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688" r:id="rId3"/>
  </p:sldMasterIdLst>
  <p:notesMasterIdLst>
    <p:notesMasterId r:id="rId161"/>
  </p:notesMasterIdLst>
  <p:sldIdLst>
    <p:sldId id="2681" r:id="rId4"/>
    <p:sldId id="2674" r:id="rId5"/>
    <p:sldId id="260" r:id="rId6"/>
    <p:sldId id="2240" r:id="rId7"/>
    <p:sldId id="256" r:id="rId8"/>
    <p:sldId id="272" r:id="rId9"/>
    <p:sldId id="2688" r:id="rId10"/>
    <p:sldId id="261" r:id="rId11"/>
    <p:sldId id="2171" r:id="rId12"/>
    <p:sldId id="2684" r:id="rId13"/>
    <p:sldId id="2686" r:id="rId14"/>
    <p:sldId id="2696" r:id="rId15"/>
    <p:sldId id="2695" r:id="rId16"/>
    <p:sldId id="2699" r:id="rId17"/>
    <p:sldId id="2687" r:id="rId18"/>
    <p:sldId id="2701" r:id="rId19"/>
    <p:sldId id="2697" r:id="rId20"/>
    <p:sldId id="2702" r:id="rId21"/>
    <p:sldId id="268" r:id="rId22"/>
    <p:sldId id="2703" r:id="rId23"/>
    <p:sldId id="2698" r:id="rId24"/>
    <p:sldId id="269" r:id="rId25"/>
    <p:sldId id="270" r:id="rId26"/>
    <p:sldId id="2658" r:id="rId27"/>
    <p:sldId id="2689" r:id="rId28"/>
    <p:sldId id="2704" r:id="rId29"/>
    <p:sldId id="293" r:id="rId30"/>
    <p:sldId id="294" r:id="rId31"/>
    <p:sldId id="295" r:id="rId32"/>
    <p:sldId id="299" r:id="rId33"/>
    <p:sldId id="300" r:id="rId34"/>
    <p:sldId id="306" r:id="rId35"/>
    <p:sldId id="307" r:id="rId36"/>
    <p:sldId id="313" r:id="rId37"/>
    <p:sldId id="317" r:id="rId38"/>
    <p:sldId id="318" r:id="rId39"/>
    <p:sldId id="319" r:id="rId40"/>
    <p:sldId id="321" r:id="rId41"/>
    <p:sldId id="325" r:id="rId42"/>
    <p:sldId id="326" r:id="rId43"/>
    <p:sldId id="327" r:id="rId44"/>
    <p:sldId id="328" r:id="rId45"/>
    <p:sldId id="329" r:id="rId46"/>
    <p:sldId id="2707" r:id="rId47"/>
    <p:sldId id="341" r:id="rId48"/>
    <p:sldId id="343" r:id="rId49"/>
    <p:sldId id="346" r:id="rId50"/>
    <p:sldId id="351" r:id="rId51"/>
    <p:sldId id="361" r:id="rId52"/>
    <p:sldId id="366" r:id="rId53"/>
    <p:sldId id="2708" r:id="rId54"/>
    <p:sldId id="368" r:id="rId55"/>
    <p:sldId id="370" r:id="rId56"/>
    <p:sldId id="2691" r:id="rId57"/>
    <p:sldId id="2706" r:id="rId58"/>
    <p:sldId id="493" r:id="rId59"/>
    <p:sldId id="380" r:id="rId60"/>
    <p:sldId id="381" r:id="rId61"/>
    <p:sldId id="385" r:id="rId62"/>
    <p:sldId id="387" r:id="rId63"/>
    <p:sldId id="388" r:id="rId64"/>
    <p:sldId id="389" r:id="rId65"/>
    <p:sldId id="394" r:id="rId66"/>
    <p:sldId id="395" r:id="rId67"/>
    <p:sldId id="396" r:id="rId68"/>
    <p:sldId id="397" r:id="rId69"/>
    <p:sldId id="398" r:id="rId70"/>
    <p:sldId id="409" r:id="rId71"/>
    <p:sldId id="410" r:id="rId72"/>
    <p:sldId id="411" r:id="rId73"/>
    <p:sldId id="412" r:id="rId74"/>
    <p:sldId id="414" r:id="rId75"/>
    <p:sldId id="417" r:id="rId76"/>
    <p:sldId id="2692" r:id="rId77"/>
    <p:sldId id="422" r:id="rId78"/>
    <p:sldId id="423" r:id="rId79"/>
    <p:sldId id="425" r:id="rId80"/>
    <p:sldId id="435" r:id="rId81"/>
    <p:sldId id="436" r:id="rId82"/>
    <p:sldId id="438" r:id="rId83"/>
    <p:sldId id="439" r:id="rId84"/>
    <p:sldId id="2709" r:id="rId85"/>
    <p:sldId id="449" r:id="rId86"/>
    <p:sldId id="452" r:id="rId87"/>
    <p:sldId id="453" r:id="rId88"/>
    <p:sldId id="462" r:id="rId89"/>
    <p:sldId id="463" r:id="rId90"/>
    <p:sldId id="464" r:id="rId91"/>
    <p:sldId id="465" r:id="rId92"/>
    <p:sldId id="466" r:id="rId93"/>
    <p:sldId id="467" r:id="rId94"/>
    <p:sldId id="468" r:id="rId95"/>
    <p:sldId id="2694" r:id="rId96"/>
    <p:sldId id="577" r:id="rId97"/>
    <p:sldId id="494" r:id="rId98"/>
    <p:sldId id="497" r:id="rId99"/>
    <p:sldId id="498" r:id="rId100"/>
    <p:sldId id="499" r:id="rId101"/>
    <p:sldId id="500" r:id="rId102"/>
    <p:sldId id="501" r:id="rId103"/>
    <p:sldId id="502" r:id="rId104"/>
    <p:sldId id="504" r:id="rId105"/>
    <p:sldId id="505" r:id="rId106"/>
    <p:sldId id="506" r:id="rId107"/>
    <p:sldId id="507" r:id="rId108"/>
    <p:sldId id="508" r:id="rId109"/>
    <p:sldId id="509" r:id="rId110"/>
    <p:sldId id="510" r:id="rId111"/>
    <p:sldId id="511" r:id="rId112"/>
    <p:sldId id="512" r:id="rId113"/>
    <p:sldId id="513" r:id="rId114"/>
    <p:sldId id="514" r:id="rId115"/>
    <p:sldId id="515" r:id="rId116"/>
    <p:sldId id="516" r:id="rId117"/>
    <p:sldId id="517" r:id="rId118"/>
    <p:sldId id="518" r:id="rId119"/>
    <p:sldId id="519" r:id="rId120"/>
    <p:sldId id="520" r:id="rId121"/>
    <p:sldId id="521" r:id="rId122"/>
    <p:sldId id="522" r:id="rId123"/>
    <p:sldId id="523" r:id="rId124"/>
    <p:sldId id="524" r:id="rId125"/>
    <p:sldId id="525" r:id="rId126"/>
    <p:sldId id="526" r:id="rId127"/>
    <p:sldId id="527" r:id="rId128"/>
    <p:sldId id="528" r:id="rId129"/>
    <p:sldId id="529" r:id="rId130"/>
    <p:sldId id="530" r:id="rId131"/>
    <p:sldId id="531" r:id="rId132"/>
    <p:sldId id="532" r:id="rId133"/>
    <p:sldId id="534" r:id="rId134"/>
    <p:sldId id="2710" r:id="rId135"/>
    <p:sldId id="543" r:id="rId136"/>
    <p:sldId id="544" r:id="rId137"/>
    <p:sldId id="545" r:id="rId138"/>
    <p:sldId id="546" r:id="rId139"/>
    <p:sldId id="547" r:id="rId140"/>
    <p:sldId id="550" r:id="rId141"/>
    <p:sldId id="552" r:id="rId142"/>
    <p:sldId id="558" r:id="rId143"/>
    <p:sldId id="560" r:id="rId144"/>
    <p:sldId id="561" r:id="rId145"/>
    <p:sldId id="562" r:id="rId146"/>
    <p:sldId id="563" r:id="rId147"/>
    <p:sldId id="564" r:id="rId148"/>
    <p:sldId id="566" r:id="rId149"/>
    <p:sldId id="567" r:id="rId150"/>
    <p:sldId id="2693" r:id="rId151"/>
    <p:sldId id="569" r:id="rId152"/>
    <p:sldId id="2711" r:id="rId153"/>
    <p:sldId id="257" r:id="rId154"/>
    <p:sldId id="2713" r:id="rId155"/>
    <p:sldId id="2714" r:id="rId156"/>
    <p:sldId id="2715" r:id="rId157"/>
    <p:sldId id="2716" r:id="rId158"/>
    <p:sldId id="2717" r:id="rId159"/>
    <p:sldId id="578" r:id="rId1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B0D"/>
    <a:srgbClr val="428BCA"/>
    <a:srgbClr val="013364"/>
    <a:srgbClr val="A6A6A6"/>
    <a:srgbClr val="FCCCCC"/>
    <a:srgbClr val="FDDBDB"/>
    <a:srgbClr val="FEE6E6"/>
    <a:srgbClr val="ABCCE7"/>
    <a:srgbClr val="013F7D"/>
    <a:srgbClr val="7CA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สไตล์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สไตล์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tableStyles" Target="tableStyles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D3C5B-7215-4DC9-8AE4-A264B5EF1506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0655B824-A323-4BB0-88CF-7F7901714E56}">
      <dgm:prSet phldrT="[Text]" custT="1"/>
      <dgm:spPr/>
      <dgm:t>
        <a:bodyPr/>
        <a:lstStyle/>
        <a:p>
          <a:r>
            <a:rPr lang="th-TH" sz="2800" b="1" dirty="0">
              <a:cs typeface="+mj-cs"/>
            </a:rPr>
            <a:t>มาตรา </a:t>
          </a:r>
          <a:r>
            <a:rPr lang="th-TH" sz="3200" b="1" dirty="0">
              <a:cs typeface="+mj-cs"/>
            </a:rPr>
            <a:t>65 </a:t>
          </a:r>
        </a:p>
        <a:p>
          <a:r>
            <a:rPr lang="th-TH" sz="2800" b="1" dirty="0">
              <a:cs typeface="+mj-cs"/>
            </a:rPr>
            <a:t>ทำ</a:t>
          </a:r>
          <a:r>
            <a:rPr lang="th-TH" sz="2800" b="1" u="sng" dirty="0">
              <a:solidFill>
                <a:schemeClr val="accent2"/>
              </a:solidFill>
              <a:cs typeface="+mj-cs"/>
            </a:rPr>
            <a:t>บัญชี</a:t>
          </a:r>
          <a:r>
            <a:rPr lang="th-TH" sz="2800" b="1" dirty="0">
              <a:cs typeface="+mj-cs"/>
            </a:rPr>
            <a:t>ตามที่ </a:t>
          </a:r>
          <a:r>
            <a:rPr lang="th-TH" sz="2800" b="1" dirty="0" err="1">
              <a:cs typeface="+mj-cs"/>
            </a:rPr>
            <a:t>นทส.</a:t>
          </a:r>
          <a:r>
            <a:rPr lang="th-TH" sz="2800" b="1" dirty="0">
              <a:cs typeface="+mj-cs"/>
            </a:rPr>
            <a:t>กำหนด</a:t>
          </a:r>
        </a:p>
      </dgm:t>
    </dgm:pt>
    <dgm:pt modelId="{8C79A8F8-DC03-4EAA-9E23-3201DA7BB4ED}" type="parTrans" cxnId="{9094F69D-66EC-4C97-BB5E-D28B75E52467}">
      <dgm:prSet/>
      <dgm:spPr/>
      <dgm:t>
        <a:bodyPr/>
        <a:lstStyle/>
        <a:p>
          <a:endParaRPr lang="th-TH"/>
        </a:p>
      </dgm:t>
    </dgm:pt>
    <dgm:pt modelId="{3FE16636-9317-463C-858E-90F57C23AB04}" type="sibTrans" cxnId="{9094F69D-66EC-4C97-BB5E-D28B75E52467}">
      <dgm:prSet/>
      <dgm:spPr/>
      <dgm:t>
        <a:bodyPr/>
        <a:lstStyle/>
        <a:p>
          <a:endParaRPr lang="th-TH"/>
        </a:p>
      </dgm:t>
    </dgm:pt>
    <dgm:pt modelId="{FD132B7F-10A8-4B4F-8790-FC0CFD5171D6}">
      <dgm:prSet phldrT="[Text]" custT="1"/>
      <dgm:spPr/>
      <dgm:t>
        <a:bodyPr/>
        <a:lstStyle/>
        <a:p>
          <a:r>
            <a:rPr lang="th-TH" sz="3200" b="1" dirty="0">
              <a:cs typeface="+mj-cs"/>
            </a:rPr>
            <a:t>มาตรา 66</a:t>
          </a:r>
        </a:p>
        <a:p>
          <a:r>
            <a:rPr lang="th-TH" sz="2800" b="1" dirty="0">
              <a:cs typeface="+mj-cs"/>
            </a:rPr>
            <a:t>ทำ</a:t>
          </a:r>
          <a:r>
            <a:rPr lang="th-TH" sz="2800" b="1" u="sng" dirty="0">
              <a:solidFill>
                <a:schemeClr val="accent2"/>
              </a:solidFill>
              <a:cs typeface="+mj-cs"/>
            </a:rPr>
            <a:t>งบการเงิน </a:t>
          </a:r>
          <a:r>
            <a:rPr lang="th-TH" sz="2800" b="1" dirty="0">
              <a:cs typeface="+mj-cs"/>
            </a:rPr>
            <a:t>ตามแบบที่</a:t>
          </a:r>
          <a:r>
            <a:rPr lang="th-TH" sz="2800" b="1" dirty="0" err="1">
              <a:cs typeface="+mj-cs"/>
            </a:rPr>
            <a:t>นทส.</a:t>
          </a:r>
          <a:r>
            <a:rPr lang="th-TH" sz="2800" b="1" dirty="0">
              <a:cs typeface="+mj-cs"/>
            </a:rPr>
            <a:t>กำหนด</a:t>
          </a:r>
        </a:p>
      </dgm:t>
    </dgm:pt>
    <dgm:pt modelId="{CDB8454E-EA03-4CB7-987F-258B0C9D6E2E}" type="parTrans" cxnId="{DAD98042-4698-420B-A449-413B34BD568C}">
      <dgm:prSet/>
      <dgm:spPr/>
      <dgm:t>
        <a:bodyPr/>
        <a:lstStyle/>
        <a:p>
          <a:endParaRPr lang="th-TH"/>
        </a:p>
      </dgm:t>
    </dgm:pt>
    <dgm:pt modelId="{FB2603C8-B09F-45AF-93F6-4D717E85DCBC}" type="sibTrans" cxnId="{DAD98042-4698-420B-A449-413B34BD568C}">
      <dgm:prSet/>
      <dgm:spPr/>
      <dgm:t>
        <a:bodyPr/>
        <a:lstStyle/>
        <a:p>
          <a:endParaRPr lang="th-TH"/>
        </a:p>
      </dgm:t>
    </dgm:pt>
    <dgm:pt modelId="{8AD061A4-F376-41D1-B580-901ECEEF45BC}">
      <dgm:prSet phldrT="[Text]" custT="1"/>
      <dgm:spPr/>
      <dgm:t>
        <a:bodyPr/>
        <a:lstStyle/>
        <a:p>
          <a:r>
            <a:rPr lang="th-TH" sz="3200" b="1" dirty="0">
              <a:cs typeface="+mj-cs"/>
            </a:rPr>
            <a:t>มาตรา 69</a:t>
          </a:r>
        </a:p>
        <a:p>
          <a:r>
            <a:rPr lang="th-TH" sz="2400" b="1" dirty="0">
              <a:cs typeface="+mj-cs"/>
            </a:rPr>
            <a:t>การสอบบัญชี ให้ปฏิบัติตาม</a:t>
          </a:r>
          <a:r>
            <a:rPr lang="th-TH" sz="2400" b="1" u="sng" dirty="0">
              <a:solidFill>
                <a:schemeClr val="accent2"/>
              </a:solidFill>
              <a:cs typeface="+mj-cs"/>
            </a:rPr>
            <a:t>มาตรฐานการสอบบัญชี</a:t>
          </a:r>
        </a:p>
        <a:p>
          <a:r>
            <a:rPr lang="th-TH" sz="2400" b="1" dirty="0">
              <a:cs typeface="+mj-cs"/>
            </a:rPr>
            <a:t>และตามระเบียบทีอธิบดีกรมตรวจบัญชีสหกรณ์กำหนด</a:t>
          </a:r>
        </a:p>
      </dgm:t>
    </dgm:pt>
    <dgm:pt modelId="{8B965928-89BB-46D1-8F76-6B446582267E}" type="parTrans" cxnId="{F7989303-A47D-4853-B838-99D4D38A2EA6}">
      <dgm:prSet/>
      <dgm:spPr/>
      <dgm:t>
        <a:bodyPr/>
        <a:lstStyle/>
        <a:p>
          <a:endParaRPr lang="th-TH"/>
        </a:p>
      </dgm:t>
    </dgm:pt>
    <dgm:pt modelId="{BC248A00-99B7-4C8F-BE3E-22C77B9FE6E9}" type="sibTrans" cxnId="{F7989303-A47D-4853-B838-99D4D38A2EA6}">
      <dgm:prSet/>
      <dgm:spPr/>
      <dgm:t>
        <a:bodyPr/>
        <a:lstStyle/>
        <a:p>
          <a:endParaRPr lang="th-TH"/>
        </a:p>
      </dgm:t>
    </dgm:pt>
    <dgm:pt modelId="{BEBDBAD3-F3A5-45CD-8744-577F823A456C}" type="pres">
      <dgm:prSet presAssocID="{7CED3C5B-7215-4DC9-8AE4-A264B5EF1506}" presName="compositeShape" presStyleCnt="0">
        <dgm:presLayoutVars>
          <dgm:dir/>
          <dgm:resizeHandles/>
        </dgm:presLayoutVars>
      </dgm:prSet>
      <dgm:spPr/>
    </dgm:pt>
    <dgm:pt modelId="{7AF94B13-597C-4ED0-B5B4-23EC3145A202}" type="pres">
      <dgm:prSet presAssocID="{7CED3C5B-7215-4DC9-8AE4-A264B5EF1506}" presName="pyramid" presStyleLbl="node1" presStyleIdx="0" presStyleCnt="1" custScaleX="110531" custLinFactNeighborX="-19154" custLinFactNeighborY="-3173"/>
      <dgm:spPr/>
    </dgm:pt>
    <dgm:pt modelId="{EF49F5E5-BABC-445A-A2CF-429C7E49E3F8}" type="pres">
      <dgm:prSet presAssocID="{7CED3C5B-7215-4DC9-8AE4-A264B5EF1506}" presName="theList" presStyleCnt="0"/>
      <dgm:spPr/>
    </dgm:pt>
    <dgm:pt modelId="{774CC918-8EDA-452F-8EF5-89E809CF4E7A}" type="pres">
      <dgm:prSet presAssocID="{0655B824-A323-4BB0-88CF-7F7901714E56}" presName="aNode" presStyleLbl="fgAcc1" presStyleIdx="0" presStyleCnt="3" custScaleX="145866" custLinFactNeighborX="41283">
        <dgm:presLayoutVars>
          <dgm:bulletEnabled val="1"/>
        </dgm:presLayoutVars>
      </dgm:prSet>
      <dgm:spPr/>
    </dgm:pt>
    <dgm:pt modelId="{2D5438CB-A98E-4C50-A638-9ED89FCB04BC}" type="pres">
      <dgm:prSet presAssocID="{0655B824-A323-4BB0-88CF-7F7901714E56}" presName="aSpace" presStyleCnt="0"/>
      <dgm:spPr/>
    </dgm:pt>
    <dgm:pt modelId="{74E41FD7-B557-4DF8-B5DA-6588066D7B52}" type="pres">
      <dgm:prSet presAssocID="{FD132B7F-10A8-4B4F-8790-FC0CFD5171D6}" presName="aNode" presStyleLbl="fgAcc1" presStyleIdx="1" presStyleCnt="3" custScaleX="147322" custLinFactNeighborX="40655" custLinFactNeighborY="17435">
        <dgm:presLayoutVars>
          <dgm:bulletEnabled val="1"/>
        </dgm:presLayoutVars>
      </dgm:prSet>
      <dgm:spPr/>
    </dgm:pt>
    <dgm:pt modelId="{7B646261-6EEC-4FAB-8132-91C5B6F7E440}" type="pres">
      <dgm:prSet presAssocID="{FD132B7F-10A8-4B4F-8790-FC0CFD5171D6}" presName="aSpace" presStyleCnt="0"/>
      <dgm:spPr/>
    </dgm:pt>
    <dgm:pt modelId="{B26F680E-EB0F-4F36-98C4-79A720A0C256}" type="pres">
      <dgm:prSet presAssocID="{8AD061A4-F376-41D1-B580-901ECEEF45BC}" presName="aNode" presStyleLbl="fgAcc1" presStyleIdx="2" presStyleCnt="3" custScaleX="146781" custScaleY="141127" custLinFactNeighborX="41283">
        <dgm:presLayoutVars>
          <dgm:bulletEnabled val="1"/>
        </dgm:presLayoutVars>
      </dgm:prSet>
      <dgm:spPr/>
    </dgm:pt>
    <dgm:pt modelId="{F90C36F3-4E0C-48A7-975F-C4C511A8B209}" type="pres">
      <dgm:prSet presAssocID="{8AD061A4-F376-41D1-B580-901ECEEF45BC}" presName="aSpace" presStyleCnt="0"/>
      <dgm:spPr/>
    </dgm:pt>
  </dgm:ptLst>
  <dgm:cxnLst>
    <dgm:cxn modelId="{F7989303-A47D-4853-B838-99D4D38A2EA6}" srcId="{7CED3C5B-7215-4DC9-8AE4-A264B5EF1506}" destId="{8AD061A4-F376-41D1-B580-901ECEEF45BC}" srcOrd="2" destOrd="0" parTransId="{8B965928-89BB-46D1-8F76-6B446582267E}" sibTransId="{BC248A00-99B7-4C8F-BE3E-22C77B9FE6E9}"/>
    <dgm:cxn modelId="{2A14192C-6F90-47E8-ADA8-0F7B28079A26}" type="presOf" srcId="{FD132B7F-10A8-4B4F-8790-FC0CFD5171D6}" destId="{74E41FD7-B557-4DF8-B5DA-6588066D7B52}" srcOrd="0" destOrd="0" presId="urn:microsoft.com/office/officeart/2005/8/layout/pyramid2"/>
    <dgm:cxn modelId="{1647F832-BAA5-4938-819D-BCF5CE1874C0}" type="presOf" srcId="{7CED3C5B-7215-4DC9-8AE4-A264B5EF1506}" destId="{BEBDBAD3-F3A5-45CD-8744-577F823A456C}" srcOrd="0" destOrd="0" presId="urn:microsoft.com/office/officeart/2005/8/layout/pyramid2"/>
    <dgm:cxn modelId="{DAD98042-4698-420B-A449-413B34BD568C}" srcId="{7CED3C5B-7215-4DC9-8AE4-A264B5EF1506}" destId="{FD132B7F-10A8-4B4F-8790-FC0CFD5171D6}" srcOrd="1" destOrd="0" parTransId="{CDB8454E-EA03-4CB7-987F-258B0C9D6E2E}" sibTransId="{FB2603C8-B09F-45AF-93F6-4D717E85DCBC}"/>
    <dgm:cxn modelId="{B3BD5665-E41B-4461-B920-77B7C61F7D97}" type="presOf" srcId="{8AD061A4-F376-41D1-B580-901ECEEF45BC}" destId="{B26F680E-EB0F-4F36-98C4-79A720A0C256}" srcOrd="0" destOrd="0" presId="urn:microsoft.com/office/officeart/2005/8/layout/pyramid2"/>
    <dgm:cxn modelId="{5B995B4B-0C3F-4033-9062-129AC84F4DEB}" type="presOf" srcId="{0655B824-A323-4BB0-88CF-7F7901714E56}" destId="{774CC918-8EDA-452F-8EF5-89E809CF4E7A}" srcOrd="0" destOrd="0" presId="urn:microsoft.com/office/officeart/2005/8/layout/pyramid2"/>
    <dgm:cxn modelId="{9094F69D-66EC-4C97-BB5E-D28B75E52467}" srcId="{7CED3C5B-7215-4DC9-8AE4-A264B5EF1506}" destId="{0655B824-A323-4BB0-88CF-7F7901714E56}" srcOrd="0" destOrd="0" parTransId="{8C79A8F8-DC03-4EAA-9E23-3201DA7BB4ED}" sibTransId="{3FE16636-9317-463C-858E-90F57C23AB04}"/>
    <dgm:cxn modelId="{6F906384-87AF-4F4F-BCE2-443EC9793F03}" type="presParOf" srcId="{BEBDBAD3-F3A5-45CD-8744-577F823A456C}" destId="{7AF94B13-597C-4ED0-B5B4-23EC3145A202}" srcOrd="0" destOrd="0" presId="urn:microsoft.com/office/officeart/2005/8/layout/pyramid2"/>
    <dgm:cxn modelId="{BCAD40FB-864A-45B6-8E9E-F3D9EFA01AA2}" type="presParOf" srcId="{BEBDBAD3-F3A5-45CD-8744-577F823A456C}" destId="{EF49F5E5-BABC-445A-A2CF-429C7E49E3F8}" srcOrd="1" destOrd="0" presId="urn:microsoft.com/office/officeart/2005/8/layout/pyramid2"/>
    <dgm:cxn modelId="{5BDBCDB2-E8FF-4D4B-9FA2-D719E8780822}" type="presParOf" srcId="{EF49F5E5-BABC-445A-A2CF-429C7E49E3F8}" destId="{774CC918-8EDA-452F-8EF5-89E809CF4E7A}" srcOrd="0" destOrd="0" presId="urn:microsoft.com/office/officeart/2005/8/layout/pyramid2"/>
    <dgm:cxn modelId="{7F1FDDE8-37CF-48EA-BB15-C741F0AEEADA}" type="presParOf" srcId="{EF49F5E5-BABC-445A-A2CF-429C7E49E3F8}" destId="{2D5438CB-A98E-4C50-A638-9ED89FCB04BC}" srcOrd="1" destOrd="0" presId="urn:microsoft.com/office/officeart/2005/8/layout/pyramid2"/>
    <dgm:cxn modelId="{FBEEC1B6-6E39-48DB-B79C-64E0C046D5DA}" type="presParOf" srcId="{EF49F5E5-BABC-445A-A2CF-429C7E49E3F8}" destId="{74E41FD7-B557-4DF8-B5DA-6588066D7B52}" srcOrd="2" destOrd="0" presId="urn:microsoft.com/office/officeart/2005/8/layout/pyramid2"/>
    <dgm:cxn modelId="{28003927-36C7-4399-A726-4FD35EC8D978}" type="presParOf" srcId="{EF49F5E5-BABC-445A-A2CF-429C7E49E3F8}" destId="{7B646261-6EEC-4FAB-8132-91C5B6F7E440}" srcOrd="3" destOrd="0" presId="urn:microsoft.com/office/officeart/2005/8/layout/pyramid2"/>
    <dgm:cxn modelId="{3117F5BB-290D-4907-B3A9-9AE025D02C67}" type="presParOf" srcId="{EF49F5E5-BABC-445A-A2CF-429C7E49E3F8}" destId="{B26F680E-EB0F-4F36-98C4-79A720A0C256}" srcOrd="4" destOrd="0" presId="urn:microsoft.com/office/officeart/2005/8/layout/pyramid2"/>
    <dgm:cxn modelId="{09D9C60A-441E-4E2B-91E3-3B9D4B614A7E}" type="presParOf" srcId="{EF49F5E5-BABC-445A-A2CF-429C7E49E3F8}" destId="{F90C36F3-4E0C-48A7-975F-C4C511A8B20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7D785-0B34-409F-A9EA-6542D7543AF6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49B6707D-621C-4169-80B8-0F2BC79F8398}">
      <dgm:prSet phldrT="[Text]"/>
      <dgm:spPr/>
      <dgm:t>
        <a:bodyPr/>
        <a:lstStyle/>
        <a:p>
          <a:r>
            <a:rPr lang="th-TH" b="1" dirty="0"/>
            <a:t>ช่วงวางแผน</a:t>
          </a:r>
        </a:p>
      </dgm:t>
    </dgm:pt>
    <dgm:pt modelId="{98262E17-9EB6-44A8-947E-32A6F6799C4F}" type="parTrans" cxnId="{BCD7052D-E6A5-4549-B956-CFF86379B1CA}">
      <dgm:prSet/>
      <dgm:spPr/>
      <dgm:t>
        <a:bodyPr/>
        <a:lstStyle/>
        <a:p>
          <a:endParaRPr lang="th-TH" b="1"/>
        </a:p>
      </dgm:t>
    </dgm:pt>
    <dgm:pt modelId="{EE4C63AA-4697-44BA-BB48-50EABC09A56E}" type="sibTrans" cxnId="{BCD7052D-E6A5-4549-B956-CFF86379B1CA}">
      <dgm:prSet/>
      <dgm:spPr/>
      <dgm:t>
        <a:bodyPr/>
        <a:lstStyle/>
        <a:p>
          <a:endParaRPr lang="th-TH" b="1"/>
        </a:p>
      </dgm:t>
    </dgm:pt>
    <dgm:pt modelId="{6BF21A57-7130-445D-A0B5-FB9038BC7587}">
      <dgm:prSet phldrT="[Text]"/>
      <dgm:spPr/>
      <dgm:t>
        <a:bodyPr/>
        <a:lstStyle/>
        <a:p>
          <a:r>
            <a:rPr lang="th-TH" b="1" dirty="0"/>
            <a:t>การหารือภายในกลุ่มผู้ปฏิบัติงาน</a:t>
          </a:r>
        </a:p>
      </dgm:t>
    </dgm:pt>
    <dgm:pt modelId="{1FA69946-B75B-44B2-9DDD-90F292991461}" type="parTrans" cxnId="{976980CB-6EB7-4E56-9637-5FDEE1694EEB}">
      <dgm:prSet/>
      <dgm:spPr/>
      <dgm:t>
        <a:bodyPr/>
        <a:lstStyle/>
        <a:p>
          <a:endParaRPr lang="th-TH" b="1"/>
        </a:p>
      </dgm:t>
    </dgm:pt>
    <dgm:pt modelId="{596FFAEF-7FDD-4932-819D-FA9CA15C5E94}" type="sibTrans" cxnId="{976980CB-6EB7-4E56-9637-5FDEE1694EEB}">
      <dgm:prSet/>
      <dgm:spPr/>
      <dgm:t>
        <a:bodyPr/>
        <a:lstStyle/>
        <a:p>
          <a:endParaRPr lang="th-TH" b="1"/>
        </a:p>
      </dgm:t>
    </dgm:pt>
    <dgm:pt modelId="{A3D160D2-AB66-41CC-B00B-0C050AF08B8B}">
      <dgm:prSet phldrT="[Text]"/>
      <dgm:spPr/>
      <dgm:t>
        <a:bodyPr/>
        <a:lstStyle/>
        <a:p>
          <a:r>
            <a:rPr lang="th-TH" b="1" dirty="0"/>
            <a:t>ช่วงตรวจสอบ</a:t>
          </a:r>
        </a:p>
      </dgm:t>
    </dgm:pt>
    <dgm:pt modelId="{ABDDB4C1-62C6-44FB-8A1C-2E5135B01AFA}" type="parTrans" cxnId="{B95B2C90-9077-4F9A-B3C7-DFEF0014EADB}">
      <dgm:prSet/>
      <dgm:spPr/>
      <dgm:t>
        <a:bodyPr/>
        <a:lstStyle/>
        <a:p>
          <a:endParaRPr lang="th-TH" b="1"/>
        </a:p>
      </dgm:t>
    </dgm:pt>
    <dgm:pt modelId="{71C2E2F5-DF21-4C25-A736-38826906E21D}" type="sibTrans" cxnId="{B95B2C90-9077-4F9A-B3C7-DFEF0014EADB}">
      <dgm:prSet/>
      <dgm:spPr/>
      <dgm:t>
        <a:bodyPr/>
        <a:lstStyle/>
        <a:p>
          <a:endParaRPr lang="th-TH" b="1"/>
        </a:p>
      </dgm:t>
    </dgm:pt>
    <dgm:pt modelId="{FB0A4689-FDEF-41C6-90C0-3D8CB7D67613}">
      <dgm:prSet phldrT="[Text]"/>
      <dgm:spPr/>
      <dgm:t>
        <a:bodyPr/>
        <a:lstStyle/>
        <a:p>
          <a:r>
            <a:rPr lang="th-TH" b="1" dirty="0"/>
            <a:t>การตอบสนองต่อความเสี่ยงในระดับของงบการเงิน </a:t>
          </a:r>
        </a:p>
      </dgm:t>
    </dgm:pt>
    <dgm:pt modelId="{B0C46889-FCF7-4E17-94F8-FBB199BC0C29}" type="parTrans" cxnId="{2F3F9798-B04A-4232-9AF2-DD0761D4CB90}">
      <dgm:prSet/>
      <dgm:spPr/>
      <dgm:t>
        <a:bodyPr/>
        <a:lstStyle/>
        <a:p>
          <a:endParaRPr lang="th-TH" b="1"/>
        </a:p>
      </dgm:t>
    </dgm:pt>
    <dgm:pt modelId="{D4B8DF7F-54C6-485E-8348-A8A4A335DA20}" type="sibTrans" cxnId="{2F3F9798-B04A-4232-9AF2-DD0761D4CB90}">
      <dgm:prSet/>
      <dgm:spPr/>
      <dgm:t>
        <a:bodyPr/>
        <a:lstStyle/>
        <a:p>
          <a:endParaRPr lang="th-TH" b="1"/>
        </a:p>
      </dgm:t>
    </dgm:pt>
    <dgm:pt modelId="{C9346903-77FB-4C20-9D21-1FDFA4B360B4}">
      <dgm:prSet phldrT="[Text]"/>
      <dgm:spPr/>
      <dgm:t>
        <a:bodyPr/>
        <a:lstStyle/>
        <a:p>
          <a:r>
            <a:rPr lang="th-TH" b="1" dirty="0"/>
            <a:t>เสร็จสิ้น</a:t>
          </a:r>
        </a:p>
      </dgm:t>
    </dgm:pt>
    <dgm:pt modelId="{DFE19761-592B-4704-915C-8BD0FCB68991}" type="parTrans" cxnId="{B322B64F-BCE7-455B-B5A0-9F1C354D72A8}">
      <dgm:prSet/>
      <dgm:spPr/>
      <dgm:t>
        <a:bodyPr/>
        <a:lstStyle/>
        <a:p>
          <a:endParaRPr lang="th-TH" b="1"/>
        </a:p>
      </dgm:t>
    </dgm:pt>
    <dgm:pt modelId="{29A03567-5BE1-4F6D-9A52-8AB887526CB2}" type="sibTrans" cxnId="{B322B64F-BCE7-455B-B5A0-9F1C354D72A8}">
      <dgm:prSet/>
      <dgm:spPr/>
      <dgm:t>
        <a:bodyPr/>
        <a:lstStyle/>
        <a:p>
          <a:endParaRPr lang="th-TH" b="1"/>
        </a:p>
      </dgm:t>
    </dgm:pt>
    <dgm:pt modelId="{C1017875-50EA-4E20-BA47-D44C9EF7E3C5}">
      <dgm:prSet phldrT="[Text]"/>
      <dgm:spPr/>
      <dgm:t>
        <a:bodyPr/>
        <a:lstStyle/>
        <a:p>
          <a:r>
            <a:rPr lang="th-TH" b="1" dirty="0"/>
            <a:t>หนังสือรับรอง</a:t>
          </a:r>
        </a:p>
      </dgm:t>
    </dgm:pt>
    <dgm:pt modelId="{3BA433DF-9B0A-4BE7-9E14-C712929BEC8D}" type="parTrans" cxnId="{B41FED88-1F76-4A4F-BA8B-966DC60FD36B}">
      <dgm:prSet/>
      <dgm:spPr/>
      <dgm:t>
        <a:bodyPr/>
        <a:lstStyle/>
        <a:p>
          <a:endParaRPr lang="th-TH" b="1"/>
        </a:p>
      </dgm:t>
    </dgm:pt>
    <dgm:pt modelId="{FE5754B2-B8B5-491E-88C5-AC291FA671AB}" type="sibTrans" cxnId="{B41FED88-1F76-4A4F-BA8B-966DC60FD36B}">
      <dgm:prSet/>
      <dgm:spPr/>
      <dgm:t>
        <a:bodyPr/>
        <a:lstStyle/>
        <a:p>
          <a:endParaRPr lang="th-TH" b="1"/>
        </a:p>
      </dgm:t>
    </dgm:pt>
    <dgm:pt modelId="{1405BC7C-536C-41CF-918B-01FE8B6D98DC}">
      <dgm:prSet/>
      <dgm:spPr/>
      <dgm:t>
        <a:bodyPr/>
        <a:lstStyle/>
        <a:p>
          <a:r>
            <a:rPr lang="th-TH" b="1" dirty="0"/>
            <a:t>การติดต่อสื่อสารกับผู้บริการและผู้มีหน้าที่ในการกำกับดูแล</a:t>
          </a:r>
        </a:p>
      </dgm:t>
    </dgm:pt>
    <dgm:pt modelId="{7738234F-4CE8-432E-A65A-F115BC96E1B6}" type="parTrans" cxnId="{7458D631-E1BF-4925-9447-E02556EB0752}">
      <dgm:prSet/>
      <dgm:spPr/>
      <dgm:t>
        <a:bodyPr/>
        <a:lstStyle/>
        <a:p>
          <a:endParaRPr lang="th-TH" b="1"/>
        </a:p>
      </dgm:t>
    </dgm:pt>
    <dgm:pt modelId="{8C808F73-1FBA-45D2-8AAC-353EA665598D}" type="sibTrans" cxnId="{7458D631-E1BF-4925-9447-E02556EB0752}">
      <dgm:prSet/>
      <dgm:spPr/>
      <dgm:t>
        <a:bodyPr/>
        <a:lstStyle/>
        <a:p>
          <a:endParaRPr lang="th-TH" b="1"/>
        </a:p>
      </dgm:t>
    </dgm:pt>
    <dgm:pt modelId="{10A14C4C-DCAC-4C2C-9DEF-D334ED198143}">
      <dgm:prSet/>
      <dgm:spPr/>
      <dgm:t>
        <a:bodyPr/>
        <a:lstStyle/>
        <a:p>
          <a:r>
            <a:rPr lang="th-TH" b="1" dirty="0"/>
            <a:t>การตอบสนองต่อความเสี่ยงในระดับสิ่งที่ผู้บริหารได้ให้การรับรองไว้</a:t>
          </a:r>
        </a:p>
      </dgm:t>
    </dgm:pt>
    <dgm:pt modelId="{52591FCE-755C-4F56-BDAF-895D9036B944}" type="parTrans" cxnId="{76EED0E5-2CEE-4178-B518-1C8687121E6D}">
      <dgm:prSet/>
      <dgm:spPr/>
      <dgm:t>
        <a:bodyPr/>
        <a:lstStyle/>
        <a:p>
          <a:endParaRPr lang="th-TH" b="1"/>
        </a:p>
      </dgm:t>
    </dgm:pt>
    <dgm:pt modelId="{66E612AE-2B76-43F7-BCCF-0571C4F98A26}" type="sibTrans" cxnId="{76EED0E5-2CEE-4178-B518-1C8687121E6D}">
      <dgm:prSet/>
      <dgm:spPr/>
      <dgm:t>
        <a:bodyPr/>
        <a:lstStyle/>
        <a:p>
          <a:endParaRPr lang="th-TH" b="1"/>
        </a:p>
      </dgm:t>
    </dgm:pt>
    <dgm:pt modelId="{818068E8-0A0F-4C32-8D14-FD155C72AC39}">
      <dgm:prSet/>
      <dgm:spPr/>
      <dgm:t>
        <a:bodyPr/>
        <a:lstStyle/>
        <a:p>
          <a:r>
            <a:rPr lang="th-TH" b="1" dirty="0"/>
            <a:t>การสอบถามผู้บริหาร บุคคลอื่น และผู้มีหน้าที่ในการกำกับดูแล</a:t>
          </a:r>
        </a:p>
      </dgm:t>
    </dgm:pt>
    <dgm:pt modelId="{8810E189-C0E9-4E3C-A8C6-8BD9E1A405FF}" type="parTrans" cxnId="{F3AEEB7E-7261-460D-82C0-4FF2974EA161}">
      <dgm:prSet/>
      <dgm:spPr/>
      <dgm:t>
        <a:bodyPr/>
        <a:lstStyle/>
        <a:p>
          <a:endParaRPr lang="th-TH" b="1"/>
        </a:p>
      </dgm:t>
    </dgm:pt>
    <dgm:pt modelId="{C5A7D593-536B-491C-96DF-C178CF15AF4A}" type="sibTrans" cxnId="{F3AEEB7E-7261-460D-82C0-4FF2974EA161}">
      <dgm:prSet/>
      <dgm:spPr/>
      <dgm:t>
        <a:bodyPr/>
        <a:lstStyle/>
        <a:p>
          <a:endParaRPr lang="th-TH" b="1"/>
        </a:p>
      </dgm:t>
    </dgm:pt>
    <dgm:pt modelId="{79626231-D1A1-4382-84C7-F23F6548B0DD}" type="pres">
      <dgm:prSet presAssocID="{2467D785-0B34-409F-A9EA-6542D7543AF6}" presName="linearFlow" presStyleCnt="0">
        <dgm:presLayoutVars>
          <dgm:dir/>
          <dgm:animLvl val="lvl"/>
          <dgm:resizeHandles val="exact"/>
        </dgm:presLayoutVars>
      </dgm:prSet>
      <dgm:spPr/>
    </dgm:pt>
    <dgm:pt modelId="{69CE30EA-2357-4256-AE63-70D0AE58C680}" type="pres">
      <dgm:prSet presAssocID="{49B6707D-621C-4169-80B8-0F2BC79F8398}" presName="composite" presStyleCnt="0"/>
      <dgm:spPr/>
    </dgm:pt>
    <dgm:pt modelId="{83AB2A10-80BF-4FE5-98E4-382C9CC67805}" type="pres">
      <dgm:prSet presAssocID="{49B6707D-621C-4169-80B8-0F2BC79F839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B3F5BDA-9CE9-4080-A0E8-0CC1D7D87CFA}" type="pres">
      <dgm:prSet presAssocID="{49B6707D-621C-4169-80B8-0F2BC79F8398}" presName="descendantText" presStyleLbl="alignAcc1" presStyleIdx="0" presStyleCnt="3">
        <dgm:presLayoutVars>
          <dgm:bulletEnabled val="1"/>
        </dgm:presLayoutVars>
      </dgm:prSet>
      <dgm:spPr/>
    </dgm:pt>
    <dgm:pt modelId="{C9FDB3A2-1CFB-4720-A024-D108E84E23B4}" type="pres">
      <dgm:prSet presAssocID="{EE4C63AA-4697-44BA-BB48-50EABC09A56E}" presName="sp" presStyleCnt="0"/>
      <dgm:spPr/>
    </dgm:pt>
    <dgm:pt modelId="{9DDED7C5-8CAD-4CA5-9F00-FD246ABD6CE7}" type="pres">
      <dgm:prSet presAssocID="{A3D160D2-AB66-41CC-B00B-0C050AF08B8B}" presName="composite" presStyleCnt="0"/>
      <dgm:spPr/>
    </dgm:pt>
    <dgm:pt modelId="{179A3C8C-D98C-404B-9F25-7E37EB2CD9C7}" type="pres">
      <dgm:prSet presAssocID="{A3D160D2-AB66-41CC-B00B-0C050AF08B8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6DE6723-D449-4F26-AEB9-6B3B62D5E2CF}" type="pres">
      <dgm:prSet presAssocID="{A3D160D2-AB66-41CC-B00B-0C050AF08B8B}" presName="descendantText" presStyleLbl="alignAcc1" presStyleIdx="1" presStyleCnt="3">
        <dgm:presLayoutVars>
          <dgm:bulletEnabled val="1"/>
        </dgm:presLayoutVars>
      </dgm:prSet>
      <dgm:spPr/>
    </dgm:pt>
    <dgm:pt modelId="{E7873AEC-89A4-49DE-98D1-8B6052F30B2E}" type="pres">
      <dgm:prSet presAssocID="{71C2E2F5-DF21-4C25-A736-38826906E21D}" presName="sp" presStyleCnt="0"/>
      <dgm:spPr/>
    </dgm:pt>
    <dgm:pt modelId="{C81CCAE3-3180-4CFD-98EF-C77C2E191792}" type="pres">
      <dgm:prSet presAssocID="{C9346903-77FB-4C20-9D21-1FDFA4B360B4}" presName="composite" presStyleCnt="0"/>
      <dgm:spPr/>
    </dgm:pt>
    <dgm:pt modelId="{EA5A31F1-2FD1-44B9-8AED-DC44D7C470BE}" type="pres">
      <dgm:prSet presAssocID="{C9346903-77FB-4C20-9D21-1FDFA4B360B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F8172F7-8DA7-46DD-9FF0-154B2567F6A3}" type="pres">
      <dgm:prSet presAssocID="{C9346903-77FB-4C20-9D21-1FDFA4B360B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B61D20A-88A6-4382-8488-0846CC6A8AAA}" type="presOf" srcId="{10A14C4C-DCAC-4C2C-9DEF-D334ED198143}" destId="{D6DE6723-D449-4F26-AEB9-6B3B62D5E2CF}" srcOrd="0" destOrd="1" presId="urn:microsoft.com/office/officeart/2005/8/layout/chevron2"/>
    <dgm:cxn modelId="{BCD7052D-E6A5-4549-B956-CFF86379B1CA}" srcId="{2467D785-0B34-409F-A9EA-6542D7543AF6}" destId="{49B6707D-621C-4169-80B8-0F2BC79F8398}" srcOrd="0" destOrd="0" parTransId="{98262E17-9EB6-44A8-947E-32A6F6799C4F}" sibTransId="{EE4C63AA-4697-44BA-BB48-50EABC09A56E}"/>
    <dgm:cxn modelId="{7458D631-E1BF-4925-9447-E02556EB0752}" srcId="{C9346903-77FB-4C20-9D21-1FDFA4B360B4}" destId="{1405BC7C-536C-41CF-918B-01FE8B6D98DC}" srcOrd="1" destOrd="0" parTransId="{7738234F-4CE8-432E-A65A-F115BC96E1B6}" sibTransId="{8C808F73-1FBA-45D2-8AAC-353EA665598D}"/>
    <dgm:cxn modelId="{8AC8B439-BFF5-475D-ADF0-29A18FB34459}" type="presOf" srcId="{6BF21A57-7130-445D-A0B5-FB9038BC7587}" destId="{9B3F5BDA-9CE9-4080-A0E8-0CC1D7D87CFA}" srcOrd="0" destOrd="0" presId="urn:microsoft.com/office/officeart/2005/8/layout/chevron2"/>
    <dgm:cxn modelId="{458C9848-C731-44AA-A36E-13221D524A7D}" type="presOf" srcId="{1405BC7C-536C-41CF-918B-01FE8B6D98DC}" destId="{4F8172F7-8DA7-46DD-9FF0-154B2567F6A3}" srcOrd="0" destOrd="1" presId="urn:microsoft.com/office/officeart/2005/8/layout/chevron2"/>
    <dgm:cxn modelId="{1D2B216B-36EE-421A-921F-8FAD1277462A}" type="presOf" srcId="{C9346903-77FB-4C20-9D21-1FDFA4B360B4}" destId="{EA5A31F1-2FD1-44B9-8AED-DC44D7C470BE}" srcOrd="0" destOrd="0" presId="urn:microsoft.com/office/officeart/2005/8/layout/chevron2"/>
    <dgm:cxn modelId="{B322B64F-BCE7-455B-B5A0-9F1C354D72A8}" srcId="{2467D785-0B34-409F-A9EA-6542D7543AF6}" destId="{C9346903-77FB-4C20-9D21-1FDFA4B360B4}" srcOrd="2" destOrd="0" parTransId="{DFE19761-592B-4704-915C-8BD0FCB68991}" sibTransId="{29A03567-5BE1-4F6D-9A52-8AB887526CB2}"/>
    <dgm:cxn modelId="{2D51D551-C076-48A9-A715-B028E96F5913}" type="presOf" srcId="{818068E8-0A0F-4C32-8D14-FD155C72AC39}" destId="{9B3F5BDA-9CE9-4080-A0E8-0CC1D7D87CFA}" srcOrd="0" destOrd="1" presId="urn:microsoft.com/office/officeart/2005/8/layout/chevron2"/>
    <dgm:cxn modelId="{F3AEEB7E-7261-460D-82C0-4FF2974EA161}" srcId="{49B6707D-621C-4169-80B8-0F2BC79F8398}" destId="{818068E8-0A0F-4C32-8D14-FD155C72AC39}" srcOrd="1" destOrd="0" parTransId="{8810E189-C0E9-4E3C-A8C6-8BD9E1A405FF}" sibTransId="{C5A7D593-536B-491C-96DF-C178CF15AF4A}"/>
    <dgm:cxn modelId="{B41FED88-1F76-4A4F-BA8B-966DC60FD36B}" srcId="{C9346903-77FB-4C20-9D21-1FDFA4B360B4}" destId="{C1017875-50EA-4E20-BA47-D44C9EF7E3C5}" srcOrd="0" destOrd="0" parTransId="{3BA433DF-9B0A-4BE7-9E14-C712929BEC8D}" sibTransId="{FE5754B2-B8B5-491E-88C5-AC291FA671AB}"/>
    <dgm:cxn modelId="{B95B2C90-9077-4F9A-B3C7-DFEF0014EADB}" srcId="{2467D785-0B34-409F-A9EA-6542D7543AF6}" destId="{A3D160D2-AB66-41CC-B00B-0C050AF08B8B}" srcOrd="1" destOrd="0" parTransId="{ABDDB4C1-62C6-44FB-8A1C-2E5135B01AFA}" sibTransId="{71C2E2F5-DF21-4C25-A736-38826906E21D}"/>
    <dgm:cxn modelId="{2F3F9798-B04A-4232-9AF2-DD0761D4CB90}" srcId="{A3D160D2-AB66-41CC-B00B-0C050AF08B8B}" destId="{FB0A4689-FDEF-41C6-90C0-3D8CB7D67613}" srcOrd="0" destOrd="0" parTransId="{B0C46889-FCF7-4E17-94F8-FBB199BC0C29}" sibTransId="{D4B8DF7F-54C6-485E-8348-A8A4A335DA20}"/>
    <dgm:cxn modelId="{FD2C03C2-4E0A-4D80-99DA-2AFC42885A05}" type="presOf" srcId="{C1017875-50EA-4E20-BA47-D44C9EF7E3C5}" destId="{4F8172F7-8DA7-46DD-9FF0-154B2567F6A3}" srcOrd="0" destOrd="0" presId="urn:microsoft.com/office/officeart/2005/8/layout/chevron2"/>
    <dgm:cxn modelId="{976980CB-6EB7-4E56-9637-5FDEE1694EEB}" srcId="{49B6707D-621C-4169-80B8-0F2BC79F8398}" destId="{6BF21A57-7130-445D-A0B5-FB9038BC7587}" srcOrd="0" destOrd="0" parTransId="{1FA69946-B75B-44B2-9DDD-90F292991461}" sibTransId="{596FFAEF-7FDD-4932-819D-FA9CA15C5E94}"/>
    <dgm:cxn modelId="{27AFE2D1-E476-4077-8639-654F47ABC9B4}" type="presOf" srcId="{A3D160D2-AB66-41CC-B00B-0C050AF08B8B}" destId="{179A3C8C-D98C-404B-9F25-7E37EB2CD9C7}" srcOrd="0" destOrd="0" presId="urn:microsoft.com/office/officeart/2005/8/layout/chevron2"/>
    <dgm:cxn modelId="{7F4706D4-7DD2-4DC2-8F48-5F1424E4CB6E}" type="presOf" srcId="{FB0A4689-FDEF-41C6-90C0-3D8CB7D67613}" destId="{D6DE6723-D449-4F26-AEB9-6B3B62D5E2CF}" srcOrd="0" destOrd="0" presId="urn:microsoft.com/office/officeart/2005/8/layout/chevron2"/>
    <dgm:cxn modelId="{0D167ADB-7022-48D3-A1A3-17B44B3DE735}" type="presOf" srcId="{49B6707D-621C-4169-80B8-0F2BC79F8398}" destId="{83AB2A10-80BF-4FE5-98E4-382C9CC67805}" srcOrd="0" destOrd="0" presId="urn:microsoft.com/office/officeart/2005/8/layout/chevron2"/>
    <dgm:cxn modelId="{76EED0E5-2CEE-4178-B518-1C8687121E6D}" srcId="{A3D160D2-AB66-41CC-B00B-0C050AF08B8B}" destId="{10A14C4C-DCAC-4C2C-9DEF-D334ED198143}" srcOrd="1" destOrd="0" parTransId="{52591FCE-755C-4F56-BDAF-895D9036B944}" sibTransId="{66E612AE-2B76-43F7-BCCF-0571C4F98A26}"/>
    <dgm:cxn modelId="{CBF39EEB-8944-4D28-911D-AA0B747A7AFF}" type="presOf" srcId="{2467D785-0B34-409F-A9EA-6542D7543AF6}" destId="{79626231-D1A1-4382-84C7-F23F6548B0DD}" srcOrd="0" destOrd="0" presId="urn:microsoft.com/office/officeart/2005/8/layout/chevron2"/>
    <dgm:cxn modelId="{15203B86-C042-4BA3-9E0C-F711656FEE35}" type="presParOf" srcId="{79626231-D1A1-4382-84C7-F23F6548B0DD}" destId="{69CE30EA-2357-4256-AE63-70D0AE58C680}" srcOrd="0" destOrd="0" presId="urn:microsoft.com/office/officeart/2005/8/layout/chevron2"/>
    <dgm:cxn modelId="{0B698AD8-744B-4D88-A7A1-07BA60AF677F}" type="presParOf" srcId="{69CE30EA-2357-4256-AE63-70D0AE58C680}" destId="{83AB2A10-80BF-4FE5-98E4-382C9CC67805}" srcOrd="0" destOrd="0" presId="urn:microsoft.com/office/officeart/2005/8/layout/chevron2"/>
    <dgm:cxn modelId="{0421164C-7849-4768-B95A-96A013C82194}" type="presParOf" srcId="{69CE30EA-2357-4256-AE63-70D0AE58C680}" destId="{9B3F5BDA-9CE9-4080-A0E8-0CC1D7D87CFA}" srcOrd="1" destOrd="0" presId="urn:microsoft.com/office/officeart/2005/8/layout/chevron2"/>
    <dgm:cxn modelId="{5A180D10-366F-47FD-95A6-49591A488B96}" type="presParOf" srcId="{79626231-D1A1-4382-84C7-F23F6548B0DD}" destId="{C9FDB3A2-1CFB-4720-A024-D108E84E23B4}" srcOrd="1" destOrd="0" presId="urn:microsoft.com/office/officeart/2005/8/layout/chevron2"/>
    <dgm:cxn modelId="{4D4D47E3-4ABC-481D-BD87-CA535C787FDE}" type="presParOf" srcId="{79626231-D1A1-4382-84C7-F23F6548B0DD}" destId="{9DDED7C5-8CAD-4CA5-9F00-FD246ABD6CE7}" srcOrd="2" destOrd="0" presId="urn:microsoft.com/office/officeart/2005/8/layout/chevron2"/>
    <dgm:cxn modelId="{D11D3C8F-7641-4D1F-A9B3-F6D41E6428B3}" type="presParOf" srcId="{9DDED7C5-8CAD-4CA5-9F00-FD246ABD6CE7}" destId="{179A3C8C-D98C-404B-9F25-7E37EB2CD9C7}" srcOrd="0" destOrd="0" presId="urn:microsoft.com/office/officeart/2005/8/layout/chevron2"/>
    <dgm:cxn modelId="{0262C38E-E463-4D26-AD88-F6A26D0979B3}" type="presParOf" srcId="{9DDED7C5-8CAD-4CA5-9F00-FD246ABD6CE7}" destId="{D6DE6723-D449-4F26-AEB9-6B3B62D5E2CF}" srcOrd="1" destOrd="0" presId="urn:microsoft.com/office/officeart/2005/8/layout/chevron2"/>
    <dgm:cxn modelId="{355BED14-BE06-4284-80BB-969CC5EFBB1F}" type="presParOf" srcId="{79626231-D1A1-4382-84C7-F23F6548B0DD}" destId="{E7873AEC-89A4-49DE-98D1-8B6052F30B2E}" srcOrd="3" destOrd="0" presId="urn:microsoft.com/office/officeart/2005/8/layout/chevron2"/>
    <dgm:cxn modelId="{C1918E41-3CD6-49D2-BAA8-6081DD1301A0}" type="presParOf" srcId="{79626231-D1A1-4382-84C7-F23F6548B0DD}" destId="{C81CCAE3-3180-4CFD-98EF-C77C2E191792}" srcOrd="4" destOrd="0" presId="urn:microsoft.com/office/officeart/2005/8/layout/chevron2"/>
    <dgm:cxn modelId="{84B6190F-8CF6-4B49-9318-E837CEE3A23D}" type="presParOf" srcId="{C81CCAE3-3180-4CFD-98EF-C77C2E191792}" destId="{EA5A31F1-2FD1-44B9-8AED-DC44D7C470BE}" srcOrd="0" destOrd="0" presId="urn:microsoft.com/office/officeart/2005/8/layout/chevron2"/>
    <dgm:cxn modelId="{09627F82-8FB7-43E0-8B0E-355509A5B88F}" type="presParOf" srcId="{C81CCAE3-3180-4CFD-98EF-C77C2E191792}" destId="{4F8172F7-8DA7-46DD-9FF0-154B2567F6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94B13-597C-4ED0-B5B4-23EC3145A202}">
      <dsp:nvSpPr>
        <dsp:cNvPr id="0" name=""/>
        <dsp:cNvSpPr/>
      </dsp:nvSpPr>
      <dsp:spPr>
        <a:xfrm>
          <a:off x="558831" y="0"/>
          <a:ext cx="6064529" cy="548672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CC918-8EDA-452F-8EF5-89E809CF4E7A}">
      <dsp:nvSpPr>
        <dsp:cNvPr id="0" name=""/>
        <dsp:cNvSpPr/>
      </dsp:nvSpPr>
      <dsp:spPr>
        <a:xfrm>
          <a:off x="5296451" y="552331"/>
          <a:ext cx="5202121" cy="11573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cs typeface="+mj-cs"/>
            </a:rPr>
            <a:t>มาตรา </a:t>
          </a:r>
          <a:r>
            <a:rPr lang="th-TH" sz="3200" b="1" kern="1200" dirty="0">
              <a:cs typeface="+mj-cs"/>
            </a:rPr>
            <a:t>65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cs typeface="+mj-cs"/>
            </a:rPr>
            <a:t>ทำ</a:t>
          </a:r>
          <a:r>
            <a:rPr lang="th-TH" sz="2800" b="1" u="sng" kern="1200" dirty="0">
              <a:solidFill>
                <a:schemeClr val="accent2"/>
              </a:solidFill>
              <a:cs typeface="+mj-cs"/>
            </a:rPr>
            <a:t>บัญชี</a:t>
          </a:r>
          <a:r>
            <a:rPr lang="th-TH" sz="2800" b="1" kern="1200" dirty="0">
              <a:cs typeface="+mj-cs"/>
            </a:rPr>
            <a:t>ตามที่ </a:t>
          </a:r>
          <a:r>
            <a:rPr lang="th-TH" sz="2800" b="1" kern="1200" dirty="0" err="1">
              <a:cs typeface="+mj-cs"/>
            </a:rPr>
            <a:t>นทส.</a:t>
          </a:r>
          <a:r>
            <a:rPr lang="th-TH" sz="2800" b="1" kern="1200" dirty="0">
              <a:cs typeface="+mj-cs"/>
            </a:rPr>
            <a:t>กำหนด</a:t>
          </a:r>
        </a:p>
      </dsp:txBody>
      <dsp:txXfrm>
        <a:off x="5352948" y="608828"/>
        <a:ext cx="5089127" cy="1044361"/>
      </dsp:txXfrm>
    </dsp:sp>
    <dsp:sp modelId="{74E41FD7-B557-4DF8-B5DA-6588066D7B52}">
      <dsp:nvSpPr>
        <dsp:cNvPr id="0" name=""/>
        <dsp:cNvSpPr/>
      </dsp:nvSpPr>
      <dsp:spPr>
        <a:xfrm>
          <a:off x="5248091" y="1879579"/>
          <a:ext cx="5254047" cy="11573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305235"/>
              <a:satOff val="2154"/>
              <a:lumOff val="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cs typeface="+mj-cs"/>
            </a:rPr>
            <a:t>มาตรา 66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cs typeface="+mj-cs"/>
            </a:rPr>
            <a:t>ทำ</a:t>
          </a:r>
          <a:r>
            <a:rPr lang="th-TH" sz="2800" b="1" u="sng" kern="1200" dirty="0">
              <a:solidFill>
                <a:schemeClr val="accent2"/>
              </a:solidFill>
              <a:cs typeface="+mj-cs"/>
            </a:rPr>
            <a:t>งบการเงิน </a:t>
          </a:r>
          <a:r>
            <a:rPr lang="th-TH" sz="2800" b="1" kern="1200" dirty="0">
              <a:cs typeface="+mj-cs"/>
            </a:rPr>
            <a:t>ตามแบบที่</a:t>
          </a:r>
          <a:r>
            <a:rPr lang="th-TH" sz="2800" b="1" kern="1200" dirty="0" err="1">
              <a:cs typeface="+mj-cs"/>
            </a:rPr>
            <a:t>นทส.</a:t>
          </a:r>
          <a:r>
            <a:rPr lang="th-TH" sz="2800" b="1" kern="1200" dirty="0">
              <a:cs typeface="+mj-cs"/>
            </a:rPr>
            <a:t>กำหนด</a:t>
          </a:r>
        </a:p>
      </dsp:txBody>
      <dsp:txXfrm>
        <a:off x="5304588" y="1936076"/>
        <a:ext cx="5141053" cy="1044361"/>
      </dsp:txXfrm>
    </dsp:sp>
    <dsp:sp modelId="{B26F680E-EB0F-4F36-98C4-79A720A0C256}">
      <dsp:nvSpPr>
        <dsp:cNvPr id="0" name=""/>
        <dsp:cNvSpPr/>
      </dsp:nvSpPr>
      <dsp:spPr>
        <a:xfrm>
          <a:off x="5280135" y="3156381"/>
          <a:ext cx="5234753" cy="16333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610470"/>
              <a:satOff val="4309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cs typeface="+mj-cs"/>
            </a:rPr>
            <a:t>มาตรา 69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การสอบบัญชี ให้ปฏิบัติตาม</a:t>
          </a:r>
          <a:r>
            <a:rPr lang="th-TH" sz="2400" b="1" u="sng" kern="1200" dirty="0">
              <a:solidFill>
                <a:schemeClr val="accent2"/>
              </a:solidFill>
              <a:cs typeface="+mj-cs"/>
            </a:rPr>
            <a:t>มาตรฐานการสอบบัญชี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และตามระเบียบทีอธิบดีกรมตรวจบัญชีสหกรณ์กำหนด</a:t>
          </a:r>
        </a:p>
      </dsp:txBody>
      <dsp:txXfrm>
        <a:off x="5359868" y="3236114"/>
        <a:ext cx="5075287" cy="1473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B2A10-80BF-4FE5-98E4-382C9CC67805}">
      <dsp:nvSpPr>
        <dsp:cNvPr id="0" name=""/>
        <dsp:cNvSpPr/>
      </dsp:nvSpPr>
      <dsp:spPr>
        <a:xfrm rot="5400000">
          <a:off x="-247063" y="249201"/>
          <a:ext cx="1647087" cy="11529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/>
            <a:t>ช่วงวางแผน</a:t>
          </a:r>
        </a:p>
      </dsp:txBody>
      <dsp:txXfrm rot="-5400000">
        <a:off x="1" y="578619"/>
        <a:ext cx="1152961" cy="494126"/>
      </dsp:txXfrm>
    </dsp:sp>
    <dsp:sp modelId="{9B3F5BDA-9CE9-4080-A0E8-0CC1D7D87CFA}">
      <dsp:nvSpPr>
        <dsp:cNvPr id="0" name=""/>
        <dsp:cNvSpPr/>
      </dsp:nvSpPr>
      <dsp:spPr>
        <a:xfrm rot="5400000">
          <a:off x="5245945" y="-4090846"/>
          <a:ext cx="1070606" cy="9256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b="1" kern="1200" dirty="0"/>
            <a:t>การหารือภายในกลุ่มผู้ปฏิบัติงาน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b="1" kern="1200" dirty="0"/>
            <a:t>การสอบถามผู้บริหาร บุคคลอื่น และผู้มีหน้าที่ในการกำกับดูแล</a:t>
          </a:r>
        </a:p>
      </dsp:txBody>
      <dsp:txXfrm rot="-5400000">
        <a:off x="1152961" y="54401"/>
        <a:ext cx="9204312" cy="966080"/>
      </dsp:txXfrm>
    </dsp:sp>
    <dsp:sp modelId="{179A3C8C-D98C-404B-9F25-7E37EB2CD9C7}">
      <dsp:nvSpPr>
        <dsp:cNvPr id="0" name=""/>
        <dsp:cNvSpPr/>
      </dsp:nvSpPr>
      <dsp:spPr>
        <a:xfrm rot="5400000">
          <a:off x="-247063" y="1702731"/>
          <a:ext cx="1647087" cy="11529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/>
            <a:t>ช่วงตรวจสอบ</a:t>
          </a:r>
        </a:p>
      </dsp:txBody>
      <dsp:txXfrm rot="-5400000">
        <a:off x="1" y="2032149"/>
        <a:ext cx="1152961" cy="494126"/>
      </dsp:txXfrm>
    </dsp:sp>
    <dsp:sp modelId="{D6DE6723-D449-4F26-AEB9-6B3B62D5E2CF}">
      <dsp:nvSpPr>
        <dsp:cNvPr id="0" name=""/>
        <dsp:cNvSpPr/>
      </dsp:nvSpPr>
      <dsp:spPr>
        <a:xfrm rot="5400000">
          <a:off x="5245945" y="-2637315"/>
          <a:ext cx="1070606" cy="9256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b="1" kern="1200" dirty="0"/>
            <a:t>การตอบสนองต่อความเสี่ยงในระดับของงบการเงิน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b="1" kern="1200" dirty="0"/>
            <a:t>การตอบสนองต่อความเสี่ยงในระดับสิ่งที่ผู้บริหารได้ให้การรับรองไว้</a:t>
          </a:r>
        </a:p>
      </dsp:txBody>
      <dsp:txXfrm rot="-5400000">
        <a:off x="1152961" y="1507932"/>
        <a:ext cx="9204312" cy="966080"/>
      </dsp:txXfrm>
    </dsp:sp>
    <dsp:sp modelId="{EA5A31F1-2FD1-44B9-8AED-DC44D7C470BE}">
      <dsp:nvSpPr>
        <dsp:cNvPr id="0" name=""/>
        <dsp:cNvSpPr/>
      </dsp:nvSpPr>
      <dsp:spPr>
        <a:xfrm rot="5400000">
          <a:off x="-247063" y="3156262"/>
          <a:ext cx="1647087" cy="11529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/>
            <a:t>เสร็จสิ้น</a:t>
          </a:r>
        </a:p>
      </dsp:txBody>
      <dsp:txXfrm rot="-5400000">
        <a:off x="1" y="3485680"/>
        <a:ext cx="1152961" cy="494126"/>
      </dsp:txXfrm>
    </dsp:sp>
    <dsp:sp modelId="{4F8172F7-8DA7-46DD-9FF0-154B2567F6A3}">
      <dsp:nvSpPr>
        <dsp:cNvPr id="0" name=""/>
        <dsp:cNvSpPr/>
      </dsp:nvSpPr>
      <dsp:spPr>
        <a:xfrm rot="5400000">
          <a:off x="5245945" y="-1183784"/>
          <a:ext cx="1070606" cy="9256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b="1" kern="1200" dirty="0"/>
            <a:t>หนังสือรับรอง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b="1" kern="1200" dirty="0"/>
            <a:t>การติดต่อสื่อสารกับผู้บริการและผู้มีหน้าที่ในการกำกับดูแล</a:t>
          </a:r>
        </a:p>
      </dsp:txBody>
      <dsp:txXfrm rot="-5400000">
        <a:off x="1152961" y="2961463"/>
        <a:ext cx="9204312" cy="96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09E12-AB80-49A8-A64C-F1BF93DCBB71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CADFA-5929-4953-86EE-E4F72D1A20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33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flipH="1">
            <a:off x="6367765" y="0"/>
            <a:ext cx="5467350" cy="6858000"/>
          </a:xfrm>
          <a:prstGeom prst="homePlate">
            <a:avLst>
              <a:gd name="adj" fmla="val 252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Pentagon 7"/>
          <p:cNvSpPr/>
          <p:nvPr userDrawn="1"/>
        </p:nvSpPr>
        <p:spPr>
          <a:xfrm flipH="1">
            <a:off x="6546207" y="0"/>
            <a:ext cx="5467350" cy="6858000"/>
          </a:xfrm>
          <a:prstGeom prst="homePlate">
            <a:avLst>
              <a:gd name="adj" fmla="val 252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Pentagon 9"/>
          <p:cNvSpPr/>
          <p:nvPr userDrawn="1"/>
        </p:nvSpPr>
        <p:spPr>
          <a:xfrm flipH="1">
            <a:off x="6724649" y="0"/>
            <a:ext cx="5467350" cy="6858000"/>
          </a:xfrm>
          <a:prstGeom prst="homePlate">
            <a:avLst>
              <a:gd name="adj" fmla="val 2527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0" y="191294"/>
            <a:ext cx="2997182" cy="6475412"/>
            <a:chOff x="2874" y="0"/>
            <a:chExt cx="2000" cy="4321"/>
          </a:xfrm>
          <a:solidFill>
            <a:schemeClr val="bg2">
              <a:lumMod val="85000"/>
              <a:alpha val="20000"/>
            </a:schemeClr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151" y="3112"/>
              <a:ext cx="660" cy="414"/>
            </a:xfrm>
            <a:custGeom>
              <a:avLst/>
              <a:gdLst>
                <a:gd name="T0" fmla="*/ 395 w 439"/>
                <a:gd name="T1" fmla="*/ 0 h 276"/>
                <a:gd name="T2" fmla="*/ 44 w 439"/>
                <a:gd name="T3" fmla="*/ 0 h 276"/>
                <a:gd name="T4" fmla="*/ 0 w 439"/>
                <a:gd name="T5" fmla="*/ 42 h 276"/>
                <a:gd name="T6" fmla="*/ 0 w 439"/>
                <a:gd name="T7" fmla="*/ 235 h 276"/>
                <a:gd name="T8" fmla="*/ 44 w 439"/>
                <a:gd name="T9" fmla="*/ 276 h 276"/>
                <a:gd name="T10" fmla="*/ 395 w 439"/>
                <a:gd name="T11" fmla="*/ 276 h 276"/>
                <a:gd name="T12" fmla="*/ 439 w 439"/>
                <a:gd name="T13" fmla="*/ 235 h 276"/>
                <a:gd name="T14" fmla="*/ 439 w 439"/>
                <a:gd name="T15" fmla="*/ 42 h 276"/>
                <a:gd name="T16" fmla="*/ 395 w 439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" h="276">
                  <a:moveTo>
                    <a:pt x="395" y="0"/>
                  </a:moveTo>
                  <a:cubicBezTo>
                    <a:pt x="395" y="0"/>
                    <a:pt x="395" y="0"/>
                    <a:pt x="44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42"/>
                    <a:pt x="0" y="42"/>
                    <a:pt x="0" y="235"/>
                  </a:cubicBezTo>
                  <a:cubicBezTo>
                    <a:pt x="0" y="257"/>
                    <a:pt x="20" y="276"/>
                    <a:pt x="44" y="276"/>
                  </a:cubicBezTo>
                  <a:cubicBezTo>
                    <a:pt x="44" y="276"/>
                    <a:pt x="44" y="276"/>
                    <a:pt x="395" y="276"/>
                  </a:cubicBezTo>
                  <a:cubicBezTo>
                    <a:pt x="419" y="276"/>
                    <a:pt x="439" y="257"/>
                    <a:pt x="439" y="235"/>
                  </a:cubicBezTo>
                  <a:cubicBezTo>
                    <a:pt x="439" y="42"/>
                    <a:pt x="439" y="42"/>
                    <a:pt x="439" y="42"/>
                  </a:cubicBezTo>
                  <a:cubicBezTo>
                    <a:pt x="439" y="19"/>
                    <a:pt x="419" y="0"/>
                    <a:pt x="39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966" y="3612"/>
              <a:ext cx="1031" cy="709"/>
            </a:xfrm>
            <a:custGeom>
              <a:avLst/>
              <a:gdLst>
                <a:gd name="T0" fmla="*/ 891 w 1031"/>
                <a:gd name="T1" fmla="*/ 525 h 709"/>
                <a:gd name="T2" fmla="*/ 814 w 1031"/>
                <a:gd name="T3" fmla="*/ 0 h 709"/>
                <a:gd name="T4" fmla="*/ 221 w 1031"/>
                <a:gd name="T5" fmla="*/ 0 h 709"/>
                <a:gd name="T6" fmla="*/ 144 w 1031"/>
                <a:gd name="T7" fmla="*/ 525 h 709"/>
                <a:gd name="T8" fmla="*/ 0 w 1031"/>
                <a:gd name="T9" fmla="*/ 525 h 709"/>
                <a:gd name="T10" fmla="*/ 0 w 1031"/>
                <a:gd name="T11" fmla="*/ 709 h 709"/>
                <a:gd name="T12" fmla="*/ 1031 w 1031"/>
                <a:gd name="T13" fmla="*/ 709 h 709"/>
                <a:gd name="T14" fmla="*/ 1031 w 1031"/>
                <a:gd name="T15" fmla="*/ 525 h 709"/>
                <a:gd name="T16" fmla="*/ 891 w 1031"/>
                <a:gd name="T17" fmla="*/ 525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1" h="709">
                  <a:moveTo>
                    <a:pt x="891" y="525"/>
                  </a:moveTo>
                  <a:lnTo>
                    <a:pt x="814" y="0"/>
                  </a:lnTo>
                  <a:lnTo>
                    <a:pt x="221" y="0"/>
                  </a:lnTo>
                  <a:lnTo>
                    <a:pt x="144" y="525"/>
                  </a:lnTo>
                  <a:lnTo>
                    <a:pt x="0" y="525"/>
                  </a:lnTo>
                  <a:lnTo>
                    <a:pt x="0" y="709"/>
                  </a:lnTo>
                  <a:lnTo>
                    <a:pt x="1031" y="709"/>
                  </a:lnTo>
                  <a:lnTo>
                    <a:pt x="1031" y="525"/>
                  </a:lnTo>
                  <a:lnTo>
                    <a:pt x="891" y="5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874" y="2325"/>
              <a:ext cx="1162" cy="709"/>
            </a:xfrm>
            <a:custGeom>
              <a:avLst/>
              <a:gdLst>
                <a:gd name="T0" fmla="*/ 277 w 772"/>
                <a:gd name="T1" fmla="*/ 323 h 473"/>
                <a:gd name="T2" fmla="*/ 277 w 772"/>
                <a:gd name="T3" fmla="*/ 473 h 473"/>
                <a:gd name="T4" fmla="*/ 531 w 772"/>
                <a:gd name="T5" fmla="*/ 473 h 473"/>
                <a:gd name="T6" fmla="*/ 531 w 772"/>
                <a:gd name="T7" fmla="*/ 323 h 473"/>
                <a:gd name="T8" fmla="*/ 731 w 772"/>
                <a:gd name="T9" fmla="*/ 323 h 473"/>
                <a:gd name="T10" fmla="*/ 772 w 772"/>
                <a:gd name="T11" fmla="*/ 283 h 473"/>
                <a:gd name="T12" fmla="*/ 772 w 772"/>
                <a:gd name="T13" fmla="*/ 41 h 473"/>
                <a:gd name="T14" fmla="*/ 731 w 772"/>
                <a:gd name="T15" fmla="*/ 0 h 473"/>
                <a:gd name="T16" fmla="*/ 0 w 772"/>
                <a:gd name="T17" fmla="*/ 0 h 473"/>
                <a:gd name="T18" fmla="*/ 0 w 772"/>
                <a:gd name="T19" fmla="*/ 323 h 473"/>
                <a:gd name="T20" fmla="*/ 277 w 772"/>
                <a:gd name="T21" fmla="*/ 32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2" h="473">
                  <a:moveTo>
                    <a:pt x="277" y="323"/>
                  </a:moveTo>
                  <a:cubicBezTo>
                    <a:pt x="277" y="473"/>
                    <a:pt x="277" y="473"/>
                    <a:pt x="277" y="473"/>
                  </a:cubicBezTo>
                  <a:cubicBezTo>
                    <a:pt x="531" y="473"/>
                    <a:pt x="531" y="473"/>
                    <a:pt x="531" y="473"/>
                  </a:cubicBezTo>
                  <a:cubicBezTo>
                    <a:pt x="531" y="323"/>
                    <a:pt x="531" y="323"/>
                    <a:pt x="531" y="323"/>
                  </a:cubicBezTo>
                  <a:cubicBezTo>
                    <a:pt x="731" y="323"/>
                    <a:pt x="731" y="323"/>
                    <a:pt x="731" y="323"/>
                  </a:cubicBezTo>
                  <a:cubicBezTo>
                    <a:pt x="754" y="323"/>
                    <a:pt x="772" y="305"/>
                    <a:pt x="772" y="283"/>
                  </a:cubicBezTo>
                  <a:cubicBezTo>
                    <a:pt x="772" y="41"/>
                    <a:pt x="772" y="41"/>
                    <a:pt x="772" y="41"/>
                  </a:cubicBezTo>
                  <a:cubicBezTo>
                    <a:pt x="772" y="18"/>
                    <a:pt x="754" y="0"/>
                    <a:pt x="731" y="0"/>
                  </a:cubicBezTo>
                  <a:cubicBezTo>
                    <a:pt x="430" y="0"/>
                    <a:pt x="19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77" y="323"/>
                    <a:pt x="277" y="323"/>
                    <a:pt x="277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2874" y="0"/>
              <a:ext cx="713" cy="880"/>
            </a:xfrm>
            <a:custGeom>
              <a:avLst/>
              <a:gdLst>
                <a:gd name="T0" fmla="*/ 427 w 474"/>
                <a:gd name="T1" fmla="*/ 587 h 587"/>
                <a:gd name="T2" fmla="*/ 474 w 474"/>
                <a:gd name="T3" fmla="*/ 540 h 587"/>
                <a:gd name="T4" fmla="*/ 474 w 474"/>
                <a:gd name="T5" fmla="*/ 49 h 587"/>
                <a:gd name="T6" fmla="*/ 427 w 474"/>
                <a:gd name="T7" fmla="*/ 0 h 587"/>
                <a:gd name="T8" fmla="*/ 0 w 474"/>
                <a:gd name="T9" fmla="*/ 0 h 587"/>
                <a:gd name="T10" fmla="*/ 0 w 474"/>
                <a:gd name="T11" fmla="*/ 587 h 587"/>
                <a:gd name="T12" fmla="*/ 427 w 474"/>
                <a:gd name="T13" fmla="*/ 587 h 587"/>
                <a:gd name="T14" fmla="*/ 227 w 474"/>
                <a:gd name="T15" fmla="*/ 121 h 587"/>
                <a:gd name="T16" fmla="*/ 348 w 474"/>
                <a:gd name="T17" fmla="*/ 241 h 587"/>
                <a:gd name="T18" fmla="*/ 227 w 474"/>
                <a:gd name="T19" fmla="*/ 362 h 587"/>
                <a:gd name="T20" fmla="*/ 106 w 474"/>
                <a:gd name="T21" fmla="*/ 241 h 587"/>
                <a:gd name="T22" fmla="*/ 227 w 474"/>
                <a:gd name="T23" fmla="*/ 121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4" h="587">
                  <a:moveTo>
                    <a:pt x="427" y="587"/>
                  </a:moveTo>
                  <a:cubicBezTo>
                    <a:pt x="452" y="587"/>
                    <a:pt x="474" y="566"/>
                    <a:pt x="474" y="540"/>
                  </a:cubicBezTo>
                  <a:cubicBezTo>
                    <a:pt x="474" y="49"/>
                    <a:pt x="474" y="49"/>
                    <a:pt x="474" y="49"/>
                  </a:cubicBezTo>
                  <a:cubicBezTo>
                    <a:pt x="474" y="22"/>
                    <a:pt x="452" y="0"/>
                    <a:pt x="427" y="0"/>
                  </a:cubicBezTo>
                  <a:cubicBezTo>
                    <a:pt x="250" y="0"/>
                    <a:pt x="111" y="0"/>
                    <a:pt x="0" y="0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427" y="587"/>
                    <a:pt x="427" y="587"/>
                    <a:pt x="427" y="587"/>
                  </a:cubicBezTo>
                  <a:close/>
                  <a:moveTo>
                    <a:pt x="227" y="121"/>
                  </a:moveTo>
                  <a:cubicBezTo>
                    <a:pt x="294" y="121"/>
                    <a:pt x="348" y="175"/>
                    <a:pt x="348" y="241"/>
                  </a:cubicBezTo>
                  <a:cubicBezTo>
                    <a:pt x="348" y="308"/>
                    <a:pt x="294" y="362"/>
                    <a:pt x="227" y="362"/>
                  </a:cubicBezTo>
                  <a:cubicBezTo>
                    <a:pt x="160" y="362"/>
                    <a:pt x="106" y="308"/>
                    <a:pt x="106" y="241"/>
                  </a:cubicBezTo>
                  <a:cubicBezTo>
                    <a:pt x="106" y="175"/>
                    <a:pt x="160" y="121"/>
                    <a:pt x="227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626" y="190"/>
              <a:ext cx="113" cy="500"/>
            </a:xfrm>
            <a:custGeom>
              <a:avLst/>
              <a:gdLst>
                <a:gd name="T0" fmla="*/ 32 w 75"/>
                <a:gd name="T1" fmla="*/ 0 h 333"/>
                <a:gd name="T2" fmla="*/ 0 w 75"/>
                <a:gd name="T3" fmla="*/ 0 h 333"/>
                <a:gd name="T4" fmla="*/ 0 w 75"/>
                <a:gd name="T5" fmla="*/ 333 h 333"/>
                <a:gd name="T6" fmla="*/ 32 w 75"/>
                <a:gd name="T7" fmla="*/ 333 h 333"/>
                <a:gd name="T8" fmla="*/ 75 w 75"/>
                <a:gd name="T9" fmla="*/ 291 h 333"/>
                <a:gd name="T10" fmla="*/ 75 w 75"/>
                <a:gd name="T11" fmla="*/ 41 h 333"/>
                <a:gd name="T12" fmla="*/ 32 w 75"/>
                <a:gd name="T1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33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55" y="333"/>
                    <a:pt x="75" y="314"/>
                    <a:pt x="75" y="29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18"/>
                    <a:pt x="5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3778" y="270"/>
              <a:ext cx="92" cy="334"/>
            </a:xfrm>
            <a:custGeom>
              <a:avLst/>
              <a:gdLst>
                <a:gd name="T0" fmla="*/ 22 w 61"/>
                <a:gd name="T1" fmla="*/ 0 h 223"/>
                <a:gd name="T2" fmla="*/ 0 w 61"/>
                <a:gd name="T3" fmla="*/ 0 h 223"/>
                <a:gd name="T4" fmla="*/ 0 w 61"/>
                <a:gd name="T5" fmla="*/ 223 h 223"/>
                <a:gd name="T6" fmla="*/ 22 w 61"/>
                <a:gd name="T7" fmla="*/ 223 h 223"/>
                <a:gd name="T8" fmla="*/ 61 w 61"/>
                <a:gd name="T9" fmla="*/ 183 h 223"/>
                <a:gd name="T10" fmla="*/ 61 w 61"/>
                <a:gd name="T11" fmla="*/ 42 h 223"/>
                <a:gd name="T12" fmla="*/ 22 w 61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2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43" y="223"/>
                    <a:pt x="61" y="204"/>
                    <a:pt x="61" y="183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19"/>
                    <a:pt x="4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874" y="1051"/>
              <a:ext cx="2000" cy="1701"/>
            </a:xfrm>
            <a:custGeom>
              <a:avLst/>
              <a:gdLst>
                <a:gd name="T0" fmla="*/ 1186 w 1329"/>
                <a:gd name="T1" fmla="*/ 919 h 1134"/>
                <a:gd name="T2" fmla="*/ 1186 w 1329"/>
                <a:gd name="T3" fmla="*/ 457 h 1134"/>
                <a:gd name="T4" fmla="*/ 795 w 1329"/>
                <a:gd name="T5" fmla="*/ 66 h 1134"/>
                <a:gd name="T6" fmla="*/ 771 w 1329"/>
                <a:gd name="T7" fmla="*/ 66 h 1134"/>
                <a:gd name="T8" fmla="*/ 771 w 1329"/>
                <a:gd name="T9" fmla="*/ 42 h 1134"/>
                <a:gd name="T10" fmla="*/ 731 w 1329"/>
                <a:gd name="T11" fmla="*/ 0 h 1134"/>
                <a:gd name="T12" fmla="*/ 0 w 1329"/>
                <a:gd name="T13" fmla="*/ 0 h 1134"/>
                <a:gd name="T14" fmla="*/ 0 w 1329"/>
                <a:gd name="T15" fmla="*/ 335 h 1134"/>
                <a:gd name="T16" fmla="*/ 39 w 1329"/>
                <a:gd name="T17" fmla="*/ 335 h 1134"/>
                <a:gd name="T18" fmla="*/ 39 w 1329"/>
                <a:gd name="T19" fmla="*/ 614 h 1134"/>
                <a:gd name="T20" fmla="*/ 0 w 1329"/>
                <a:gd name="T21" fmla="*/ 614 h 1134"/>
                <a:gd name="T22" fmla="*/ 0 w 1329"/>
                <a:gd name="T23" fmla="*/ 767 h 1134"/>
                <a:gd name="T24" fmla="*/ 731 w 1329"/>
                <a:gd name="T25" fmla="*/ 767 h 1134"/>
                <a:gd name="T26" fmla="*/ 771 w 1329"/>
                <a:gd name="T27" fmla="*/ 725 h 1134"/>
                <a:gd name="T28" fmla="*/ 771 w 1329"/>
                <a:gd name="T29" fmla="*/ 251 h 1134"/>
                <a:gd name="T30" fmla="*/ 795 w 1329"/>
                <a:gd name="T31" fmla="*/ 251 h 1134"/>
                <a:gd name="T32" fmla="*/ 1000 w 1329"/>
                <a:gd name="T33" fmla="*/ 457 h 1134"/>
                <a:gd name="T34" fmla="*/ 1000 w 1329"/>
                <a:gd name="T35" fmla="*/ 922 h 1134"/>
                <a:gd name="T36" fmla="*/ 862 w 1329"/>
                <a:gd name="T37" fmla="*/ 1134 h 1134"/>
                <a:gd name="T38" fmla="*/ 937 w 1329"/>
                <a:gd name="T39" fmla="*/ 1134 h 1134"/>
                <a:gd name="T40" fmla="*/ 1095 w 1329"/>
                <a:gd name="T41" fmla="*/ 976 h 1134"/>
                <a:gd name="T42" fmla="*/ 1255 w 1329"/>
                <a:gd name="T43" fmla="*/ 1134 h 1134"/>
                <a:gd name="T44" fmla="*/ 1329 w 1329"/>
                <a:gd name="T45" fmla="*/ 1134 h 1134"/>
                <a:gd name="T46" fmla="*/ 1186 w 1329"/>
                <a:gd name="T47" fmla="*/ 919 h 1134"/>
                <a:gd name="T48" fmla="*/ 174 w 1329"/>
                <a:gd name="T49" fmla="*/ 614 h 1134"/>
                <a:gd name="T50" fmla="*/ 92 w 1329"/>
                <a:gd name="T51" fmla="*/ 614 h 1134"/>
                <a:gd name="T52" fmla="*/ 92 w 1329"/>
                <a:gd name="T53" fmla="*/ 335 h 1134"/>
                <a:gd name="T54" fmla="*/ 174 w 1329"/>
                <a:gd name="T55" fmla="*/ 335 h 1134"/>
                <a:gd name="T56" fmla="*/ 174 w 1329"/>
                <a:gd name="T57" fmla="*/ 614 h 1134"/>
                <a:gd name="T58" fmla="*/ 310 w 1329"/>
                <a:gd name="T59" fmla="*/ 614 h 1134"/>
                <a:gd name="T60" fmla="*/ 227 w 1329"/>
                <a:gd name="T61" fmla="*/ 614 h 1134"/>
                <a:gd name="T62" fmla="*/ 227 w 1329"/>
                <a:gd name="T63" fmla="*/ 335 h 1134"/>
                <a:gd name="T64" fmla="*/ 310 w 1329"/>
                <a:gd name="T65" fmla="*/ 335 h 1134"/>
                <a:gd name="T66" fmla="*/ 310 w 1329"/>
                <a:gd name="T67" fmla="*/ 61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9" h="1134">
                  <a:moveTo>
                    <a:pt x="1186" y="919"/>
                  </a:moveTo>
                  <a:cubicBezTo>
                    <a:pt x="1186" y="457"/>
                    <a:pt x="1186" y="457"/>
                    <a:pt x="1186" y="457"/>
                  </a:cubicBezTo>
                  <a:cubicBezTo>
                    <a:pt x="1186" y="241"/>
                    <a:pt x="1010" y="66"/>
                    <a:pt x="795" y="66"/>
                  </a:cubicBezTo>
                  <a:cubicBezTo>
                    <a:pt x="771" y="66"/>
                    <a:pt x="771" y="66"/>
                    <a:pt x="771" y="66"/>
                  </a:cubicBezTo>
                  <a:cubicBezTo>
                    <a:pt x="771" y="42"/>
                    <a:pt x="771" y="42"/>
                    <a:pt x="771" y="42"/>
                  </a:cubicBezTo>
                  <a:cubicBezTo>
                    <a:pt x="771" y="19"/>
                    <a:pt x="754" y="0"/>
                    <a:pt x="731" y="0"/>
                  </a:cubicBezTo>
                  <a:cubicBezTo>
                    <a:pt x="430" y="0"/>
                    <a:pt x="190" y="0"/>
                    <a:pt x="0" y="0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9" y="614"/>
                    <a:pt x="39" y="614"/>
                    <a:pt x="39" y="614"/>
                  </a:cubicBezTo>
                  <a:cubicBezTo>
                    <a:pt x="23" y="614"/>
                    <a:pt x="10" y="614"/>
                    <a:pt x="0" y="614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731" y="767"/>
                    <a:pt x="731" y="767"/>
                    <a:pt x="731" y="767"/>
                  </a:cubicBezTo>
                  <a:cubicBezTo>
                    <a:pt x="754" y="767"/>
                    <a:pt x="771" y="748"/>
                    <a:pt x="771" y="725"/>
                  </a:cubicBezTo>
                  <a:cubicBezTo>
                    <a:pt x="771" y="251"/>
                    <a:pt x="771" y="251"/>
                    <a:pt x="771" y="251"/>
                  </a:cubicBezTo>
                  <a:cubicBezTo>
                    <a:pt x="795" y="251"/>
                    <a:pt x="795" y="251"/>
                    <a:pt x="795" y="251"/>
                  </a:cubicBezTo>
                  <a:cubicBezTo>
                    <a:pt x="908" y="251"/>
                    <a:pt x="1000" y="344"/>
                    <a:pt x="1000" y="457"/>
                  </a:cubicBezTo>
                  <a:cubicBezTo>
                    <a:pt x="1000" y="922"/>
                    <a:pt x="1000" y="922"/>
                    <a:pt x="1000" y="922"/>
                  </a:cubicBezTo>
                  <a:cubicBezTo>
                    <a:pt x="919" y="957"/>
                    <a:pt x="862" y="1039"/>
                    <a:pt x="862" y="1134"/>
                  </a:cubicBezTo>
                  <a:cubicBezTo>
                    <a:pt x="937" y="1134"/>
                    <a:pt x="937" y="1134"/>
                    <a:pt x="937" y="1134"/>
                  </a:cubicBezTo>
                  <a:cubicBezTo>
                    <a:pt x="937" y="1046"/>
                    <a:pt x="1007" y="976"/>
                    <a:pt x="1095" y="976"/>
                  </a:cubicBezTo>
                  <a:cubicBezTo>
                    <a:pt x="1183" y="976"/>
                    <a:pt x="1255" y="1046"/>
                    <a:pt x="1255" y="1134"/>
                  </a:cubicBezTo>
                  <a:cubicBezTo>
                    <a:pt x="1329" y="1134"/>
                    <a:pt x="1329" y="1134"/>
                    <a:pt x="1329" y="1134"/>
                  </a:cubicBezTo>
                  <a:cubicBezTo>
                    <a:pt x="1329" y="1038"/>
                    <a:pt x="1270" y="954"/>
                    <a:pt x="1186" y="919"/>
                  </a:cubicBezTo>
                  <a:close/>
                  <a:moveTo>
                    <a:pt x="174" y="614"/>
                  </a:moveTo>
                  <a:cubicBezTo>
                    <a:pt x="92" y="614"/>
                    <a:pt x="92" y="614"/>
                    <a:pt x="92" y="614"/>
                  </a:cubicBezTo>
                  <a:cubicBezTo>
                    <a:pt x="92" y="335"/>
                    <a:pt x="92" y="335"/>
                    <a:pt x="92" y="335"/>
                  </a:cubicBezTo>
                  <a:cubicBezTo>
                    <a:pt x="174" y="335"/>
                    <a:pt x="174" y="335"/>
                    <a:pt x="174" y="335"/>
                  </a:cubicBezTo>
                  <a:lnTo>
                    <a:pt x="174" y="614"/>
                  </a:lnTo>
                  <a:close/>
                  <a:moveTo>
                    <a:pt x="310" y="614"/>
                  </a:moveTo>
                  <a:cubicBezTo>
                    <a:pt x="227" y="614"/>
                    <a:pt x="227" y="614"/>
                    <a:pt x="227" y="614"/>
                  </a:cubicBezTo>
                  <a:cubicBezTo>
                    <a:pt x="227" y="335"/>
                    <a:pt x="227" y="335"/>
                    <a:pt x="227" y="335"/>
                  </a:cubicBezTo>
                  <a:cubicBezTo>
                    <a:pt x="310" y="335"/>
                    <a:pt x="310" y="335"/>
                    <a:pt x="310" y="335"/>
                  </a:cubicBezTo>
                  <a:lnTo>
                    <a:pt x="310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7816"/>
            <a:ext cx="4795012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1336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3955"/>
            <a:ext cx="4795012" cy="27916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99-4594-42A3-A92F-64D1B0D092C4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4650" y="0"/>
            <a:ext cx="5467350" cy="6858000"/>
          </a:xfrm>
          <a:custGeom>
            <a:avLst/>
            <a:gdLst>
              <a:gd name="connsiteX0" fmla="*/ 1381598 w 5467350"/>
              <a:gd name="connsiteY0" fmla="*/ 0 h 6858000"/>
              <a:gd name="connsiteX1" fmla="*/ 5467350 w 5467350"/>
              <a:gd name="connsiteY1" fmla="*/ 0 h 6858000"/>
              <a:gd name="connsiteX2" fmla="*/ 5467350 w 5467350"/>
              <a:gd name="connsiteY2" fmla="*/ 6858000 h 6858000"/>
              <a:gd name="connsiteX3" fmla="*/ 1381598 w 5467350"/>
              <a:gd name="connsiteY3" fmla="*/ 6858000 h 6858000"/>
              <a:gd name="connsiteX4" fmla="*/ 0 w 5467350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7350" h="6858000">
                <a:moveTo>
                  <a:pt x="1381598" y="0"/>
                </a:moveTo>
                <a:lnTo>
                  <a:pt x="5467350" y="0"/>
                </a:lnTo>
                <a:lnTo>
                  <a:pt x="5467350" y="6858000"/>
                </a:lnTo>
                <a:lnTo>
                  <a:pt x="1381598" y="6858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5" name="Pentagon 24"/>
          <p:cNvSpPr/>
          <p:nvPr userDrawn="1"/>
        </p:nvSpPr>
        <p:spPr>
          <a:xfrm flipH="1">
            <a:off x="6724650" y="0"/>
            <a:ext cx="5467350" cy="6858000"/>
          </a:xfrm>
          <a:prstGeom prst="homePlate">
            <a:avLst>
              <a:gd name="adj" fmla="val 25270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79DE6A-CF3D-43F9-BDB5-68370646BE2A}"/>
              </a:ext>
            </a:extLst>
          </p:cNvPr>
          <p:cNvGrpSpPr/>
          <p:nvPr userDrawn="1"/>
        </p:nvGrpSpPr>
        <p:grpSpPr>
          <a:xfrm>
            <a:off x="1376392" y="2557736"/>
            <a:ext cx="552362" cy="502148"/>
            <a:chOff x="3443522" y="5410746"/>
            <a:chExt cx="423092" cy="42309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E828B51-CC9D-4DE9-81A7-3C69375A3A49}"/>
                </a:ext>
              </a:extLst>
            </p:cNvPr>
            <p:cNvCxnSpPr/>
            <p:nvPr/>
          </p:nvCxnSpPr>
          <p:spPr>
            <a:xfrm flipV="1">
              <a:off x="3552825" y="5410746"/>
              <a:ext cx="0" cy="42309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2A9819-B919-4A42-9003-E0110222C728}"/>
                </a:ext>
              </a:extLst>
            </p:cNvPr>
            <p:cNvCxnSpPr/>
            <p:nvPr/>
          </p:nvCxnSpPr>
          <p:spPr>
            <a:xfrm rot="16200000" flipV="1">
              <a:off x="3655068" y="5321929"/>
              <a:ext cx="0" cy="42309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715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A1E-3315-4BC4-B4BA-22E4B286586C}" type="datetime1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0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571-6A93-4335-A949-AE863E2EBF0F}" type="datetime1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3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638-3748-46AE-A6DF-7687DDE61138}" type="datetime1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53C6FC9A-20C8-432E-864B-212F08D459F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191294"/>
            <a:ext cx="2997182" cy="6475412"/>
            <a:chOff x="2874" y="0"/>
            <a:chExt cx="2000" cy="4321"/>
          </a:xfrm>
          <a:solidFill>
            <a:schemeClr val="bg2">
              <a:lumMod val="85000"/>
              <a:alpha val="20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CBFBB53-42EA-46D1-ABAC-B242F2610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3112"/>
              <a:ext cx="660" cy="414"/>
            </a:xfrm>
            <a:custGeom>
              <a:avLst/>
              <a:gdLst>
                <a:gd name="T0" fmla="*/ 395 w 439"/>
                <a:gd name="T1" fmla="*/ 0 h 276"/>
                <a:gd name="T2" fmla="*/ 44 w 439"/>
                <a:gd name="T3" fmla="*/ 0 h 276"/>
                <a:gd name="T4" fmla="*/ 0 w 439"/>
                <a:gd name="T5" fmla="*/ 42 h 276"/>
                <a:gd name="T6" fmla="*/ 0 w 439"/>
                <a:gd name="T7" fmla="*/ 235 h 276"/>
                <a:gd name="T8" fmla="*/ 44 w 439"/>
                <a:gd name="T9" fmla="*/ 276 h 276"/>
                <a:gd name="T10" fmla="*/ 395 w 439"/>
                <a:gd name="T11" fmla="*/ 276 h 276"/>
                <a:gd name="T12" fmla="*/ 439 w 439"/>
                <a:gd name="T13" fmla="*/ 235 h 276"/>
                <a:gd name="T14" fmla="*/ 439 w 439"/>
                <a:gd name="T15" fmla="*/ 42 h 276"/>
                <a:gd name="T16" fmla="*/ 395 w 439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" h="276">
                  <a:moveTo>
                    <a:pt x="395" y="0"/>
                  </a:moveTo>
                  <a:cubicBezTo>
                    <a:pt x="395" y="0"/>
                    <a:pt x="395" y="0"/>
                    <a:pt x="44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42"/>
                    <a:pt x="0" y="42"/>
                    <a:pt x="0" y="235"/>
                  </a:cubicBezTo>
                  <a:cubicBezTo>
                    <a:pt x="0" y="257"/>
                    <a:pt x="20" y="276"/>
                    <a:pt x="44" y="276"/>
                  </a:cubicBezTo>
                  <a:cubicBezTo>
                    <a:pt x="44" y="276"/>
                    <a:pt x="44" y="276"/>
                    <a:pt x="395" y="276"/>
                  </a:cubicBezTo>
                  <a:cubicBezTo>
                    <a:pt x="419" y="276"/>
                    <a:pt x="439" y="257"/>
                    <a:pt x="439" y="235"/>
                  </a:cubicBezTo>
                  <a:cubicBezTo>
                    <a:pt x="439" y="42"/>
                    <a:pt x="439" y="42"/>
                    <a:pt x="439" y="42"/>
                  </a:cubicBezTo>
                  <a:cubicBezTo>
                    <a:pt x="439" y="19"/>
                    <a:pt x="419" y="0"/>
                    <a:pt x="39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786C9BC4-B6AE-4B3A-BCB0-B7F94C117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3612"/>
              <a:ext cx="1031" cy="709"/>
            </a:xfrm>
            <a:custGeom>
              <a:avLst/>
              <a:gdLst>
                <a:gd name="T0" fmla="*/ 891 w 1031"/>
                <a:gd name="T1" fmla="*/ 525 h 709"/>
                <a:gd name="T2" fmla="*/ 814 w 1031"/>
                <a:gd name="T3" fmla="*/ 0 h 709"/>
                <a:gd name="T4" fmla="*/ 221 w 1031"/>
                <a:gd name="T5" fmla="*/ 0 h 709"/>
                <a:gd name="T6" fmla="*/ 144 w 1031"/>
                <a:gd name="T7" fmla="*/ 525 h 709"/>
                <a:gd name="T8" fmla="*/ 0 w 1031"/>
                <a:gd name="T9" fmla="*/ 525 h 709"/>
                <a:gd name="T10" fmla="*/ 0 w 1031"/>
                <a:gd name="T11" fmla="*/ 709 h 709"/>
                <a:gd name="T12" fmla="*/ 1031 w 1031"/>
                <a:gd name="T13" fmla="*/ 709 h 709"/>
                <a:gd name="T14" fmla="*/ 1031 w 1031"/>
                <a:gd name="T15" fmla="*/ 525 h 709"/>
                <a:gd name="T16" fmla="*/ 891 w 1031"/>
                <a:gd name="T17" fmla="*/ 525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1" h="709">
                  <a:moveTo>
                    <a:pt x="891" y="525"/>
                  </a:moveTo>
                  <a:lnTo>
                    <a:pt x="814" y="0"/>
                  </a:lnTo>
                  <a:lnTo>
                    <a:pt x="221" y="0"/>
                  </a:lnTo>
                  <a:lnTo>
                    <a:pt x="144" y="525"/>
                  </a:lnTo>
                  <a:lnTo>
                    <a:pt x="0" y="525"/>
                  </a:lnTo>
                  <a:lnTo>
                    <a:pt x="0" y="709"/>
                  </a:lnTo>
                  <a:lnTo>
                    <a:pt x="1031" y="709"/>
                  </a:lnTo>
                  <a:lnTo>
                    <a:pt x="1031" y="525"/>
                  </a:lnTo>
                  <a:lnTo>
                    <a:pt x="891" y="5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8B9BBF8-8C43-481B-A130-13B670F4F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325"/>
              <a:ext cx="1162" cy="709"/>
            </a:xfrm>
            <a:custGeom>
              <a:avLst/>
              <a:gdLst>
                <a:gd name="T0" fmla="*/ 277 w 772"/>
                <a:gd name="T1" fmla="*/ 323 h 473"/>
                <a:gd name="T2" fmla="*/ 277 w 772"/>
                <a:gd name="T3" fmla="*/ 473 h 473"/>
                <a:gd name="T4" fmla="*/ 531 w 772"/>
                <a:gd name="T5" fmla="*/ 473 h 473"/>
                <a:gd name="T6" fmla="*/ 531 w 772"/>
                <a:gd name="T7" fmla="*/ 323 h 473"/>
                <a:gd name="T8" fmla="*/ 731 w 772"/>
                <a:gd name="T9" fmla="*/ 323 h 473"/>
                <a:gd name="T10" fmla="*/ 772 w 772"/>
                <a:gd name="T11" fmla="*/ 283 h 473"/>
                <a:gd name="T12" fmla="*/ 772 w 772"/>
                <a:gd name="T13" fmla="*/ 41 h 473"/>
                <a:gd name="T14" fmla="*/ 731 w 772"/>
                <a:gd name="T15" fmla="*/ 0 h 473"/>
                <a:gd name="T16" fmla="*/ 0 w 772"/>
                <a:gd name="T17" fmla="*/ 0 h 473"/>
                <a:gd name="T18" fmla="*/ 0 w 772"/>
                <a:gd name="T19" fmla="*/ 323 h 473"/>
                <a:gd name="T20" fmla="*/ 277 w 772"/>
                <a:gd name="T21" fmla="*/ 32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2" h="473">
                  <a:moveTo>
                    <a:pt x="277" y="323"/>
                  </a:moveTo>
                  <a:cubicBezTo>
                    <a:pt x="277" y="473"/>
                    <a:pt x="277" y="473"/>
                    <a:pt x="277" y="473"/>
                  </a:cubicBezTo>
                  <a:cubicBezTo>
                    <a:pt x="531" y="473"/>
                    <a:pt x="531" y="473"/>
                    <a:pt x="531" y="473"/>
                  </a:cubicBezTo>
                  <a:cubicBezTo>
                    <a:pt x="531" y="323"/>
                    <a:pt x="531" y="323"/>
                    <a:pt x="531" y="323"/>
                  </a:cubicBezTo>
                  <a:cubicBezTo>
                    <a:pt x="731" y="323"/>
                    <a:pt x="731" y="323"/>
                    <a:pt x="731" y="323"/>
                  </a:cubicBezTo>
                  <a:cubicBezTo>
                    <a:pt x="754" y="323"/>
                    <a:pt x="772" y="305"/>
                    <a:pt x="772" y="283"/>
                  </a:cubicBezTo>
                  <a:cubicBezTo>
                    <a:pt x="772" y="41"/>
                    <a:pt x="772" y="41"/>
                    <a:pt x="772" y="41"/>
                  </a:cubicBezTo>
                  <a:cubicBezTo>
                    <a:pt x="772" y="18"/>
                    <a:pt x="754" y="0"/>
                    <a:pt x="731" y="0"/>
                  </a:cubicBezTo>
                  <a:cubicBezTo>
                    <a:pt x="430" y="0"/>
                    <a:pt x="19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77" y="323"/>
                    <a:pt x="277" y="323"/>
                    <a:pt x="277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D87DF03-4C85-4D57-A591-E66BB05C7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4" y="0"/>
              <a:ext cx="713" cy="880"/>
            </a:xfrm>
            <a:custGeom>
              <a:avLst/>
              <a:gdLst>
                <a:gd name="T0" fmla="*/ 427 w 474"/>
                <a:gd name="T1" fmla="*/ 587 h 587"/>
                <a:gd name="T2" fmla="*/ 474 w 474"/>
                <a:gd name="T3" fmla="*/ 540 h 587"/>
                <a:gd name="T4" fmla="*/ 474 w 474"/>
                <a:gd name="T5" fmla="*/ 49 h 587"/>
                <a:gd name="T6" fmla="*/ 427 w 474"/>
                <a:gd name="T7" fmla="*/ 0 h 587"/>
                <a:gd name="T8" fmla="*/ 0 w 474"/>
                <a:gd name="T9" fmla="*/ 0 h 587"/>
                <a:gd name="T10" fmla="*/ 0 w 474"/>
                <a:gd name="T11" fmla="*/ 587 h 587"/>
                <a:gd name="T12" fmla="*/ 427 w 474"/>
                <a:gd name="T13" fmla="*/ 587 h 587"/>
                <a:gd name="T14" fmla="*/ 227 w 474"/>
                <a:gd name="T15" fmla="*/ 121 h 587"/>
                <a:gd name="T16" fmla="*/ 348 w 474"/>
                <a:gd name="T17" fmla="*/ 241 h 587"/>
                <a:gd name="T18" fmla="*/ 227 w 474"/>
                <a:gd name="T19" fmla="*/ 362 h 587"/>
                <a:gd name="T20" fmla="*/ 106 w 474"/>
                <a:gd name="T21" fmla="*/ 241 h 587"/>
                <a:gd name="T22" fmla="*/ 227 w 474"/>
                <a:gd name="T23" fmla="*/ 121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4" h="587">
                  <a:moveTo>
                    <a:pt x="427" y="587"/>
                  </a:moveTo>
                  <a:cubicBezTo>
                    <a:pt x="452" y="587"/>
                    <a:pt x="474" y="566"/>
                    <a:pt x="474" y="540"/>
                  </a:cubicBezTo>
                  <a:cubicBezTo>
                    <a:pt x="474" y="49"/>
                    <a:pt x="474" y="49"/>
                    <a:pt x="474" y="49"/>
                  </a:cubicBezTo>
                  <a:cubicBezTo>
                    <a:pt x="474" y="22"/>
                    <a:pt x="452" y="0"/>
                    <a:pt x="427" y="0"/>
                  </a:cubicBezTo>
                  <a:cubicBezTo>
                    <a:pt x="250" y="0"/>
                    <a:pt x="111" y="0"/>
                    <a:pt x="0" y="0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427" y="587"/>
                    <a:pt x="427" y="587"/>
                    <a:pt x="427" y="587"/>
                  </a:cubicBezTo>
                  <a:close/>
                  <a:moveTo>
                    <a:pt x="227" y="121"/>
                  </a:moveTo>
                  <a:cubicBezTo>
                    <a:pt x="294" y="121"/>
                    <a:pt x="348" y="175"/>
                    <a:pt x="348" y="241"/>
                  </a:cubicBezTo>
                  <a:cubicBezTo>
                    <a:pt x="348" y="308"/>
                    <a:pt x="294" y="362"/>
                    <a:pt x="227" y="362"/>
                  </a:cubicBezTo>
                  <a:cubicBezTo>
                    <a:pt x="160" y="362"/>
                    <a:pt x="106" y="308"/>
                    <a:pt x="106" y="241"/>
                  </a:cubicBezTo>
                  <a:cubicBezTo>
                    <a:pt x="106" y="175"/>
                    <a:pt x="160" y="121"/>
                    <a:pt x="227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18550AC1-3C1B-48DE-B378-ADD1A3106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190"/>
              <a:ext cx="113" cy="500"/>
            </a:xfrm>
            <a:custGeom>
              <a:avLst/>
              <a:gdLst>
                <a:gd name="T0" fmla="*/ 32 w 75"/>
                <a:gd name="T1" fmla="*/ 0 h 333"/>
                <a:gd name="T2" fmla="*/ 0 w 75"/>
                <a:gd name="T3" fmla="*/ 0 h 333"/>
                <a:gd name="T4" fmla="*/ 0 w 75"/>
                <a:gd name="T5" fmla="*/ 333 h 333"/>
                <a:gd name="T6" fmla="*/ 32 w 75"/>
                <a:gd name="T7" fmla="*/ 333 h 333"/>
                <a:gd name="T8" fmla="*/ 75 w 75"/>
                <a:gd name="T9" fmla="*/ 291 h 333"/>
                <a:gd name="T10" fmla="*/ 75 w 75"/>
                <a:gd name="T11" fmla="*/ 41 h 333"/>
                <a:gd name="T12" fmla="*/ 32 w 75"/>
                <a:gd name="T1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33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55" y="333"/>
                    <a:pt x="75" y="314"/>
                    <a:pt x="75" y="29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18"/>
                    <a:pt x="5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C56D26B-0B52-4BDD-BE23-451DA625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270"/>
              <a:ext cx="92" cy="334"/>
            </a:xfrm>
            <a:custGeom>
              <a:avLst/>
              <a:gdLst>
                <a:gd name="T0" fmla="*/ 22 w 61"/>
                <a:gd name="T1" fmla="*/ 0 h 223"/>
                <a:gd name="T2" fmla="*/ 0 w 61"/>
                <a:gd name="T3" fmla="*/ 0 h 223"/>
                <a:gd name="T4" fmla="*/ 0 w 61"/>
                <a:gd name="T5" fmla="*/ 223 h 223"/>
                <a:gd name="T6" fmla="*/ 22 w 61"/>
                <a:gd name="T7" fmla="*/ 223 h 223"/>
                <a:gd name="T8" fmla="*/ 61 w 61"/>
                <a:gd name="T9" fmla="*/ 183 h 223"/>
                <a:gd name="T10" fmla="*/ 61 w 61"/>
                <a:gd name="T11" fmla="*/ 42 h 223"/>
                <a:gd name="T12" fmla="*/ 22 w 61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2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43" y="223"/>
                    <a:pt x="61" y="204"/>
                    <a:pt x="61" y="183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19"/>
                    <a:pt x="4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AC11C7-06FB-4518-8330-2C90B5945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4" y="1051"/>
              <a:ext cx="2000" cy="1701"/>
            </a:xfrm>
            <a:custGeom>
              <a:avLst/>
              <a:gdLst>
                <a:gd name="T0" fmla="*/ 1186 w 1329"/>
                <a:gd name="T1" fmla="*/ 919 h 1134"/>
                <a:gd name="T2" fmla="*/ 1186 w 1329"/>
                <a:gd name="T3" fmla="*/ 457 h 1134"/>
                <a:gd name="T4" fmla="*/ 795 w 1329"/>
                <a:gd name="T5" fmla="*/ 66 h 1134"/>
                <a:gd name="T6" fmla="*/ 771 w 1329"/>
                <a:gd name="T7" fmla="*/ 66 h 1134"/>
                <a:gd name="T8" fmla="*/ 771 w 1329"/>
                <a:gd name="T9" fmla="*/ 42 h 1134"/>
                <a:gd name="T10" fmla="*/ 731 w 1329"/>
                <a:gd name="T11" fmla="*/ 0 h 1134"/>
                <a:gd name="T12" fmla="*/ 0 w 1329"/>
                <a:gd name="T13" fmla="*/ 0 h 1134"/>
                <a:gd name="T14" fmla="*/ 0 w 1329"/>
                <a:gd name="T15" fmla="*/ 335 h 1134"/>
                <a:gd name="T16" fmla="*/ 39 w 1329"/>
                <a:gd name="T17" fmla="*/ 335 h 1134"/>
                <a:gd name="T18" fmla="*/ 39 w 1329"/>
                <a:gd name="T19" fmla="*/ 614 h 1134"/>
                <a:gd name="T20" fmla="*/ 0 w 1329"/>
                <a:gd name="T21" fmla="*/ 614 h 1134"/>
                <a:gd name="T22" fmla="*/ 0 w 1329"/>
                <a:gd name="T23" fmla="*/ 767 h 1134"/>
                <a:gd name="T24" fmla="*/ 731 w 1329"/>
                <a:gd name="T25" fmla="*/ 767 h 1134"/>
                <a:gd name="T26" fmla="*/ 771 w 1329"/>
                <a:gd name="T27" fmla="*/ 725 h 1134"/>
                <a:gd name="T28" fmla="*/ 771 w 1329"/>
                <a:gd name="T29" fmla="*/ 251 h 1134"/>
                <a:gd name="T30" fmla="*/ 795 w 1329"/>
                <a:gd name="T31" fmla="*/ 251 h 1134"/>
                <a:gd name="T32" fmla="*/ 1000 w 1329"/>
                <a:gd name="T33" fmla="*/ 457 h 1134"/>
                <a:gd name="T34" fmla="*/ 1000 w 1329"/>
                <a:gd name="T35" fmla="*/ 922 h 1134"/>
                <a:gd name="T36" fmla="*/ 862 w 1329"/>
                <a:gd name="T37" fmla="*/ 1134 h 1134"/>
                <a:gd name="T38" fmla="*/ 937 w 1329"/>
                <a:gd name="T39" fmla="*/ 1134 h 1134"/>
                <a:gd name="T40" fmla="*/ 1095 w 1329"/>
                <a:gd name="T41" fmla="*/ 976 h 1134"/>
                <a:gd name="T42" fmla="*/ 1255 w 1329"/>
                <a:gd name="T43" fmla="*/ 1134 h 1134"/>
                <a:gd name="T44" fmla="*/ 1329 w 1329"/>
                <a:gd name="T45" fmla="*/ 1134 h 1134"/>
                <a:gd name="T46" fmla="*/ 1186 w 1329"/>
                <a:gd name="T47" fmla="*/ 919 h 1134"/>
                <a:gd name="T48" fmla="*/ 174 w 1329"/>
                <a:gd name="T49" fmla="*/ 614 h 1134"/>
                <a:gd name="T50" fmla="*/ 92 w 1329"/>
                <a:gd name="T51" fmla="*/ 614 h 1134"/>
                <a:gd name="T52" fmla="*/ 92 w 1329"/>
                <a:gd name="T53" fmla="*/ 335 h 1134"/>
                <a:gd name="T54" fmla="*/ 174 w 1329"/>
                <a:gd name="T55" fmla="*/ 335 h 1134"/>
                <a:gd name="T56" fmla="*/ 174 w 1329"/>
                <a:gd name="T57" fmla="*/ 614 h 1134"/>
                <a:gd name="T58" fmla="*/ 310 w 1329"/>
                <a:gd name="T59" fmla="*/ 614 h 1134"/>
                <a:gd name="T60" fmla="*/ 227 w 1329"/>
                <a:gd name="T61" fmla="*/ 614 h 1134"/>
                <a:gd name="T62" fmla="*/ 227 w 1329"/>
                <a:gd name="T63" fmla="*/ 335 h 1134"/>
                <a:gd name="T64" fmla="*/ 310 w 1329"/>
                <a:gd name="T65" fmla="*/ 335 h 1134"/>
                <a:gd name="T66" fmla="*/ 310 w 1329"/>
                <a:gd name="T67" fmla="*/ 61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9" h="1134">
                  <a:moveTo>
                    <a:pt x="1186" y="919"/>
                  </a:moveTo>
                  <a:cubicBezTo>
                    <a:pt x="1186" y="457"/>
                    <a:pt x="1186" y="457"/>
                    <a:pt x="1186" y="457"/>
                  </a:cubicBezTo>
                  <a:cubicBezTo>
                    <a:pt x="1186" y="241"/>
                    <a:pt x="1010" y="66"/>
                    <a:pt x="795" y="66"/>
                  </a:cubicBezTo>
                  <a:cubicBezTo>
                    <a:pt x="771" y="66"/>
                    <a:pt x="771" y="66"/>
                    <a:pt x="771" y="66"/>
                  </a:cubicBezTo>
                  <a:cubicBezTo>
                    <a:pt x="771" y="42"/>
                    <a:pt x="771" y="42"/>
                    <a:pt x="771" y="42"/>
                  </a:cubicBezTo>
                  <a:cubicBezTo>
                    <a:pt x="771" y="19"/>
                    <a:pt x="754" y="0"/>
                    <a:pt x="731" y="0"/>
                  </a:cubicBezTo>
                  <a:cubicBezTo>
                    <a:pt x="430" y="0"/>
                    <a:pt x="190" y="0"/>
                    <a:pt x="0" y="0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9" y="614"/>
                    <a:pt x="39" y="614"/>
                    <a:pt x="39" y="614"/>
                  </a:cubicBezTo>
                  <a:cubicBezTo>
                    <a:pt x="23" y="614"/>
                    <a:pt x="10" y="614"/>
                    <a:pt x="0" y="614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731" y="767"/>
                    <a:pt x="731" y="767"/>
                    <a:pt x="731" y="767"/>
                  </a:cubicBezTo>
                  <a:cubicBezTo>
                    <a:pt x="754" y="767"/>
                    <a:pt x="771" y="748"/>
                    <a:pt x="771" y="725"/>
                  </a:cubicBezTo>
                  <a:cubicBezTo>
                    <a:pt x="771" y="251"/>
                    <a:pt x="771" y="251"/>
                    <a:pt x="771" y="251"/>
                  </a:cubicBezTo>
                  <a:cubicBezTo>
                    <a:pt x="795" y="251"/>
                    <a:pt x="795" y="251"/>
                    <a:pt x="795" y="251"/>
                  </a:cubicBezTo>
                  <a:cubicBezTo>
                    <a:pt x="908" y="251"/>
                    <a:pt x="1000" y="344"/>
                    <a:pt x="1000" y="457"/>
                  </a:cubicBezTo>
                  <a:cubicBezTo>
                    <a:pt x="1000" y="922"/>
                    <a:pt x="1000" y="922"/>
                    <a:pt x="1000" y="922"/>
                  </a:cubicBezTo>
                  <a:cubicBezTo>
                    <a:pt x="919" y="957"/>
                    <a:pt x="862" y="1039"/>
                    <a:pt x="862" y="1134"/>
                  </a:cubicBezTo>
                  <a:cubicBezTo>
                    <a:pt x="937" y="1134"/>
                    <a:pt x="937" y="1134"/>
                    <a:pt x="937" y="1134"/>
                  </a:cubicBezTo>
                  <a:cubicBezTo>
                    <a:pt x="937" y="1046"/>
                    <a:pt x="1007" y="976"/>
                    <a:pt x="1095" y="976"/>
                  </a:cubicBezTo>
                  <a:cubicBezTo>
                    <a:pt x="1183" y="976"/>
                    <a:pt x="1255" y="1046"/>
                    <a:pt x="1255" y="1134"/>
                  </a:cubicBezTo>
                  <a:cubicBezTo>
                    <a:pt x="1329" y="1134"/>
                    <a:pt x="1329" y="1134"/>
                    <a:pt x="1329" y="1134"/>
                  </a:cubicBezTo>
                  <a:cubicBezTo>
                    <a:pt x="1329" y="1038"/>
                    <a:pt x="1270" y="954"/>
                    <a:pt x="1186" y="919"/>
                  </a:cubicBezTo>
                  <a:close/>
                  <a:moveTo>
                    <a:pt x="174" y="614"/>
                  </a:moveTo>
                  <a:cubicBezTo>
                    <a:pt x="92" y="614"/>
                    <a:pt x="92" y="614"/>
                    <a:pt x="92" y="614"/>
                  </a:cubicBezTo>
                  <a:cubicBezTo>
                    <a:pt x="92" y="335"/>
                    <a:pt x="92" y="335"/>
                    <a:pt x="92" y="335"/>
                  </a:cubicBezTo>
                  <a:cubicBezTo>
                    <a:pt x="174" y="335"/>
                    <a:pt x="174" y="335"/>
                    <a:pt x="174" y="335"/>
                  </a:cubicBezTo>
                  <a:lnTo>
                    <a:pt x="174" y="614"/>
                  </a:lnTo>
                  <a:close/>
                  <a:moveTo>
                    <a:pt x="310" y="614"/>
                  </a:moveTo>
                  <a:cubicBezTo>
                    <a:pt x="227" y="614"/>
                    <a:pt x="227" y="614"/>
                    <a:pt x="227" y="614"/>
                  </a:cubicBezTo>
                  <a:cubicBezTo>
                    <a:pt x="227" y="335"/>
                    <a:pt x="227" y="335"/>
                    <a:pt x="227" y="335"/>
                  </a:cubicBezTo>
                  <a:cubicBezTo>
                    <a:pt x="310" y="335"/>
                    <a:pt x="310" y="335"/>
                    <a:pt x="310" y="335"/>
                  </a:cubicBezTo>
                  <a:lnTo>
                    <a:pt x="310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97DE2E-FEF0-453C-A0C6-5A26BBF82383}"/>
              </a:ext>
            </a:extLst>
          </p:cNvPr>
          <p:cNvGrpSpPr/>
          <p:nvPr userDrawn="1"/>
        </p:nvGrpSpPr>
        <p:grpSpPr>
          <a:xfrm>
            <a:off x="4175165" y="0"/>
            <a:ext cx="8016835" cy="6858000"/>
            <a:chOff x="4175165" y="0"/>
            <a:chExt cx="8016835" cy="6858000"/>
          </a:xfrm>
        </p:grpSpPr>
        <p:sp>
          <p:nvSpPr>
            <p:cNvPr id="27" name="Pentagon 6">
              <a:extLst>
                <a:ext uri="{FF2B5EF4-FFF2-40B4-BE49-F238E27FC236}">
                  <a16:creationId xmlns:a16="http://schemas.microsoft.com/office/drawing/2014/main" id="{DD763A70-5D46-4F87-B2A1-6668EC75F4CB}"/>
                </a:ext>
              </a:extLst>
            </p:cNvPr>
            <p:cNvSpPr/>
            <p:nvPr userDrawn="1"/>
          </p:nvSpPr>
          <p:spPr>
            <a:xfrm flipH="1">
              <a:off x="4175165" y="0"/>
              <a:ext cx="5467350" cy="6858000"/>
            </a:xfrm>
            <a:prstGeom prst="homePlate">
              <a:avLst>
                <a:gd name="adj" fmla="val 252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Pentagon 7">
              <a:extLst>
                <a:ext uri="{FF2B5EF4-FFF2-40B4-BE49-F238E27FC236}">
                  <a16:creationId xmlns:a16="http://schemas.microsoft.com/office/drawing/2014/main" id="{91B00586-2582-4FF3-8E4A-C5F82DC5D0E4}"/>
                </a:ext>
              </a:extLst>
            </p:cNvPr>
            <p:cNvSpPr/>
            <p:nvPr userDrawn="1"/>
          </p:nvSpPr>
          <p:spPr>
            <a:xfrm flipH="1">
              <a:off x="4353607" y="0"/>
              <a:ext cx="5467350" cy="6858000"/>
            </a:xfrm>
            <a:prstGeom prst="homePlate">
              <a:avLst>
                <a:gd name="adj" fmla="val 252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529D9F6-4694-40D3-819B-E847280CC675}"/>
                </a:ext>
              </a:extLst>
            </p:cNvPr>
            <p:cNvSpPr/>
            <p:nvPr userDrawn="1"/>
          </p:nvSpPr>
          <p:spPr>
            <a:xfrm flipH="1">
              <a:off x="4532050" y="0"/>
              <a:ext cx="7659950" cy="6858000"/>
            </a:xfrm>
            <a:custGeom>
              <a:avLst/>
              <a:gdLst>
                <a:gd name="connsiteX0" fmla="*/ 6278351 w 7659950"/>
                <a:gd name="connsiteY0" fmla="*/ 0 h 6858000"/>
                <a:gd name="connsiteX1" fmla="*/ 5467350 w 7659950"/>
                <a:gd name="connsiteY1" fmla="*/ 0 h 6858000"/>
                <a:gd name="connsiteX2" fmla="*/ 2192600 w 7659950"/>
                <a:gd name="connsiteY2" fmla="*/ 0 h 6858000"/>
                <a:gd name="connsiteX3" fmla="*/ 0 w 7659950"/>
                <a:gd name="connsiteY3" fmla="*/ 0 h 6858000"/>
                <a:gd name="connsiteX4" fmla="*/ 0 w 7659950"/>
                <a:gd name="connsiteY4" fmla="*/ 6858000 h 6858000"/>
                <a:gd name="connsiteX5" fmla="*/ 2192600 w 7659950"/>
                <a:gd name="connsiteY5" fmla="*/ 6858000 h 6858000"/>
                <a:gd name="connsiteX6" fmla="*/ 5467350 w 7659950"/>
                <a:gd name="connsiteY6" fmla="*/ 6858000 h 6858000"/>
                <a:gd name="connsiteX7" fmla="*/ 6278351 w 7659950"/>
                <a:gd name="connsiteY7" fmla="*/ 6858000 h 6858000"/>
                <a:gd name="connsiteX8" fmla="*/ 7659950 w 7659950"/>
                <a:gd name="connsiteY8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9950" h="6858000">
                  <a:moveTo>
                    <a:pt x="6278351" y="0"/>
                  </a:moveTo>
                  <a:lnTo>
                    <a:pt x="5467350" y="0"/>
                  </a:lnTo>
                  <a:lnTo>
                    <a:pt x="219260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2192600" y="6858000"/>
                  </a:lnTo>
                  <a:lnTo>
                    <a:pt x="5467350" y="6858000"/>
                  </a:lnTo>
                  <a:lnTo>
                    <a:pt x="6278351" y="6858000"/>
                  </a:lnTo>
                  <a:lnTo>
                    <a:pt x="7659950" y="3429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99855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638-3748-46AE-A6DF-7687DDE61138}" type="datetime1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2A6567D9-CDD2-47E0-9D4C-49C7EB7D91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191294"/>
            <a:ext cx="2997182" cy="6475412"/>
            <a:chOff x="2874" y="0"/>
            <a:chExt cx="2000" cy="4321"/>
          </a:xfrm>
          <a:solidFill>
            <a:schemeClr val="bg2">
              <a:lumMod val="85000"/>
              <a:alpha val="20000"/>
            </a:schemeClr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F92DB6A-A295-46DA-88FC-4CF958B2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3112"/>
              <a:ext cx="660" cy="414"/>
            </a:xfrm>
            <a:custGeom>
              <a:avLst/>
              <a:gdLst>
                <a:gd name="T0" fmla="*/ 395 w 439"/>
                <a:gd name="T1" fmla="*/ 0 h 276"/>
                <a:gd name="T2" fmla="*/ 44 w 439"/>
                <a:gd name="T3" fmla="*/ 0 h 276"/>
                <a:gd name="T4" fmla="*/ 0 w 439"/>
                <a:gd name="T5" fmla="*/ 42 h 276"/>
                <a:gd name="T6" fmla="*/ 0 w 439"/>
                <a:gd name="T7" fmla="*/ 235 h 276"/>
                <a:gd name="T8" fmla="*/ 44 w 439"/>
                <a:gd name="T9" fmla="*/ 276 h 276"/>
                <a:gd name="T10" fmla="*/ 395 w 439"/>
                <a:gd name="T11" fmla="*/ 276 h 276"/>
                <a:gd name="T12" fmla="*/ 439 w 439"/>
                <a:gd name="T13" fmla="*/ 235 h 276"/>
                <a:gd name="T14" fmla="*/ 439 w 439"/>
                <a:gd name="T15" fmla="*/ 42 h 276"/>
                <a:gd name="T16" fmla="*/ 395 w 439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" h="276">
                  <a:moveTo>
                    <a:pt x="395" y="0"/>
                  </a:moveTo>
                  <a:cubicBezTo>
                    <a:pt x="395" y="0"/>
                    <a:pt x="395" y="0"/>
                    <a:pt x="44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42"/>
                    <a:pt x="0" y="42"/>
                    <a:pt x="0" y="235"/>
                  </a:cubicBezTo>
                  <a:cubicBezTo>
                    <a:pt x="0" y="257"/>
                    <a:pt x="20" y="276"/>
                    <a:pt x="44" y="276"/>
                  </a:cubicBezTo>
                  <a:cubicBezTo>
                    <a:pt x="44" y="276"/>
                    <a:pt x="44" y="276"/>
                    <a:pt x="395" y="276"/>
                  </a:cubicBezTo>
                  <a:cubicBezTo>
                    <a:pt x="419" y="276"/>
                    <a:pt x="439" y="257"/>
                    <a:pt x="439" y="235"/>
                  </a:cubicBezTo>
                  <a:cubicBezTo>
                    <a:pt x="439" y="42"/>
                    <a:pt x="439" y="42"/>
                    <a:pt x="439" y="42"/>
                  </a:cubicBezTo>
                  <a:cubicBezTo>
                    <a:pt x="439" y="19"/>
                    <a:pt x="419" y="0"/>
                    <a:pt x="39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C753E4B-5B15-4454-87C2-1F0FF94E7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3612"/>
              <a:ext cx="1031" cy="709"/>
            </a:xfrm>
            <a:custGeom>
              <a:avLst/>
              <a:gdLst>
                <a:gd name="T0" fmla="*/ 891 w 1031"/>
                <a:gd name="T1" fmla="*/ 525 h 709"/>
                <a:gd name="T2" fmla="*/ 814 w 1031"/>
                <a:gd name="T3" fmla="*/ 0 h 709"/>
                <a:gd name="T4" fmla="*/ 221 w 1031"/>
                <a:gd name="T5" fmla="*/ 0 h 709"/>
                <a:gd name="T6" fmla="*/ 144 w 1031"/>
                <a:gd name="T7" fmla="*/ 525 h 709"/>
                <a:gd name="T8" fmla="*/ 0 w 1031"/>
                <a:gd name="T9" fmla="*/ 525 h 709"/>
                <a:gd name="T10" fmla="*/ 0 w 1031"/>
                <a:gd name="T11" fmla="*/ 709 h 709"/>
                <a:gd name="T12" fmla="*/ 1031 w 1031"/>
                <a:gd name="T13" fmla="*/ 709 h 709"/>
                <a:gd name="T14" fmla="*/ 1031 w 1031"/>
                <a:gd name="T15" fmla="*/ 525 h 709"/>
                <a:gd name="T16" fmla="*/ 891 w 1031"/>
                <a:gd name="T17" fmla="*/ 525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1" h="709">
                  <a:moveTo>
                    <a:pt x="891" y="525"/>
                  </a:moveTo>
                  <a:lnTo>
                    <a:pt x="814" y="0"/>
                  </a:lnTo>
                  <a:lnTo>
                    <a:pt x="221" y="0"/>
                  </a:lnTo>
                  <a:lnTo>
                    <a:pt x="144" y="525"/>
                  </a:lnTo>
                  <a:lnTo>
                    <a:pt x="0" y="525"/>
                  </a:lnTo>
                  <a:lnTo>
                    <a:pt x="0" y="709"/>
                  </a:lnTo>
                  <a:lnTo>
                    <a:pt x="1031" y="709"/>
                  </a:lnTo>
                  <a:lnTo>
                    <a:pt x="1031" y="525"/>
                  </a:lnTo>
                  <a:lnTo>
                    <a:pt x="891" y="5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32C3F6B-584B-4419-9139-5B559096C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325"/>
              <a:ext cx="1162" cy="709"/>
            </a:xfrm>
            <a:custGeom>
              <a:avLst/>
              <a:gdLst>
                <a:gd name="T0" fmla="*/ 277 w 772"/>
                <a:gd name="T1" fmla="*/ 323 h 473"/>
                <a:gd name="T2" fmla="*/ 277 w 772"/>
                <a:gd name="T3" fmla="*/ 473 h 473"/>
                <a:gd name="T4" fmla="*/ 531 w 772"/>
                <a:gd name="T5" fmla="*/ 473 h 473"/>
                <a:gd name="T6" fmla="*/ 531 w 772"/>
                <a:gd name="T7" fmla="*/ 323 h 473"/>
                <a:gd name="T8" fmla="*/ 731 w 772"/>
                <a:gd name="T9" fmla="*/ 323 h 473"/>
                <a:gd name="T10" fmla="*/ 772 w 772"/>
                <a:gd name="T11" fmla="*/ 283 h 473"/>
                <a:gd name="T12" fmla="*/ 772 w 772"/>
                <a:gd name="T13" fmla="*/ 41 h 473"/>
                <a:gd name="T14" fmla="*/ 731 w 772"/>
                <a:gd name="T15" fmla="*/ 0 h 473"/>
                <a:gd name="T16" fmla="*/ 0 w 772"/>
                <a:gd name="T17" fmla="*/ 0 h 473"/>
                <a:gd name="T18" fmla="*/ 0 w 772"/>
                <a:gd name="T19" fmla="*/ 323 h 473"/>
                <a:gd name="T20" fmla="*/ 277 w 772"/>
                <a:gd name="T21" fmla="*/ 32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2" h="473">
                  <a:moveTo>
                    <a:pt x="277" y="323"/>
                  </a:moveTo>
                  <a:cubicBezTo>
                    <a:pt x="277" y="473"/>
                    <a:pt x="277" y="473"/>
                    <a:pt x="277" y="473"/>
                  </a:cubicBezTo>
                  <a:cubicBezTo>
                    <a:pt x="531" y="473"/>
                    <a:pt x="531" y="473"/>
                    <a:pt x="531" y="473"/>
                  </a:cubicBezTo>
                  <a:cubicBezTo>
                    <a:pt x="531" y="323"/>
                    <a:pt x="531" y="323"/>
                    <a:pt x="531" y="323"/>
                  </a:cubicBezTo>
                  <a:cubicBezTo>
                    <a:pt x="731" y="323"/>
                    <a:pt x="731" y="323"/>
                    <a:pt x="731" y="323"/>
                  </a:cubicBezTo>
                  <a:cubicBezTo>
                    <a:pt x="754" y="323"/>
                    <a:pt x="772" y="305"/>
                    <a:pt x="772" y="283"/>
                  </a:cubicBezTo>
                  <a:cubicBezTo>
                    <a:pt x="772" y="41"/>
                    <a:pt x="772" y="41"/>
                    <a:pt x="772" y="41"/>
                  </a:cubicBezTo>
                  <a:cubicBezTo>
                    <a:pt x="772" y="18"/>
                    <a:pt x="754" y="0"/>
                    <a:pt x="731" y="0"/>
                  </a:cubicBezTo>
                  <a:cubicBezTo>
                    <a:pt x="430" y="0"/>
                    <a:pt x="19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77" y="323"/>
                    <a:pt x="277" y="323"/>
                    <a:pt x="277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62A14B-1545-448F-A79D-A4D3430D3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4" y="0"/>
              <a:ext cx="713" cy="880"/>
            </a:xfrm>
            <a:custGeom>
              <a:avLst/>
              <a:gdLst>
                <a:gd name="T0" fmla="*/ 427 w 474"/>
                <a:gd name="T1" fmla="*/ 587 h 587"/>
                <a:gd name="T2" fmla="*/ 474 w 474"/>
                <a:gd name="T3" fmla="*/ 540 h 587"/>
                <a:gd name="T4" fmla="*/ 474 w 474"/>
                <a:gd name="T5" fmla="*/ 49 h 587"/>
                <a:gd name="T6" fmla="*/ 427 w 474"/>
                <a:gd name="T7" fmla="*/ 0 h 587"/>
                <a:gd name="T8" fmla="*/ 0 w 474"/>
                <a:gd name="T9" fmla="*/ 0 h 587"/>
                <a:gd name="T10" fmla="*/ 0 w 474"/>
                <a:gd name="T11" fmla="*/ 587 h 587"/>
                <a:gd name="T12" fmla="*/ 427 w 474"/>
                <a:gd name="T13" fmla="*/ 587 h 587"/>
                <a:gd name="T14" fmla="*/ 227 w 474"/>
                <a:gd name="T15" fmla="*/ 121 h 587"/>
                <a:gd name="T16" fmla="*/ 348 w 474"/>
                <a:gd name="T17" fmla="*/ 241 h 587"/>
                <a:gd name="T18" fmla="*/ 227 w 474"/>
                <a:gd name="T19" fmla="*/ 362 h 587"/>
                <a:gd name="T20" fmla="*/ 106 w 474"/>
                <a:gd name="T21" fmla="*/ 241 h 587"/>
                <a:gd name="T22" fmla="*/ 227 w 474"/>
                <a:gd name="T23" fmla="*/ 121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4" h="587">
                  <a:moveTo>
                    <a:pt x="427" y="587"/>
                  </a:moveTo>
                  <a:cubicBezTo>
                    <a:pt x="452" y="587"/>
                    <a:pt x="474" y="566"/>
                    <a:pt x="474" y="540"/>
                  </a:cubicBezTo>
                  <a:cubicBezTo>
                    <a:pt x="474" y="49"/>
                    <a:pt x="474" y="49"/>
                    <a:pt x="474" y="49"/>
                  </a:cubicBezTo>
                  <a:cubicBezTo>
                    <a:pt x="474" y="22"/>
                    <a:pt x="452" y="0"/>
                    <a:pt x="427" y="0"/>
                  </a:cubicBezTo>
                  <a:cubicBezTo>
                    <a:pt x="250" y="0"/>
                    <a:pt x="111" y="0"/>
                    <a:pt x="0" y="0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427" y="587"/>
                    <a:pt x="427" y="587"/>
                    <a:pt x="427" y="587"/>
                  </a:cubicBezTo>
                  <a:close/>
                  <a:moveTo>
                    <a:pt x="227" y="121"/>
                  </a:moveTo>
                  <a:cubicBezTo>
                    <a:pt x="294" y="121"/>
                    <a:pt x="348" y="175"/>
                    <a:pt x="348" y="241"/>
                  </a:cubicBezTo>
                  <a:cubicBezTo>
                    <a:pt x="348" y="308"/>
                    <a:pt x="294" y="362"/>
                    <a:pt x="227" y="362"/>
                  </a:cubicBezTo>
                  <a:cubicBezTo>
                    <a:pt x="160" y="362"/>
                    <a:pt x="106" y="308"/>
                    <a:pt x="106" y="241"/>
                  </a:cubicBezTo>
                  <a:cubicBezTo>
                    <a:pt x="106" y="175"/>
                    <a:pt x="160" y="121"/>
                    <a:pt x="227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E159B4D-26F7-43CE-AA5A-DFE87C894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190"/>
              <a:ext cx="113" cy="500"/>
            </a:xfrm>
            <a:custGeom>
              <a:avLst/>
              <a:gdLst>
                <a:gd name="T0" fmla="*/ 32 w 75"/>
                <a:gd name="T1" fmla="*/ 0 h 333"/>
                <a:gd name="T2" fmla="*/ 0 w 75"/>
                <a:gd name="T3" fmla="*/ 0 h 333"/>
                <a:gd name="T4" fmla="*/ 0 w 75"/>
                <a:gd name="T5" fmla="*/ 333 h 333"/>
                <a:gd name="T6" fmla="*/ 32 w 75"/>
                <a:gd name="T7" fmla="*/ 333 h 333"/>
                <a:gd name="T8" fmla="*/ 75 w 75"/>
                <a:gd name="T9" fmla="*/ 291 h 333"/>
                <a:gd name="T10" fmla="*/ 75 w 75"/>
                <a:gd name="T11" fmla="*/ 41 h 333"/>
                <a:gd name="T12" fmla="*/ 32 w 75"/>
                <a:gd name="T1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33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55" y="333"/>
                    <a:pt x="75" y="314"/>
                    <a:pt x="75" y="29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18"/>
                    <a:pt x="5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E66DC8A-8018-4858-BB5F-7DA72696A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270"/>
              <a:ext cx="92" cy="334"/>
            </a:xfrm>
            <a:custGeom>
              <a:avLst/>
              <a:gdLst>
                <a:gd name="T0" fmla="*/ 22 w 61"/>
                <a:gd name="T1" fmla="*/ 0 h 223"/>
                <a:gd name="T2" fmla="*/ 0 w 61"/>
                <a:gd name="T3" fmla="*/ 0 h 223"/>
                <a:gd name="T4" fmla="*/ 0 w 61"/>
                <a:gd name="T5" fmla="*/ 223 h 223"/>
                <a:gd name="T6" fmla="*/ 22 w 61"/>
                <a:gd name="T7" fmla="*/ 223 h 223"/>
                <a:gd name="T8" fmla="*/ 61 w 61"/>
                <a:gd name="T9" fmla="*/ 183 h 223"/>
                <a:gd name="T10" fmla="*/ 61 w 61"/>
                <a:gd name="T11" fmla="*/ 42 h 223"/>
                <a:gd name="T12" fmla="*/ 22 w 61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2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43" y="223"/>
                    <a:pt x="61" y="204"/>
                    <a:pt x="61" y="183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19"/>
                    <a:pt x="4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8293098-B0C4-4064-8AB1-9CB5961160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4" y="1051"/>
              <a:ext cx="2000" cy="1701"/>
            </a:xfrm>
            <a:custGeom>
              <a:avLst/>
              <a:gdLst>
                <a:gd name="T0" fmla="*/ 1186 w 1329"/>
                <a:gd name="T1" fmla="*/ 919 h 1134"/>
                <a:gd name="T2" fmla="*/ 1186 w 1329"/>
                <a:gd name="T3" fmla="*/ 457 h 1134"/>
                <a:gd name="T4" fmla="*/ 795 w 1329"/>
                <a:gd name="T5" fmla="*/ 66 h 1134"/>
                <a:gd name="T6" fmla="*/ 771 w 1329"/>
                <a:gd name="T7" fmla="*/ 66 h 1134"/>
                <a:gd name="T8" fmla="*/ 771 w 1329"/>
                <a:gd name="T9" fmla="*/ 42 h 1134"/>
                <a:gd name="T10" fmla="*/ 731 w 1329"/>
                <a:gd name="T11" fmla="*/ 0 h 1134"/>
                <a:gd name="T12" fmla="*/ 0 w 1329"/>
                <a:gd name="T13" fmla="*/ 0 h 1134"/>
                <a:gd name="T14" fmla="*/ 0 w 1329"/>
                <a:gd name="T15" fmla="*/ 335 h 1134"/>
                <a:gd name="T16" fmla="*/ 39 w 1329"/>
                <a:gd name="T17" fmla="*/ 335 h 1134"/>
                <a:gd name="T18" fmla="*/ 39 w 1329"/>
                <a:gd name="T19" fmla="*/ 614 h 1134"/>
                <a:gd name="T20" fmla="*/ 0 w 1329"/>
                <a:gd name="T21" fmla="*/ 614 h 1134"/>
                <a:gd name="T22" fmla="*/ 0 w 1329"/>
                <a:gd name="T23" fmla="*/ 767 h 1134"/>
                <a:gd name="T24" fmla="*/ 731 w 1329"/>
                <a:gd name="T25" fmla="*/ 767 h 1134"/>
                <a:gd name="T26" fmla="*/ 771 w 1329"/>
                <a:gd name="T27" fmla="*/ 725 h 1134"/>
                <a:gd name="T28" fmla="*/ 771 w 1329"/>
                <a:gd name="T29" fmla="*/ 251 h 1134"/>
                <a:gd name="T30" fmla="*/ 795 w 1329"/>
                <a:gd name="T31" fmla="*/ 251 h 1134"/>
                <a:gd name="T32" fmla="*/ 1000 w 1329"/>
                <a:gd name="T33" fmla="*/ 457 h 1134"/>
                <a:gd name="T34" fmla="*/ 1000 w 1329"/>
                <a:gd name="T35" fmla="*/ 922 h 1134"/>
                <a:gd name="T36" fmla="*/ 862 w 1329"/>
                <a:gd name="T37" fmla="*/ 1134 h 1134"/>
                <a:gd name="T38" fmla="*/ 937 w 1329"/>
                <a:gd name="T39" fmla="*/ 1134 h 1134"/>
                <a:gd name="T40" fmla="*/ 1095 w 1329"/>
                <a:gd name="T41" fmla="*/ 976 h 1134"/>
                <a:gd name="T42" fmla="*/ 1255 w 1329"/>
                <a:gd name="T43" fmla="*/ 1134 h 1134"/>
                <a:gd name="T44" fmla="*/ 1329 w 1329"/>
                <a:gd name="T45" fmla="*/ 1134 h 1134"/>
                <a:gd name="T46" fmla="*/ 1186 w 1329"/>
                <a:gd name="T47" fmla="*/ 919 h 1134"/>
                <a:gd name="T48" fmla="*/ 174 w 1329"/>
                <a:gd name="T49" fmla="*/ 614 h 1134"/>
                <a:gd name="T50" fmla="*/ 92 w 1329"/>
                <a:gd name="T51" fmla="*/ 614 h 1134"/>
                <a:gd name="T52" fmla="*/ 92 w 1329"/>
                <a:gd name="T53" fmla="*/ 335 h 1134"/>
                <a:gd name="T54" fmla="*/ 174 w 1329"/>
                <a:gd name="T55" fmla="*/ 335 h 1134"/>
                <a:gd name="T56" fmla="*/ 174 w 1329"/>
                <a:gd name="T57" fmla="*/ 614 h 1134"/>
                <a:gd name="T58" fmla="*/ 310 w 1329"/>
                <a:gd name="T59" fmla="*/ 614 h 1134"/>
                <a:gd name="T60" fmla="*/ 227 w 1329"/>
                <a:gd name="T61" fmla="*/ 614 h 1134"/>
                <a:gd name="T62" fmla="*/ 227 w 1329"/>
                <a:gd name="T63" fmla="*/ 335 h 1134"/>
                <a:gd name="T64" fmla="*/ 310 w 1329"/>
                <a:gd name="T65" fmla="*/ 335 h 1134"/>
                <a:gd name="T66" fmla="*/ 310 w 1329"/>
                <a:gd name="T67" fmla="*/ 61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9" h="1134">
                  <a:moveTo>
                    <a:pt x="1186" y="919"/>
                  </a:moveTo>
                  <a:cubicBezTo>
                    <a:pt x="1186" y="457"/>
                    <a:pt x="1186" y="457"/>
                    <a:pt x="1186" y="457"/>
                  </a:cubicBezTo>
                  <a:cubicBezTo>
                    <a:pt x="1186" y="241"/>
                    <a:pt x="1010" y="66"/>
                    <a:pt x="795" y="66"/>
                  </a:cubicBezTo>
                  <a:cubicBezTo>
                    <a:pt x="771" y="66"/>
                    <a:pt x="771" y="66"/>
                    <a:pt x="771" y="66"/>
                  </a:cubicBezTo>
                  <a:cubicBezTo>
                    <a:pt x="771" y="42"/>
                    <a:pt x="771" y="42"/>
                    <a:pt x="771" y="42"/>
                  </a:cubicBezTo>
                  <a:cubicBezTo>
                    <a:pt x="771" y="19"/>
                    <a:pt x="754" y="0"/>
                    <a:pt x="731" y="0"/>
                  </a:cubicBezTo>
                  <a:cubicBezTo>
                    <a:pt x="430" y="0"/>
                    <a:pt x="190" y="0"/>
                    <a:pt x="0" y="0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9" y="614"/>
                    <a:pt x="39" y="614"/>
                    <a:pt x="39" y="614"/>
                  </a:cubicBezTo>
                  <a:cubicBezTo>
                    <a:pt x="23" y="614"/>
                    <a:pt x="10" y="614"/>
                    <a:pt x="0" y="614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731" y="767"/>
                    <a:pt x="731" y="767"/>
                    <a:pt x="731" y="767"/>
                  </a:cubicBezTo>
                  <a:cubicBezTo>
                    <a:pt x="754" y="767"/>
                    <a:pt x="771" y="748"/>
                    <a:pt x="771" y="725"/>
                  </a:cubicBezTo>
                  <a:cubicBezTo>
                    <a:pt x="771" y="251"/>
                    <a:pt x="771" y="251"/>
                    <a:pt x="771" y="251"/>
                  </a:cubicBezTo>
                  <a:cubicBezTo>
                    <a:pt x="795" y="251"/>
                    <a:pt x="795" y="251"/>
                    <a:pt x="795" y="251"/>
                  </a:cubicBezTo>
                  <a:cubicBezTo>
                    <a:pt x="908" y="251"/>
                    <a:pt x="1000" y="344"/>
                    <a:pt x="1000" y="457"/>
                  </a:cubicBezTo>
                  <a:cubicBezTo>
                    <a:pt x="1000" y="922"/>
                    <a:pt x="1000" y="922"/>
                    <a:pt x="1000" y="922"/>
                  </a:cubicBezTo>
                  <a:cubicBezTo>
                    <a:pt x="919" y="957"/>
                    <a:pt x="862" y="1039"/>
                    <a:pt x="862" y="1134"/>
                  </a:cubicBezTo>
                  <a:cubicBezTo>
                    <a:pt x="937" y="1134"/>
                    <a:pt x="937" y="1134"/>
                    <a:pt x="937" y="1134"/>
                  </a:cubicBezTo>
                  <a:cubicBezTo>
                    <a:pt x="937" y="1046"/>
                    <a:pt x="1007" y="976"/>
                    <a:pt x="1095" y="976"/>
                  </a:cubicBezTo>
                  <a:cubicBezTo>
                    <a:pt x="1183" y="976"/>
                    <a:pt x="1255" y="1046"/>
                    <a:pt x="1255" y="1134"/>
                  </a:cubicBezTo>
                  <a:cubicBezTo>
                    <a:pt x="1329" y="1134"/>
                    <a:pt x="1329" y="1134"/>
                    <a:pt x="1329" y="1134"/>
                  </a:cubicBezTo>
                  <a:cubicBezTo>
                    <a:pt x="1329" y="1038"/>
                    <a:pt x="1270" y="954"/>
                    <a:pt x="1186" y="919"/>
                  </a:cubicBezTo>
                  <a:close/>
                  <a:moveTo>
                    <a:pt x="174" y="614"/>
                  </a:moveTo>
                  <a:cubicBezTo>
                    <a:pt x="92" y="614"/>
                    <a:pt x="92" y="614"/>
                    <a:pt x="92" y="614"/>
                  </a:cubicBezTo>
                  <a:cubicBezTo>
                    <a:pt x="92" y="335"/>
                    <a:pt x="92" y="335"/>
                    <a:pt x="92" y="335"/>
                  </a:cubicBezTo>
                  <a:cubicBezTo>
                    <a:pt x="174" y="335"/>
                    <a:pt x="174" y="335"/>
                    <a:pt x="174" y="335"/>
                  </a:cubicBezTo>
                  <a:lnTo>
                    <a:pt x="174" y="614"/>
                  </a:lnTo>
                  <a:close/>
                  <a:moveTo>
                    <a:pt x="310" y="614"/>
                  </a:moveTo>
                  <a:cubicBezTo>
                    <a:pt x="227" y="614"/>
                    <a:pt x="227" y="614"/>
                    <a:pt x="227" y="614"/>
                  </a:cubicBezTo>
                  <a:cubicBezTo>
                    <a:pt x="227" y="335"/>
                    <a:pt x="227" y="335"/>
                    <a:pt x="227" y="335"/>
                  </a:cubicBezTo>
                  <a:cubicBezTo>
                    <a:pt x="310" y="335"/>
                    <a:pt x="310" y="335"/>
                    <a:pt x="310" y="335"/>
                  </a:cubicBezTo>
                  <a:lnTo>
                    <a:pt x="310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9E565E-C47D-421C-A344-1921AAE2C09D}"/>
              </a:ext>
            </a:extLst>
          </p:cNvPr>
          <p:cNvGrpSpPr/>
          <p:nvPr userDrawn="1"/>
        </p:nvGrpSpPr>
        <p:grpSpPr>
          <a:xfrm>
            <a:off x="6367765" y="0"/>
            <a:ext cx="5824235" cy="6858000"/>
            <a:chOff x="6367765" y="0"/>
            <a:chExt cx="5824235" cy="6858000"/>
          </a:xfrm>
        </p:grpSpPr>
        <p:sp>
          <p:nvSpPr>
            <p:cNvPr id="5" name="Pentagon 6">
              <a:extLst>
                <a:ext uri="{FF2B5EF4-FFF2-40B4-BE49-F238E27FC236}">
                  <a16:creationId xmlns:a16="http://schemas.microsoft.com/office/drawing/2014/main" id="{FE74FD1F-D2D2-4242-9AB0-2BAC595EA8C4}"/>
                </a:ext>
              </a:extLst>
            </p:cNvPr>
            <p:cNvSpPr/>
            <p:nvPr userDrawn="1"/>
          </p:nvSpPr>
          <p:spPr>
            <a:xfrm flipH="1">
              <a:off x="6367765" y="0"/>
              <a:ext cx="5467350" cy="6858000"/>
            </a:xfrm>
            <a:prstGeom prst="homePlate">
              <a:avLst>
                <a:gd name="adj" fmla="val 252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Pentagon 7">
              <a:extLst>
                <a:ext uri="{FF2B5EF4-FFF2-40B4-BE49-F238E27FC236}">
                  <a16:creationId xmlns:a16="http://schemas.microsoft.com/office/drawing/2014/main" id="{407344B3-94D9-4F64-B58A-3FBF53771632}"/>
                </a:ext>
              </a:extLst>
            </p:cNvPr>
            <p:cNvSpPr/>
            <p:nvPr userDrawn="1"/>
          </p:nvSpPr>
          <p:spPr>
            <a:xfrm flipH="1">
              <a:off x="6546207" y="0"/>
              <a:ext cx="5467350" cy="6858000"/>
            </a:xfrm>
            <a:prstGeom prst="homePlate">
              <a:avLst>
                <a:gd name="adj" fmla="val 252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Pentagon 24">
              <a:extLst>
                <a:ext uri="{FF2B5EF4-FFF2-40B4-BE49-F238E27FC236}">
                  <a16:creationId xmlns:a16="http://schemas.microsoft.com/office/drawing/2014/main" id="{C5D1AF83-E67A-49D8-AF67-AD458C6CD289}"/>
                </a:ext>
              </a:extLst>
            </p:cNvPr>
            <p:cNvSpPr/>
            <p:nvPr userDrawn="1"/>
          </p:nvSpPr>
          <p:spPr>
            <a:xfrm flipH="1">
              <a:off x="6724650" y="0"/>
              <a:ext cx="5467350" cy="6858000"/>
            </a:xfrm>
            <a:prstGeom prst="homePlate">
              <a:avLst>
                <a:gd name="adj" fmla="val 252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46408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1154-8283-4583-A074-D63E1836B29B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91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733A-6CC3-46E7-8F2D-19F4AD1195AA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6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9037-F7F5-4EEB-AA22-E4147FB03FD2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0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E202-096A-48C2-A9AF-C24B83004E77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4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542242D-B371-4794-ACFC-9A4FDB85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85" y="59458"/>
            <a:ext cx="11101677" cy="524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3D671-77D8-41DD-B281-5DAF93BD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F119-4407-457A-8A39-4CDF01BC6964}" type="datetime1">
              <a:rPr lang="en-IN" smtClean="0"/>
              <a:t>21-02-2020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546C6-80E2-4C95-A2D8-37AA2CF5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042CBF-525B-408F-A048-731B2CA1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6BAB-781A-459C-81C4-CA3088A200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79BD942-C257-4EBF-8F7E-ACB48C57E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7649" y="1838325"/>
            <a:ext cx="3619500" cy="3648075"/>
          </a:xfrm>
          <a:custGeom>
            <a:avLst/>
            <a:gdLst>
              <a:gd name="connsiteX0" fmla="*/ 2022820 w 4045640"/>
              <a:gd name="connsiteY0" fmla="*/ 0 h 4045638"/>
              <a:gd name="connsiteX1" fmla="*/ 4045640 w 4045640"/>
              <a:gd name="connsiteY1" fmla="*/ 2022819 h 4045638"/>
              <a:gd name="connsiteX2" fmla="*/ 2022820 w 4045640"/>
              <a:gd name="connsiteY2" fmla="*/ 4045638 h 4045638"/>
              <a:gd name="connsiteX3" fmla="*/ 0 w 4045640"/>
              <a:gd name="connsiteY3" fmla="*/ 2022819 h 4045638"/>
              <a:gd name="connsiteX4" fmla="*/ 2022820 w 4045640"/>
              <a:gd name="connsiteY4" fmla="*/ 0 h 404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5640" h="4045638">
                <a:moveTo>
                  <a:pt x="2022820" y="0"/>
                </a:moveTo>
                <a:cubicBezTo>
                  <a:pt x="3139993" y="0"/>
                  <a:pt x="4045640" y="905647"/>
                  <a:pt x="4045640" y="2022819"/>
                </a:cubicBezTo>
                <a:cubicBezTo>
                  <a:pt x="4045640" y="3139991"/>
                  <a:pt x="3139993" y="4045638"/>
                  <a:pt x="2022820" y="4045638"/>
                </a:cubicBezTo>
                <a:cubicBezTo>
                  <a:pt x="905647" y="4045638"/>
                  <a:pt x="0" y="3139991"/>
                  <a:pt x="0" y="2022819"/>
                </a:cubicBezTo>
                <a:cubicBezTo>
                  <a:pt x="0" y="905647"/>
                  <a:pt x="905647" y="0"/>
                  <a:pt x="20228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787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63-4FF7-4863-93D5-FFF85E84057D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C5F6-771E-40C5-9711-2E358CCF45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817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7E4-1B01-4577-A853-06B4982ED804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36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73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4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6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6" indent="0">
              <a:buNone/>
              <a:defRPr sz="1801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4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6" indent="0">
              <a:buNone/>
              <a:defRPr sz="1801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4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36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0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0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6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89" indent="0">
              <a:buNone/>
              <a:defRPr sz="1200"/>
            </a:lvl2pPr>
            <a:lvl3pPr marL="914376" indent="0">
              <a:buNone/>
              <a:defRPr sz="1001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4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1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6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4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89" indent="0">
              <a:buNone/>
              <a:defRPr sz="1200"/>
            </a:lvl2pPr>
            <a:lvl3pPr marL="914376" indent="0">
              <a:buNone/>
              <a:defRPr sz="1001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4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3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944D2-29DC-42AA-A561-0A8EEAEB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B621F-9806-4BCC-BB95-C07E292E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E7C2-88C3-460F-81AE-BAA9C3CBFAF9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D6E55-7ED6-4DE4-920D-D281F1F7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DF67E-1C94-4048-9E53-AD253464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0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A06FD4-5A23-4D71-A1B1-792DCDFFE4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BC48F-87F8-4980-A3F5-7002C6FE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F960E-D53D-4C52-888A-58E648C2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E7C2-88C3-460F-81AE-BAA9C3CBFAF9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C32CF-39A0-4B98-86A7-657C4130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B530F-C0B7-48D1-9363-D0C72F4A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8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311B16-0340-4CA5-9967-1AA794D4FA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95680"/>
            <a:ext cx="12192000" cy="5862320"/>
          </a:xfrm>
          <a:custGeom>
            <a:avLst/>
            <a:gdLst>
              <a:gd name="connsiteX0" fmla="*/ 0 w 12192000"/>
              <a:gd name="connsiteY0" fmla="*/ 0 h 5862320"/>
              <a:gd name="connsiteX1" fmla="*/ 12192000 w 12192000"/>
              <a:gd name="connsiteY1" fmla="*/ 0 h 5862320"/>
              <a:gd name="connsiteX2" fmla="*/ 12192000 w 12192000"/>
              <a:gd name="connsiteY2" fmla="*/ 5862320 h 5862320"/>
              <a:gd name="connsiteX3" fmla="*/ 0 w 12192000"/>
              <a:gd name="connsiteY3" fmla="*/ 5862320 h 586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862320">
                <a:moveTo>
                  <a:pt x="0" y="0"/>
                </a:moveTo>
                <a:lnTo>
                  <a:pt x="12192000" y="0"/>
                </a:lnTo>
                <a:lnTo>
                  <a:pt x="12192000" y="5862320"/>
                </a:lnTo>
                <a:lnTo>
                  <a:pt x="0" y="5862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1BA72-586B-4857-9D61-0EC743A1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4EDB2-C649-4DC6-A639-75B82B0A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E7C2-88C3-460F-81AE-BAA9C3CBFAF9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646AB-D323-4BCE-839B-01277B95B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F873B-6435-44FC-B68D-4B954AF9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2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989A76-44F3-46EE-B5A4-37B2160C45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57091" cy="6858000"/>
          </a:xfrm>
          <a:custGeom>
            <a:avLst/>
            <a:gdLst>
              <a:gd name="connsiteX0" fmla="*/ 0 w 5357091"/>
              <a:gd name="connsiteY0" fmla="*/ 0 h 6858000"/>
              <a:gd name="connsiteX1" fmla="*/ 5357091 w 5357091"/>
              <a:gd name="connsiteY1" fmla="*/ 0 h 6858000"/>
              <a:gd name="connsiteX2" fmla="*/ 5357091 w 5357091"/>
              <a:gd name="connsiteY2" fmla="*/ 6858000 h 6858000"/>
              <a:gd name="connsiteX3" fmla="*/ 0 w 53570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091" h="6858000">
                <a:moveTo>
                  <a:pt x="0" y="0"/>
                </a:moveTo>
                <a:lnTo>
                  <a:pt x="5357091" y="0"/>
                </a:lnTo>
                <a:lnTo>
                  <a:pt x="5357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C6DAA-BDBD-480D-9675-C512D4F9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45782-2D2A-4F96-9172-2C1B3995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E7C2-88C3-460F-81AE-BAA9C3CBFAF9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F6023-3FB7-409D-B53F-A9590C7E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914EE-0BC5-4205-BB6B-992BA201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676A09F-F62B-4A7B-9D74-143FE2DD50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65242" y="2077425"/>
            <a:ext cx="1662924" cy="1662920"/>
          </a:xfrm>
          <a:custGeom>
            <a:avLst/>
            <a:gdLst>
              <a:gd name="connsiteX0" fmla="*/ 831462 w 1662924"/>
              <a:gd name="connsiteY0" fmla="*/ 0 h 1662920"/>
              <a:gd name="connsiteX1" fmla="*/ 1662924 w 1662924"/>
              <a:gd name="connsiteY1" fmla="*/ 831460 h 1662920"/>
              <a:gd name="connsiteX2" fmla="*/ 831462 w 1662924"/>
              <a:gd name="connsiteY2" fmla="*/ 1662920 h 1662920"/>
              <a:gd name="connsiteX3" fmla="*/ 0 w 1662924"/>
              <a:gd name="connsiteY3" fmla="*/ 831460 h 1662920"/>
              <a:gd name="connsiteX4" fmla="*/ 831462 w 1662924"/>
              <a:gd name="connsiteY4" fmla="*/ 0 h 166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924" h="1662920">
                <a:moveTo>
                  <a:pt x="831462" y="0"/>
                </a:moveTo>
                <a:cubicBezTo>
                  <a:pt x="1290666" y="0"/>
                  <a:pt x="1662924" y="372257"/>
                  <a:pt x="1662924" y="831460"/>
                </a:cubicBezTo>
                <a:cubicBezTo>
                  <a:pt x="1662924" y="1290663"/>
                  <a:pt x="1290666" y="1662920"/>
                  <a:pt x="831462" y="1662920"/>
                </a:cubicBezTo>
                <a:cubicBezTo>
                  <a:pt x="372258" y="1662920"/>
                  <a:pt x="0" y="1290663"/>
                  <a:pt x="0" y="831460"/>
                </a:cubicBezTo>
                <a:cubicBezTo>
                  <a:pt x="0" y="372257"/>
                  <a:pt x="372258" y="0"/>
                  <a:pt x="8314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F117C06-55ED-43FC-8DCF-B83A03192B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9411" y="2077425"/>
            <a:ext cx="1662924" cy="1662920"/>
          </a:xfrm>
          <a:custGeom>
            <a:avLst/>
            <a:gdLst>
              <a:gd name="connsiteX0" fmla="*/ 831462 w 1662924"/>
              <a:gd name="connsiteY0" fmla="*/ 0 h 1662920"/>
              <a:gd name="connsiteX1" fmla="*/ 1662924 w 1662924"/>
              <a:gd name="connsiteY1" fmla="*/ 831460 h 1662920"/>
              <a:gd name="connsiteX2" fmla="*/ 831462 w 1662924"/>
              <a:gd name="connsiteY2" fmla="*/ 1662920 h 1662920"/>
              <a:gd name="connsiteX3" fmla="*/ 0 w 1662924"/>
              <a:gd name="connsiteY3" fmla="*/ 831460 h 1662920"/>
              <a:gd name="connsiteX4" fmla="*/ 831462 w 1662924"/>
              <a:gd name="connsiteY4" fmla="*/ 0 h 166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924" h="1662920">
                <a:moveTo>
                  <a:pt x="831462" y="0"/>
                </a:moveTo>
                <a:cubicBezTo>
                  <a:pt x="1290666" y="0"/>
                  <a:pt x="1662924" y="372257"/>
                  <a:pt x="1662924" y="831460"/>
                </a:cubicBezTo>
                <a:cubicBezTo>
                  <a:pt x="1662924" y="1290663"/>
                  <a:pt x="1290666" y="1662920"/>
                  <a:pt x="831462" y="1662920"/>
                </a:cubicBezTo>
                <a:cubicBezTo>
                  <a:pt x="372258" y="1662920"/>
                  <a:pt x="0" y="1290663"/>
                  <a:pt x="0" y="831460"/>
                </a:cubicBezTo>
                <a:cubicBezTo>
                  <a:pt x="0" y="372257"/>
                  <a:pt x="372258" y="0"/>
                  <a:pt x="8314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F6C6C7-CA8C-4BC3-947D-D4A4701052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73581" y="2077425"/>
            <a:ext cx="1662924" cy="1662920"/>
          </a:xfrm>
          <a:custGeom>
            <a:avLst/>
            <a:gdLst>
              <a:gd name="connsiteX0" fmla="*/ 831462 w 1662924"/>
              <a:gd name="connsiteY0" fmla="*/ 0 h 1662920"/>
              <a:gd name="connsiteX1" fmla="*/ 1662924 w 1662924"/>
              <a:gd name="connsiteY1" fmla="*/ 831460 h 1662920"/>
              <a:gd name="connsiteX2" fmla="*/ 831462 w 1662924"/>
              <a:gd name="connsiteY2" fmla="*/ 1662920 h 1662920"/>
              <a:gd name="connsiteX3" fmla="*/ 0 w 1662924"/>
              <a:gd name="connsiteY3" fmla="*/ 831460 h 1662920"/>
              <a:gd name="connsiteX4" fmla="*/ 831462 w 1662924"/>
              <a:gd name="connsiteY4" fmla="*/ 0 h 166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924" h="1662920">
                <a:moveTo>
                  <a:pt x="831462" y="0"/>
                </a:moveTo>
                <a:cubicBezTo>
                  <a:pt x="1290666" y="0"/>
                  <a:pt x="1662924" y="372257"/>
                  <a:pt x="1662924" y="831460"/>
                </a:cubicBezTo>
                <a:cubicBezTo>
                  <a:pt x="1662924" y="1290663"/>
                  <a:pt x="1290666" y="1662920"/>
                  <a:pt x="831462" y="1662920"/>
                </a:cubicBezTo>
                <a:cubicBezTo>
                  <a:pt x="372258" y="1662920"/>
                  <a:pt x="0" y="1290663"/>
                  <a:pt x="0" y="831460"/>
                </a:cubicBezTo>
                <a:cubicBezTo>
                  <a:pt x="0" y="372257"/>
                  <a:pt x="372258" y="0"/>
                  <a:pt x="8314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2C1DDB9-F401-458F-AC67-62439FF6B0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7751" y="2077425"/>
            <a:ext cx="1662924" cy="1662920"/>
          </a:xfrm>
          <a:custGeom>
            <a:avLst/>
            <a:gdLst>
              <a:gd name="connsiteX0" fmla="*/ 831462 w 1662924"/>
              <a:gd name="connsiteY0" fmla="*/ 0 h 1662920"/>
              <a:gd name="connsiteX1" fmla="*/ 1662924 w 1662924"/>
              <a:gd name="connsiteY1" fmla="*/ 831460 h 1662920"/>
              <a:gd name="connsiteX2" fmla="*/ 831462 w 1662924"/>
              <a:gd name="connsiteY2" fmla="*/ 1662920 h 1662920"/>
              <a:gd name="connsiteX3" fmla="*/ 0 w 1662924"/>
              <a:gd name="connsiteY3" fmla="*/ 831460 h 1662920"/>
              <a:gd name="connsiteX4" fmla="*/ 831462 w 1662924"/>
              <a:gd name="connsiteY4" fmla="*/ 0 h 166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924" h="1662920">
                <a:moveTo>
                  <a:pt x="831462" y="0"/>
                </a:moveTo>
                <a:cubicBezTo>
                  <a:pt x="1290666" y="0"/>
                  <a:pt x="1662924" y="372257"/>
                  <a:pt x="1662924" y="831460"/>
                </a:cubicBezTo>
                <a:cubicBezTo>
                  <a:pt x="1662924" y="1290663"/>
                  <a:pt x="1290666" y="1662920"/>
                  <a:pt x="831462" y="1662920"/>
                </a:cubicBezTo>
                <a:cubicBezTo>
                  <a:pt x="372258" y="1662920"/>
                  <a:pt x="0" y="1290663"/>
                  <a:pt x="0" y="831460"/>
                </a:cubicBezTo>
                <a:cubicBezTo>
                  <a:pt x="0" y="372257"/>
                  <a:pt x="372258" y="0"/>
                  <a:pt x="8314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BC2A2-8091-473B-897D-D63FFEC7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7F448-94F5-4DAA-8430-9F558CBC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E7C2-88C3-460F-81AE-BAA9C3CBFAF9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8BAA2-169D-4A38-A37C-A02A7C1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5764B-5439-4FB1-A06C-8F22E534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3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72D5-A242-40C3-87F2-32923D948A22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9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1DBB-EFCF-4F76-9A31-33F716BE0679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4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11629440" y="6492875"/>
            <a:ext cx="562560" cy="365125"/>
            <a:chOff x="11905600" y="6524559"/>
            <a:chExt cx="217201" cy="33344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905600" y="6524559"/>
              <a:ext cx="217201" cy="3017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905600" y="6556244"/>
              <a:ext cx="217201" cy="3017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1905600" y="6834233"/>
              <a:ext cx="217201" cy="80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212" y="190314"/>
            <a:ext cx="11509188" cy="682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212" y="1268412"/>
            <a:ext cx="11529826" cy="522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9672"/>
            <a:ext cx="2743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9E7C2-88C3-460F-81AE-BAA9C3CBFAF9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19672"/>
            <a:ext cx="41148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1904" y="6508717"/>
            <a:ext cx="497632" cy="33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BCFBA1-C46F-499F-97A6-D90735C616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1634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 userDrawn="1"/>
        </p:nvSpPr>
        <p:spPr>
          <a:xfrm>
            <a:off x="0" y="186462"/>
            <a:ext cx="12192000" cy="293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21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51" r:id="rId8"/>
    <p:sldLayoutId id="2147483652" r:id="rId9"/>
    <p:sldLayoutId id="2147483653" r:id="rId10"/>
    <p:sldLayoutId id="2147483654" r:id="rId11"/>
    <p:sldLayoutId id="2147483666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550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469" y="2270"/>
            <a:ext cx="11106150" cy="69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564" y="769257"/>
            <a:ext cx="11109960" cy="556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2563-4FF7-4863-93D5-FFF85E84057D}" type="datetimeFigureOut">
              <a:rPr lang="en-IN" smtClean="0"/>
              <a:t>21-02-2020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0938" y="6451600"/>
            <a:ext cx="3489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11337562" y="6534510"/>
            <a:ext cx="659797" cy="2071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7C9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55" y="153417"/>
            <a:ext cx="782272" cy="263830"/>
            <a:chOff x="33683" y="107813"/>
            <a:chExt cx="586704" cy="263830"/>
          </a:xfrm>
          <a:solidFill>
            <a:srgbClr val="7C9998"/>
          </a:solidFill>
        </p:grpSpPr>
        <p:sp>
          <p:nvSpPr>
            <p:cNvPr id="9" name="Rounded Rectangle 8"/>
            <p:cNvSpPr/>
            <p:nvPr/>
          </p:nvSpPr>
          <p:spPr>
            <a:xfrm>
              <a:off x="33683" y="107813"/>
              <a:ext cx="586704" cy="5295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683" y="213250"/>
              <a:ext cx="586704" cy="5295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683" y="318688"/>
              <a:ext cx="586704" cy="5295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 flipV="1">
            <a:off x="111587" y="6502807"/>
            <a:ext cx="274320" cy="270524"/>
          </a:xfrm>
          <a:custGeom>
            <a:avLst/>
            <a:gdLst>
              <a:gd name="connsiteX0" fmla="*/ 63884 w 318880"/>
              <a:gd name="connsiteY0" fmla="*/ 250434 h 318880"/>
              <a:gd name="connsiteX1" fmla="*/ 123126 w 318880"/>
              <a:gd name="connsiteY1" fmla="*/ 159750 h 318880"/>
              <a:gd name="connsiteX2" fmla="*/ 63478 w 318880"/>
              <a:gd name="connsiteY2" fmla="*/ 68445 h 318880"/>
              <a:gd name="connsiteX3" fmla="*/ 64545 w 318880"/>
              <a:gd name="connsiteY3" fmla="*/ 68445 h 318880"/>
              <a:gd name="connsiteX4" fmla="*/ 86469 w 318880"/>
              <a:gd name="connsiteY4" fmla="*/ 72568 h 318880"/>
              <a:gd name="connsiteX5" fmla="*/ 143424 w 318880"/>
              <a:gd name="connsiteY5" fmla="*/ 159750 h 318880"/>
              <a:gd name="connsiteX6" fmla="*/ 89280 w 318880"/>
              <a:gd name="connsiteY6" fmla="*/ 242630 h 318880"/>
              <a:gd name="connsiteX7" fmla="*/ 116193 w 318880"/>
              <a:gd name="connsiteY7" fmla="*/ 253845 h 318880"/>
              <a:gd name="connsiteX8" fmla="*/ 170519 w 318880"/>
              <a:gd name="connsiteY8" fmla="*/ 163606 h 318880"/>
              <a:gd name="connsiteX9" fmla="*/ 111178 w 318880"/>
              <a:gd name="connsiteY9" fmla="*/ 65035 h 318880"/>
              <a:gd name="connsiteX10" fmla="*/ 278834 w 318880"/>
              <a:gd name="connsiteY10" fmla="*/ 160874 h 318880"/>
              <a:gd name="connsiteX11" fmla="*/ 159440 w 318880"/>
              <a:gd name="connsiteY11" fmla="*/ 318880 h 318880"/>
              <a:gd name="connsiteX12" fmla="*/ 318880 w 318880"/>
              <a:gd name="connsiteY12" fmla="*/ 159440 h 318880"/>
              <a:gd name="connsiteX13" fmla="*/ 159440 w 318880"/>
              <a:gd name="connsiteY13" fmla="*/ 0 h 318880"/>
              <a:gd name="connsiteX14" fmla="*/ 0 w 318880"/>
              <a:gd name="connsiteY14" fmla="*/ 159440 h 318880"/>
              <a:gd name="connsiteX15" fmla="*/ 159440 w 318880"/>
              <a:gd name="connsiteY15" fmla="*/ 318880 h 31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880" h="318880">
                <a:moveTo>
                  <a:pt x="63884" y="250434"/>
                </a:moveTo>
                <a:lnTo>
                  <a:pt x="123126" y="159750"/>
                </a:lnTo>
                <a:lnTo>
                  <a:pt x="63478" y="68445"/>
                </a:lnTo>
                <a:lnTo>
                  <a:pt x="64545" y="68445"/>
                </a:lnTo>
                <a:lnTo>
                  <a:pt x="86469" y="72568"/>
                </a:lnTo>
                <a:lnTo>
                  <a:pt x="143424" y="159750"/>
                </a:lnTo>
                <a:lnTo>
                  <a:pt x="89280" y="242630"/>
                </a:lnTo>
                <a:close/>
                <a:moveTo>
                  <a:pt x="116193" y="253845"/>
                </a:moveTo>
                <a:lnTo>
                  <a:pt x="170519" y="163606"/>
                </a:lnTo>
                <a:lnTo>
                  <a:pt x="111178" y="65035"/>
                </a:lnTo>
                <a:lnTo>
                  <a:pt x="278834" y="160874"/>
                </a:lnTo>
                <a:close/>
                <a:moveTo>
                  <a:pt x="159440" y="318880"/>
                </a:moveTo>
                <a:cubicBezTo>
                  <a:pt x="247496" y="318880"/>
                  <a:pt x="318880" y="247496"/>
                  <a:pt x="318880" y="159440"/>
                </a:cubicBezTo>
                <a:cubicBezTo>
                  <a:pt x="318880" y="71384"/>
                  <a:pt x="247496" y="0"/>
                  <a:pt x="159440" y="0"/>
                </a:cubicBezTo>
                <a:cubicBezTo>
                  <a:pt x="71384" y="0"/>
                  <a:pt x="0" y="71384"/>
                  <a:pt x="0" y="159440"/>
                </a:cubicBezTo>
                <a:cubicBezTo>
                  <a:pt x="0" y="247496"/>
                  <a:pt x="71384" y="318880"/>
                  <a:pt x="159440" y="318880"/>
                </a:cubicBezTo>
                <a:close/>
              </a:path>
            </a:pathLst>
          </a:custGeom>
          <a:solidFill>
            <a:srgbClr val="7C99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524" y="6451600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C5F6-771E-40C5-9711-2E358CCF45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785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>
              <a:lumMod val="65000"/>
              <a:lumOff val="35000"/>
            </a:schemeClr>
          </a:solidFill>
          <a:latin typeface="Cambria" panose="02040503050406030204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32">
          <p15:clr>
            <a:srgbClr val="F26B43"/>
          </p15:clr>
        </p15:guide>
        <p15:guide id="4" orient="horz" pos="4056">
          <p15:clr>
            <a:srgbClr val="F26B43"/>
          </p15:clr>
        </p15:guide>
        <p15:guide id="5" pos="528">
          <p15:clr>
            <a:srgbClr val="F26B43"/>
          </p15:clr>
        </p15:guide>
        <p15:guide id="7" pos="71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E60A-F152-470B-957A-4965A0584EB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C163-F14A-42A1-A9F3-A28FD098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7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3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4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4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p.or.th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820F-361E-497F-95B6-0601A44D6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1927816"/>
            <a:ext cx="6426200" cy="23876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</a:rPr>
              <a:t>Update</a:t>
            </a:r>
            <a:br>
              <a:rPr lang="en-US" sz="6000" dirty="0">
                <a:solidFill>
                  <a:schemeClr val="accent2"/>
                </a:solidFill>
              </a:rPr>
            </a:br>
            <a:br>
              <a:rPr lang="en-US" sz="6000" dirty="0">
                <a:solidFill>
                  <a:schemeClr val="accent2"/>
                </a:solidFill>
              </a:rPr>
            </a:br>
            <a:r>
              <a:rPr lang="th-TH" sz="6000" dirty="0">
                <a:solidFill>
                  <a:schemeClr val="accent2"/>
                </a:solidFill>
              </a:rPr>
              <a:t>มาตรฐานรายงานทางการเงิน</a:t>
            </a:r>
            <a:br>
              <a:rPr lang="th-TH" sz="6000" dirty="0">
                <a:solidFill>
                  <a:schemeClr val="accent2"/>
                </a:solidFill>
              </a:rPr>
            </a:br>
            <a:r>
              <a:rPr lang="th-TH" sz="6000" dirty="0">
                <a:solidFill>
                  <a:schemeClr val="accent2"/>
                </a:solidFill>
              </a:rPr>
              <a:t>มาตรฐานการสอบบัญชี</a:t>
            </a:r>
            <a:endParaRPr lang="en-IN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3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FA7517D-C6E5-4CC6-A7FA-77D677F70601}"/>
              </a:ext>
            </a:extLst>
          </p:cNvPr>
          <p:cNvSpPr/>
          <p:nvPr/>
        </p:nvSpPr>
        <p:spPr>
          <a:xfrm>
            <a:off x="363985" y="1384917"/>
            <a:ext cx="2169652" cy="5318031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596115"/>
            <a:ext cx="11509188" cy="68281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4572" dirty="0"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ภาพรวมมาตรฐานการสอบบัญชี</a:t>
            </a:r>
            <a:endParaRPr lang="en-US" sz="4572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5069" y="1251842"/>
            <a:ext cx="11310598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3270" y="1530351"/>
            <a:ext cx="2100366" cy="10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General Principles &amp; Responsibilities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350382" y="1558925"/>
            <a:ext cx="2102379" cy="10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Risk Assessment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Response to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Assessed Risks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4269509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Evidence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093987" y="1530351"/>
            <a:ext cx="2102379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 Conclusions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Reporting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7922494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Specialized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Areas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9658366" y="1515274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Using Work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of Others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1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25574"/>
              </p:ext>
            </p:extLst>
          </p:nvPr>
        </p:nvGraphicFramePr>
        <p:xfrm>
          <a:off x="585069" y="2625051"/>
          <a:ext cx="1948567" cy="40379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48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300" dirty="0"/>
                        <a:t>Framework</a:t>
                      </a:r>
                      <a:endParaRPr lang="th-TH" sz="23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200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210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220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230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240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250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260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265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ตาราง 8"/>
          <p:cNvGraphicFramePr>
            <a:graphicFrameLocks noGrp="1"/>
          </p:cNvGraphicFramePr>
          <p:nvPr/>
        </p:nvGraphicFramePr>
        <p:xfrm>
          <a:off x="2694191" y="2657565"/>
          <a:ext cx="1461999" cy="22090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315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402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ตาราง 9"/>
          <p:cNvGraphicFramePr>
            <a:graphicFrameLocks noGrp="1"/>
          </p:cNvGraphicFramePr>
          <p:nvPr/>
        </p:nvGraphicFramePr>
        <p:xfrm>
          <a:off x="4555465" y="2612566"/>
          <a:ext cx="1492206" cy="40903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9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540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560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570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580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95954"/>
              </p:ext>
            </p:extLst>
          </p:nvPr>
        </p:nvGraphicFramePr>
        <p:xfrm>
          <a:off x="6420220" y="2612566"/>
          <a:ext cx="1461999" cy="233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701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endParaRPr lang="en-US" sz="1900" dirty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705</a:t>
                      </a: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706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ตาราง 18"/>
          <p:cNvGraphicFramePr>
            <a:graphicFrameLocks noGrp="1"/>
          </p:cNvGraphicFramePr>
          <p:nvPr/>
        </p:nvGraphicFramePr>
        <p:xfrm>
          <a:off x="8252752" y="2589102"/>
          <a:ext cx="1459985" cy="11120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ตาราง 19"/>
          <p:cNvGraphicFramePr>
            <a:graphicFrameLocks noGrp="1"/>
          </p:cNvGraphicFramePr>
          <p:nvPr/>
        </p:nvGraphicFramePr>
        <p:xfrm>
          <a:off x="10085286" y="2588308"/>
          <a:ext cx="1461999" cy="11128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610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10</a:t>
            </a:fld>
            <a:endParaRPr lang="th-T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C0635-1E65-43C3-8C71-BCEB2B1928F0}"/>
              </a:ext>
            </a:extLst>
          </p:cNvPr>
          <p:cNvCxnSpPr>
            <a:cxnSpLocks/>
          </p:cNvCxnSpPr>
          <p:nvPr/>
        </p:nvCxnSpPr>
        <p:spPr>
          <a:xfrm>
            <a:off x="6420220" y="3422342"/>
            <a:ext cx="1461999" cy="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22372" y="356860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501 (ต่อ)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100" y="1330669"/>
            <a:ext cx="8093136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 สินค้าคงเหลือ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หากสินค้าคงเหลือ</a:t>
            </a:r>
            <a:r>
              <a:rPr lang="th-TH" sz="2667" i="1" dirty="0">
                <a:solidFill>
                  <a:schemeClr val="accent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มีสาระสำคัญ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ต่องบการเงิน ผู้สอบบัญชีต้องได้มาซึ่งหลักฐานที่เหมาะสมอย่างเพียงพอเกี่ยวกับ</a:t>
            </a:r>
            <a:r>
              <a:rPr lang="th-TH" sz="2667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(1)</a:t>
            </a:r>
            <a:r>
              <a:rPr lang="th-TH" sz="2667" i="1" dirty="0">
                <a:solidFill>
                  <a:schemeClr val="accent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ความมีอยู่จริงและ</a:t>
            </a:r>
            <a:r>
              <a:rPr lang="th-TH" sz="2667" i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(2)</a:t>
            </a:r>
            <a:r>
              <a:rPr lang="th-TH" sz="2667" i="1" dirty="0">
                <a:solidFill>
                  <a:schemeClr val="accent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สภาพของสินค้า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โดย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1.1 การเข้าสังเกตการณ์การตรวจนับสินค้าคงเหลือ 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1) ประเมินแผนการตรวจนับและวิธีการของผู้บริหารที่ใช้ในการบันทึกและการควบคุมผลการตรวจนับสินค้าคงเหลือของกิจการ 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2) สังเกตการณ์ผลการปฏิบัติงานตามวิธีการตรวจนับของผู้บริหาร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3) ตรวจตราสินค้าคงเหลือ และ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4) ทดสอบการตรวจนับ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D9174D-15F3-4B25-AC1F-E9A2365360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9518" t="9323" r="6973" b="46709"/>
          <a:stretch/>
        </p:blipFill>
        <p:spPr>
          <a:xfrm>
            <a:off x="349057" y="1420731"/>
            <a:ext cx="2915437" cy="2869257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56237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501 (ต่อ)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802" y="1250896"/>
            <a:ext cx="10164096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 สินค้าคงเหลือ (ต่อ)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1.2 การปฏิบัติวิธีการตรวจสอบสำหรับบันทึกรายการสินค้าคงเหลือฉบับสุดท้ายของกิจการเพื่อพิจารณาว่าบันทึกดังกล่าวได้แสดงข้อมูลถูกต้องตรงกับผลการตรวจนับสินค้าคงเหลือจริงหรือไม่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560029" y="6508717"/>
            <a:ext cx="599507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101</a:t>
            </a:fld>
            <a:endParaRPr lang="th-T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5382FD-81E7-4EB6-9C3F-2262A868D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267" y="334719"/>
            <a:ext cx="2365453" cy="1322947"/>
          </a:xfrm>
          <a:prstGeom prst="rect">
            <a:avLst/>
          </a:prstGeom>
        </p:spPr>
      </p:pic>
      <p:graphicFrame>
        <p:nvGraphicFramePr>
          <p:cNvPr id="7" name="ตาราง 10">
            <a:extLst>
              <a:ext uri="{FF2B5EF4-FFF2-40B4-BE49-F238E27FC236}">
                <a16:creationId xmlns:a16="http://schemas.microsoft.com/office/drawing/2014/main" id="{27D3774B-E6A8-4E67-95D8-467158A12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06130"/>
              </p:ext>
            </p:extLst>
          </p:nvPr>
        </p:nvGraphicFramePr>
        <p:xfrm>
          <a:off x="802802" y="2573843"/>
          <a:ext cx="11181048" cy="394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016">
                  <a:extLst>
                    <a:ext uri="{9D8B030D-6E8A-4147-A177-3AD203B41FA5}">
                      <a16:colId xmlns:a16="http://schemas.microsoft.com/office/drawing/2014/main" val="743701735"/>
                    </a:ext>
                  </a:extLst>
                </a:gridCol>
                <a:gridCol w="3727016">
                  <a:extLst>
                    <a:ext uri="{9D8B030D-6E8A-4147-A177-3AD203B41FA5}">
                      <a16:colId xmlns:a16="http://schemas.microsoft.com/office/drawing/2014/main" val="2036578209"/>
                    </a:ext>
                  </a:extLst>
                </a:gridCol>
                <a:gridCol w="3727016">
                  <a:extLst>
                    <a:ext uri="{9D8B030D-6E8A-4147-A177-3AD203B41FA5}">
                      <a16:colId xmlns:a16="http://schemas.microsoft.com/office/drawing/2014/main" val="1096110024"/>
                    </a:ext>
                  </a:extLst>
                </a:gridCol>
              </a:tblGrid>
              <a:tr h="1598582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การตรวจนับสินค้าคงเหลือ</a:t>
                      </a:r>
                      <a:r>
                        <a:rPr lang="th-TH" sz="2400" i="1" dirty="0">
                          <a:solidFill>
                            <a:schemeClr val="accent4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มีขึ้น ณ วันอื่นที่ไม่ใช่วันที่ในงบการเงิน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i="1" dirty="0">
                          <a:solidFill>
                            <a:schemeClr val="accent4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ไม่สามารถเข้าสังเกตการณ์การตรวจนับสินค้าคงเหลือได้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เนื่องจากเหตุสุดวิสัย 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สินค้าคงเหลือที่</a:t>
                      </a:r>
                      <a:r>
                        <a:rPr lang="th-TH" sz="2400" i="1" dirty="0">
                          <a:solidFill>
                            <a:schemeClr val="accent4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อยู่ภายใต้การดูแลและการควบคุมของบุคคลภายนอก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นั้นมีสาระสำคัญต่องบการเงิน </a:t>
                      </a:r>
                    </a:p>
                    <a:p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34301"/>
                  </a:ext>
                </a:extLst>
              </a:tr>
              <a:tr h="235085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ตรวจสอบเพิ่มเติมจากวิธีการที่กำหนดไว้ เพื่อให้ได้มาซึ่งหลักฐานการสอบบัญชีที่เกี่ยวข้องกับการเปลี่ยนแปลงในสินค้าคงเหลือระหว่างวันที่ตรวจนับกับวันที่ในงบการเงินว่าได้มีการบันทึกอย่างเหมาะสมหรือไม่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ต้องทำการตรวจนับหรือสังเกตการณ์การตรวจนับสินค้าคงเหลือบางรายการในวันที่เป็นทางเลือกอื่น และปฏิบัติวิธีการตรวจสอบสำหรับรายการที่เกิดขึ้นในระหว่างช่วงเวลาดังกล่าว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้องได้มาซึ่งหลักฐานการสอบบัญชีที่เหมาะสมอย่างเพียงพอในเรื่องความมีอยู่จริงและสภาพของสินค้าคงเหลือดังกล่าวโดยการปฏิบัติวิธีการใดวิธีการหนึ่งหรือทั้งสองวิธีดังต่อไปนี้</a:t>
                      </a:r>
                    </a:p>
                    <a:p>
                      <a:r>
                        <a:rPr lang="th-TH" sz="1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1) </a:t>
                      </a:r>
                      <a:r>
                        <a:rPr lang="th-TH" sz="1800" dirty="0">
                          <a:solidFill>
                            <a:schemeClr val="accent4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ขอคำยืนยันจากบุคคลภายนอก</a:t>
                      </a:r>
                      <a:r>
                        <a:rPr lang="th-TH" sz="1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ที่เกี่ยวกับจำนวนและสภาพของสินค้าคงเหลือที่ได้เก็บรักษาไว้แทนกิจการ</a:t>
                      </a:r>
                    </a:p>
                    <a:p>
                      <a:r>
                        <a:rPr lang="th-TH" sz="1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2) </a:t>
                      </a:r>
                      <a:r>
                        <a:rPr lang="th-TH" sz="1800" dirty="0">
                          <a:solidFill>
                            <a:schemeClr val="accent4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ปฏิบัติการตรวจตรา</a:t>
                      </a:r>
                      <a:r>
                        <a:rPr lang="th-TH" sz="1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หรือใช้วิธีการตรวจสอบอื่นที่มีความเหมาะสมกับสถานการณ์</a:t>
                      </a:r>
                      <a:endParaRPr lang="th-TH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311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56237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501 (ต่อ)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8183" y="1555127"/>
            <a:ext cx="7219177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 คดีความและการฟ้องร้อง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ผู้สอบบัญชีต้องออกแบบและปฏิบัติวิธีการตรวจสอบเพื่อระบุถึงคดีความและการฟ้องร้องที่กิจการเข้าไปมีส่วนเกี่ยวข้องซึ่งอาจทำให้เพิ่มความเสี่ยงจากการแสดงข้อมูลที่ขัดต่อข้อเท็จจริงอันเป็นสาระสำคัญ โดยรวมถึง</a:t>
            </a:r>
          </a:p>
          <a:p>
            <a:r>
              <a:rPr lang="th-TH" sz="2667" dirty="0">
                <a:solidFill>
                  <a:srgbClr val="428BC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2.1 การสอบถามผู้บริหารและบุคคลอื่นภายในกิจการ (กรณีที่เกี่ยวข้อง) </a:t>
            </a:r>
          </a:p>
          <a:p>
            <a:r>
              <a:rPr lang="th-TH" sz="2667" dirty="0">
                <a:solidFill>
                  <a:srgbClr val="428BC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2.2 การสอบทานรายงานการประชุม และเอกสารที่โต้ตอบระหว่างกิจการกับที่ปรึกษากฎหมายภายนอก</a:t>
            </a:r>
          </a:p>
          <a:p>
            <a:r>
              <a:rPr lang="th-TH" sz="2667" dirty="0">
                <a:solidFill>
                  <a:srgbClr val="428BC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2.3 การสอบทานบัญชีค่าใช้จ่ายเกี่ยวกับกฎหมาย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01974" y="6508717"/>
            <a:ext cx="557562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102</a:t>
            </a:fld>
            <a:endParaRPr lang="th-TH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0400670-4C77-4199-A0D4-11999AB71CC3}"/>
              </a:ext>
            </a:extLst>
          </p:cNvPr>
          <p:cNvSpPr/>
          <p:nvPr/>
        </p:nvSpPr>
        <p:spPr>
          <a:xfrm>
            <a:off x="4478388" y="2081097"/>
            <a:ext cx="318782" cy="31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B0EAD0-898F-41A9-AFDC-09460F74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59" y="1611309"/>
            <a:ext cx="3367043" cy="3319614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93286" y="1357299"/>
            <a:ext cx="10069356" cy="419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 คดีความและการฟ้องร้อง (ต่อ)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หากผู้สอบบัญชีทำการประเมินแล้วพบว่ามีการระบุถึงความเสี่ยงจากการแสดงข้อมูลที่ขัดต่อข้อเท็จจริงอันเป็นสาระสำคัญเกี่ยวกับคดีความหรือการฟ้องร้อง หรือเมื่อวิธีการตรวจสอบบัญชีที่ใช้ชี้ให้เห็นว่าอาจยังคงมีคดีความหรือการฟ้องร้องที่มีสาระสำคัญรายการอื่นอีก </a:t>
            </a:r>
          </a:p>
          <a:p>
            <a:endParaRPr lang="th-TH" sz="2667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ผู้สอบบัญชี</a:t>
            </a:r>
            <a:r>
              <a:rPr lang="th-TH" sz="2667" b="1" dirty="0">
                <a:solidFill>
                  <a:srgbClr val="D30B0D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ต้อง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ทำการติดต่อโดยตรงไปยังที่ปรึกษากฎหมายภายนอกของกิจการเพิ่มเติม  ซึ่งต้องทำการติดต่อโดยให้ผู้บริหารจัดทำหนังสือสอบถามและผู้สอบบัญชีเป็นผู้จัดส่งด้วยตนเอง โดยหนังสือดังกล่าวควรแจ้งให้ที่ปรึกษากฎหมายภายนอกของกิจการตอบกลับมายังผู้สอบบัญชีโดยตรง หากกฎหมาย ข้อบังคับ หรือเนื้อความของกฎหมายทางวิชาชีพที่เกี่ยวข้อง ห้ามไม่ให้ที่ปรึกษากฎหมายภายนอกของกิจการทำการติดต่อโดยตรงกับผู้สอบบัญชี ผู้สอบบัญชีต้องปฏิบัติวิธีการตรวจสอบที่เป็นทางเลือก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56237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501 (ต่อ)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593585" y="6508717"/>
            <a:ext cx="565951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103</a:t>
            </a:fld>
            <a:endParaRPr lang="th-TH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779342E-286A-4C99-8CC8-4908B094FE62}"/>
              </a:ext>
            </a:extLst>
          </p:cNvPr>
          <p:cNvSpPr/>
          <p:nvPr/>
        </p:nvSpPr>
        <p:spPr>
          <a:xfrm>
            <a:off x="1129356" y="3451431"/>
            <a:ext cx="282011" cy="318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04E34DD-9EBB-4C2D-B48F-AA3962186B60}"/>
              </a:ext>
            </a:extLst>
          </p:cNvPr>
          <p:cNvSpPr/>
          <p:nvPr/>
        </p:nvSpPr>
        <p:spPr>
          <a:xfrm>
            <a:off x="1129357" y="1810283"/>
            <a:ext cx="282011" cy="318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815D4-5480-4573-A124-B816AECFA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86" y="456404"/>
            <a:ext cx="1767006" cy="793724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88535" y="409594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501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8747" y="1644744"/>
            <a:ext cx="9799786" cy="363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48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 คดีความและการฟ้องร้อง (ต่อ)</a:t>
            </a:r>
          </a:p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หาก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1) ผู้บริหารปฏิเสธที่จะอนุญาตให้ผู้สอบบัญชีทำการติดต่อหรือประชุมกับที่ปรึกษากฎหมายภายนอกของกิจการ หรือ ที่ปรึกษากฎหมายภายนอกของกิจการปฏิเสธที่จะตอบหนังสือสอบถามอย่างเหมาะสมหรือถูกห้ามไม่ให้ตอบหนังสือสอบถาม และ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2) ผู้สอบบัญชีไม่สามารถได้มาซึ่งหลักฐานการสอบบัญชีที่เหมาะสมอย่างเพียงพอโดยการปฏิบัติวิธีการตรวจสอบที่เป็นทางเลือกได้ผู้สอบบัญชีต้องเปลี่ยนแปลงความเห็นในรายงานของผู้สอบบัญชีให้เป็นไปตามมาตรฐานการสอบบัญชี รหัส 705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10363" y="6508717"/>
            <a:ext cx="549173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104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A7AEE-6752-48F0-86EA-3E74E9AF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47" y="352644"/>
            <a:ext cx="1767993" cy="963408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25250" y="1714490"/>
            <a:ext cx="10137391" cy="21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 คดีความและการฟ้องร้อง (ต่อ)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</a:t>
            </a:r>
            <a:r>
              <a:rPr lang="th-TH" sz="2667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หนังสือรับรอง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ผู้สอบบัญชีต้องร้องขอให้ผู้บริหาร  ให้หนังสือรับรองว่าผลกระทบของทุกคดีความและการฟ้องร้องเท่าที่ทราบทั้งหมดที่เกิดขึ้นแล้วหรือที่คาดว่าจะเกิดขึ้นซึ่งควรนำมาพิจารณาในขณะจัดทำงบการเงินได้ถูกเปิดเผยต่อผู้สอบบัญชี และได้มีการบันทึกบัญชีและเปิดเผยข้อมูลให้เป็นไปตามแม่บทการรายงานทางการเงินที่เกี่ยวข้อง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56237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501 (ต่อ)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6C7B2-297F-4B75-879E-FF468348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06" y="461395"/>
            <a:ext cx="2153531" cy="1073338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683434" y="571480"/>
            <a:ext cx="4828566" cy="1176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505</a:t>
            </a:r>
          </a:p>
          <a:p>
            <a:pPr algn="ctr"/>
            <a:r>
              <a:rPr lang="th-TH" sz="3238" b="1" dirty="0">
                <a:cs typeface="+mj-cs"/>
              </a:rPr>
              <a:t>การขอคำยืนยันจากบุคคลภายนอก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957" y="1785245"/>
            <a:ext cx="8527294" cy="460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วัตถุประสงค์ของผู้สอบบัญชีเมื่อมีการใช้วิธีการขอคำยืนยันจากบุคคลภายนอก 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 การออกแบบและใช้วิธีการตรวจสอบเพื่อให้ได้มาซึ่งหลักฐานการสอบบัญชีที่เกี่ยวข้องข้องและน่าเชื่อถือ</a:t>
            </a:r>
          </a:p>
          <a:p>
            <a:endParaRPr lang="th-TH" sz="2667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1. ขั้นตอนการขอคำยืนยันจากบุคคลภายนอก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2. ผู้บริหารไม่ยินยอมให้ผู้สอบบัญชีส่งคำขอยืนยัน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3. ผลการขอคำยืนยันจากบุคคลภายนอก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4. การขอคำยืนยันแบบตอบเมื่อทักท้วง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5. การประเมินหลักฐานที่ได้รับ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06861-14D5-4B7A-8110-7191CD0DB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462"/>
            <a:ext cx="3015957" cy="2207926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56237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505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1323" y="1643052"/>
            <a:ext cx="9797210" cy="419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คำจำกัดความ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1. การขอคำยืนยันจากบุคคลภายนอก 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เป็นหลักฐานการสอบบัญชีที่ผู้สอบบัญชีได้รับโดยตรงเป็นลายลักษณ์อักษรจากบุคคลภายนอก (ผู้ให้คำยืนยัน) ในรูปของกระดาษหรืออิเล็กทรอนิกส์ หรือสื่ออื่นๆ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2. การขอคำยืนยันแบบตอบทุกกรณี 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เป็นการขอคำยืนยันโดยขอให้ผู้ให้คำยืนยันตอบกลับโดยตรงต่อผู้สอบบัญชี เพื่อยืนยันว่าข้อมูลในคำขอยืนยันนั้นถูกต้องหรือมีข้อทักท้วงหรือให้ข้อมูลตามที่ผู้สอบบัญชีร้องขอ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3. การขอคำยืนยันแบบตอบเมื่อทักท้วง 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เป็นการขอคำยืนยันโดยขอให้ผู้ให้คำยืนยันตอบกลับโดยตรงต่อผู้สอบบัญชี เฉพาะกรณีที่มีข้อทักท้วงเกี่ยวกับข้อมูลที่ระบุในคำขอยืนยัน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18752" y="6508717"/>
            <a:ext cx="540784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107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61928-EEB8-471E-88C3-36B3267AC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23" y="339639"/>
            <a:ext cx="1597888" cy="854021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56237" y="649413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505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1322" y="1821784"/>
            <a:ext cx="9865248" cy="31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48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คำจำกัดความ (ต่อ)</a:t>
            </a:r>
          </a:p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4. การไม่ตอบกลับ 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การที่ผู้ให้คำยืนยันไม่ตอบกลับคำขอยืนยันหรือตอบไม่ครบถ้วนสำหรับการขอคำยืนยันแบบตอบทุกกรณี หรือคำขอยืนยันถูกส่งกลับคืนเนื่องจากส่งไม่ถึงผู้ให้คำยืนยัน</a:t>
            </a:r>
          </a:p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5. ผลต่าง 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คำตอบกลับจากการขอยืนยันซึ่งแสดงผลต่างระหว่างข้อมูลที่ขอยืนยันหรือข้อมูลที่กิจการบันทึก กับข้อมูลที่ได้รับตอบกลับจากผู้ให้คำยืนยัน 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543251" y="6508717"/>
            <a:ext cx="616285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108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C127F-517F-4BD3-A441-D842C16A1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25" y="359710"/>
            <a:ext cx="1812195" cy="968349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56237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505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13" y="1500175"/>
            <a:ext cx="10341501" cy="478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48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</a:t>
            </a:r>
          </a:p>
          <a:p>
            <a:r>
              <a:rPr lang="th-TH" sz="3048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1. ขั้นตอนการขอคำยืนยันจากบุคคลภายนอก</a:t>
            </a:r>
          </a:p>
          <a:p>
            <a:r>
              <a:rPr lang="th-TH" sz="3048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เมื่อผู้สอบบัญชีใช้วิธีการขอคำยืนยันจากบุคคลภายนอก ผู้สอบบัญชีต้องมีการควบคุมการขอคำยืนยันจากบุคคลภายนอก ซึ่งรวมทั้ง</a:t>
            </a:r>
          </a:p>
          <a:p>
            <a:r>
              <a:rPr lang="th-TH" sz="3048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1.1 การกำหนดข้อมูลที่จะขอยืนยันหรือที่ต้องการ</a:t>
            </a:r>
          </a:p>
          <a:p>
            <a:r>
              <a:rPr lang="th-TH" sz="3048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1.2 การเลือกผู้ให้คำยืนยันที่เหมาะสม</a:t>
            </a:r>
          </a:p>
          <a:p>
            <a:r>
              <a:rPr lang="th-TH" sz="3048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1.3 การออกแบบคำขอยืนยัน รวมทั้งพิจารณาว่าคำขอยืนยันนั้นได้ระบุที่อยู่ของผู้รับคำยืนยันอย่างถูกต้อง และระบุข้อมูลที่ต้องการให้ส่งกลับมายังผู้สอบบัญชีโดยตรง</a:t>
            </a:r>
          </a:p>
          <a:p>
            <a:r>
              <a:rPr lang="th-TH" sz="3048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1.4 การส่งคำขอยืนยันไปยังผู้ให้คำยืนยัน รวมทั้งติดตามการขอคำยืนยันนั้นกับผู้ให้คำยืนยันหากสามารถทำได้  </a:t>
            </a: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11544458" y="6524559"/>
            <a:ext cx="647542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109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FE8432-DF59-4799-80C8-5785046F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17" y="396614"/>
            <a:ext cx="1597290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3">
            <a:extLst>
              <a:ext uri="{FF2B5EF4-FFF2-40B4-BE49-F238E27FC236}">
                <a16:creationId xmlns:a16="http://schemas.microsoft.com/office/drawing/2014/main" id="{4D8558A4-9668-42F3-B8CA-FB488F95E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457" y="395288"/>
            <a:ext cx="2757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/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มาตรฐานการสอบบัญชี</a:t>
            </a: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4C6CD9E9-2F8F-42EA-A881-20AD035B6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52495"/>
              </p:ext>
            </p:extLst>
          </p:nvPr>
        </p:nvGraphicFramePr>
        <p:xfrm>
          <a:off x="330200" y="1000125"/>
          <a:ext cx="11531601" cy="50051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843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มาตรฐานการสอบบัญชี</a:t>
                      </a:r>
                      <a:r>
                        <a:rPr lang="th-TH" sz="20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จำนวน 37 ฉบับ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1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ลำดับ</a:t>
                      </a:r>
                    </a:p>
                  </a:txBody>
                  <a:tcPr marL="91439" marR="91439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</a:p>
                  </a:txBody>
                  <a:tcPr marL="91439" marR="91439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ชื่อมาตรฐาน</a:t>
                      </a:r>
                    </a:p>
                  </a:txBody>
                  <a:tcPr marL="91439" marR="91439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วันที่ถือปฏิบัติ</a:t>
                      </a:r>
                    </a:p>
                  </a:txBody>
                  <a:tcPr marL="91439" marR="91439" marT="45723" marB="45723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32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200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วัตถุประสงค์โดยรวมของผู้สอบบัญชีรับอนุญาตและการปฏิบัติงานตรวจสอบตามมาตรฐานการสอบบัญชี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210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ข้อตกลงในการรับงานสอบบัญชี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220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การควบคุมภาพการตรวจสอบงบการเงิน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230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เอกสารหลักฐานของงานตรวจสอบ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5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240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ความรับผิดชอบของผู้สอบบัญชีเกี่ยวกับการพิจารณาการทุจริตในการตรวจสอบงบการเงิน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2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4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การพิจารณากฎหมายและข้อบังคับในการตรวจงบการเงิน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15 ธันวาคม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2561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2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7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260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4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การสื่อสารกับผู้มีหน้าที่ในการกำกับดูแล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 ธันวาคม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2559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0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8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265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การสื่อสารข้อบกพร่องของการควบคุมภายในไปยังผู้มีหน้าที่ในการกำกับดูแลและผู้บริหารของกิจการ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F4FECAC-27B4-4ACA-9E03-3B9EC8A9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7271"/>
            <a:ext cx="1127858" cy="1127858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256237" y="500043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505 (ต่อ)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5250" y="1500175"/>
            <a:ext cx="10341500" cy="407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48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 (ต่อ)</a:t>
            </a:r>
          </a:p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2. ผู้บริหารไม่ยินยอมให้ผู้สอบบัญชีส่งคำขอยืนยัน ผู้สอบบัญชีต้อง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2.1 สอบถามผู้บริหารถึงเหตุผลของการปฏิเสธ และหาหลักฐานการสอบบัญชีสำหรับข้อเท็จจริงและความสมเหตุสมผลของการปฏิเสธนั้น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2.2 ประเมินผลกระทบของการปฏิเสธของผู้บริหารต่อการประเมินความเสี่ยงจากการแสดงข้อมูลที่ขัดต่อข้อเท็จจริงอันเป็นสาระสำคัญที่เกี่ยวข้อง รวมทั้งความเสี่ยงต่อการทุจริตลักษณะ และระยะเวลา และขอบเขตของวิธีการตรวจสอบอื่น และ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2.3 ตรวจสอบโดยวิธีการตรวจสอบที่เป็นทางเลือกเพื่อให้ได้หลักฐานการสอบบัญชีที่เกี่ยวข้องและน่าเชื่อถือ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1652308" y="6508717"/>
            <a:ext cx="539692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110</a:t>
            </a:fld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FA450-FAEB-4A3E-B2F8-40077C580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50" y="325176"/>
            <a:ext cx="1597290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256237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505 (ต่อ)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323" y="1571614"/>
            <a:ext cx="9729174" cy="384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48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 (ต่อ)</a:t>
            </a:r>
          </a:p>
          <a:p>
            <a:r>
              <a:rPr lang="th-TH" sz="1714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</a:t>
            </a:r>
            <a:r>
              <a:rPr lang="th-TH" sz="3048" dirty="0">
                <a:latin typeface="AngsanaUPC" panose="02020603050405020304" pitchFamily="18" charset="-34"/>
                <a:cs typeface="AngsanaUPC" panose="02020603050405020304" pitchFamily="18" charset="-34"/>
              </a:rPr>
              <a:t>ถ้าผู้สอบบัญชีสรุปว่าการที่</a:t>
            </a:r>
            <a:r>
              <a:rPr lang="th-TH" sz="3048" b="1" dirty="0">
                <a:solidFill>
                  <a:srgbClr val="D30B0D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ผู้บริหารไม่ยินยอม</a:t>
            </a:r>
            <a:r>
              <a:rPr lang="th-TH" sz="3048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ให้ผู้สอบบัญชีส่งคำขอยืนยันนั้นไม่สมเหตุสมผล หรือ</a:t>
            </a:r>
          </a:p>
          <a:p>
            <a:r>
              <a:rPr lang="th-TH" sz="3048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ผู้สอบบัญชี</a:t>
            </a:r>
            <a:r>
              <a:rPr lang="th-TH" sz="3048" b="1" dirty="0">
                <a:solidFill>
                  <a:srgbClr val="D30B0D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ไม่สามารถได้รับหลักฐานการสอบบัญชี</a:t>
            </a:r>
            <a:r>
              <a:rPr lang="th-TH" sz="3048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ที่เกี่ยวข้องและน่าเชื่อถือจากการตรวจสอบตามวิธีการตรวจสอบที่เป็นทางเลือก  </a:t>
            </a:r>
          </a:p>
          <a:p>
            <a:r>
              <a:rPr lang="th-TH" sz="3048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ผู้สอบบัญชีต้องติดต่อกับผู้มีหน้าที่ในการกำกับดูแล  และผู้สอบบัญชีต้องพิจารณาผลกระทบที่เป็นไปได้ต่อการตรวจสอบและการแสดงความเห็นของผู้สอบบัญชีตามที่กำหนดในมาตรฐานการสอบบัญชี รหัส 705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111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B88B1D-FC93-44C4-ABE6-631FB49F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23" y="396614"/>
            <a:ext cx="1597290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7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505 (ต่อ)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1322" y="1357299"/>
            <a:ext cx="10137392" cy="419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3. ผลการขอคำยืนยันจากบุคคลภายนอก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3.1 ความน่าเชื่อถือของคำตอบกลับคำขอยืนยัน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ถ้าผู้สอบบัญชีสามารถระบุปัจจัยที่ทำให้เกิดข้อสงสัยเกี่ยวกับความน่าเชื่อถือของคำตอบกลับคำขอยืนยัน ผู้สอบบัญชีต้องหาหลักฐานการสอบบัญชีอื่นเพิ่มเติมเพื่อคลายข้อสงสัยนั้น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ถ้าผู้สอบบัญชีสรุปคำตอบที่ได้รับจากการขอคำยืนยันนั้นไม่น่าเชื่อถือ ผู้สอบบัญชีต้องประเมินผลกระทบต่อการประเมินความเสี่ยงจากการแสดงข้อมูลที่ขัดต่อข้อเท็จจริงอันเป็นสาระสำคัญ รวมทั้งความเสี่ยงจากการทุจริต และผลกระทบต่อลักษณะ ระยะเวลา และขอบเขตของวิธีการตรวจสอบอื่นที่เกี่ยวข้อง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3.2 คำขอยืนยันที่ไม่ตอบกลับ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กรณีที่ไม่มีการตอบกลับคำขอยืนยัน ผู้สอบบัญชีต้องใช้วิธีการตรวจสอบที่เป็นทางเลือกเพื่อให้ได้หลักฐานการสอบบัญชีที่เกี่ยวข้องและน่าเชื่อถือ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112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C3E02-69CF-424B-B0EA-18607E0C1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586" y="450200"/>
            <a:ext cx="1597290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56237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505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250" y="1744699"/>
            <a:ext cx="10409536" cy="317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3.3 ถ้าการตอบกลับคำขอยืนยันแบบตอบกลับทุกกรณี มีความจำเป็นต่อการได้มาซึ่งหลักฐานการสอบบัญชีที่เหมาะสมเพียงพอ</a:t>
            </a:r>
          </a:p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</a:t>
            </a:r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ถ้าผู้สอบบัญชีกำหนดว่าการตอบกลับของคำขอยืนยันแบบตอบกลับทุกกรณี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มีความจำเป็นต่อการได้มาซึ่งหลักฐานการสอบบัญชีที่เหมาะสมอย่างเพียงพอ การใช้วิธีการตรวจสอบที่เป็นทางเลือกจะไม่ได้ให้หลักฐานการสอบบัญชีที่ผู้สอบบัญชีต้องการ ถ้าผู้สอบบัญชีไม่ได้รับการตอบกลับนั้น ผู้สอบบัญชีต้องพิจารณาผลกระทบต่อการตรวจสอบและการแสดงความเห็นของผู้สอบบัญชีตามที่กำหนดในมาตรฐานการสอบบัญชี รหัส 705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4F25F5-144B-44C0-A09A-F367A2EC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72" y="396614"/>
            <a:ext cx="1597290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56237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505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7395" y="1643050"/>
            <a:ext cx="9797211" cy="305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3.4 ผลต่าง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ผู้สอบบัญชีต้องสอบสวนผลต่างนั้น เพื่อพิจารณาว่าผลต่างนั้นแสดงถึงการแสดงข้อมูลที่ขัดต่อข้อเท็จจริงหรือไม่</a:t>
            </a:r>
          </a:p>
          <a:p>
            <a:endParaRPr lang="th-TH" sz="1905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048" b="1" dirty="0">
                <a:latin typeface="AngsanaUPC" panose="02020603050405020304" pitchFamily="18" charset="-34"/>
                <a:cs typeface="AngsanaUPC" panose="02020603050405020304" pitchFamily="18" charset="-34"/>
              </a:rPr>
              <a:t>4. การประเมินหลักฐานที่ได้รับ</a:t>
            </a:r>
          </a:p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สอบบัญชีต้องประเมินผลของการขอคำยืนยันจากบุคคลภายนอกว่าทำให้ได้รับหลักฐานการสอบบัญชีที่เกี่ยวข้องและน่าเชื่อถือหรือไม่ หรือจำเป็นต้องใช้วิธีการตรวจสอบอื่นเพิ่มเติมหรือไม่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114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76FFE7-46FF-42B7-A703-248A7CB1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93" y="396614"/>
            <a:ext cx="1597290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772" y="2181845"/>
            <a:ext cx="9865247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</a:t>
            </a:r>
            <a:endParaRPr lang="th-TH" sz="2667" b="1" i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เพื่อให้ได้มาซึ่งหลักฐานการสอบบัญชีที่เหมาะสมอย่างเพียงพอในเรื่องต่อไปนี้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1. ยอดยกมามีการแสดงข้อมูลที่ขัดต่อข้อเท็จจริงอันเป็นสาระสำคัญต่องบการเงินงวดปัจจุบันหรือไม่ และ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2. นโยบายการบัญชีที่ใช้กับยอดยกมามีความเหมาะสมและได้มีการถือปฏิบัติอย่างสม่ำเสมอในงบการเงินงวดปัจจุบันหรือไม่ หรือการเปลี่ยนแปลงนโยบายการบัญชีได้มีการบันทึกบัญชีอย่างเหมาะสม และมีการแสดงและเปิดเผยข้อมูลอย่างเพียงพอตามแม่บทรายงานทางการเงินที่เกี่ยวข้องหรือไม่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6653" y="500042"/>
            <a:ext cx="5538696" cy="1176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510</a:t>
            </a:r>
          </a:p>
          <a:p>
            <a:pPr algn="ctr"/>
            <a:r>
              <a:rPr lang="th-TH" sz="3238" b="1" dirty="0">
                <a:cs typeface="+mj-cs"/>
              </a:rPr>
              <a:t>การตรวจสอบยอดยกมาในการสอบบัญชีครั้งแรก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3AE693-4A70-41F8-B462-B79DBBF03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72" y="500041"/>
            <a:ext cx="1537982" cy="1176925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061322" y="1428737"/>
            <a:ext cx="10001320" cy="4607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คำจำกัดความ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1. การตรวจสอบบัญชีครั้งแรก หมายถึง งานตรวจสอบซึ่ง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1.1 งบการเงินงวดก่อนไม่ได้มีการตรวจสอบ หรือ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1.2 งบการเงินงวดก่อนตรวจสอบโดยผู้สอบบัญชีคนก่อน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2. ยอดยกมา 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ยอดคงเหลือตามบัญชีซึ่งมีอยู่ ณ วันต้นงวด ยอดยกมาคือยอดคงเหลือของสิ้นงวดก่อนและสะท้อนถึงผลกระทบของรายการและเหตุการณ์ของงวดก่อนๆ รวมถึงนโยบายการบัญชีที่ถือปฏิบัติในงวดก่อน ยอดยกมายังรวมถึงเรื่องต่างๆ ณ วันต้นงวดที่กำหนดให้มีการเปิดเผย เช่น หนี้สินที่อาจจะเกิดขึ้นและภาระผูกพัน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3. ผู้สอบบัญชีคนก่อน 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ผู้สอบบัญชีจากสำนักงานสอบบัญชีอื่นซึ่งเป็นผู้ตรวจสอบงบการเงินของกิจการในงวดก่อน ก่อนที่จะเปลี่ยนเป็นผู้สอบบัญชีคนปัจจุบัน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56238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510 (ต่อ)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39005-6C0A-4503-9B9D-079CB7A1A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91" y="406547"/>
            <a:ext cx="1536325" cy="843581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155570" y="723243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510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7395" y="2395754"/>
            <a:ext cx="9367141" cy="273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57" b="1" dirty="0">
                <a:cs typeface="+mj-cs"/>
              </a:rPr>
              <a:t>วิธีการตรวจสอบยอดยกมา</a:t>
            </a:r>
          </a:p>
          <a:p>
            <a:r>
              <a:rPr lang="th-TH" sz="2857" dirty="0">
                <a:cs typeface="+mj-cs"/>
              </a:rPr>
              <a:t>        ผู้สอบบัญชีต้องอ่านงบการเงินล่าสุด (ถ้ามี) และรายงานของผู้สอบบัญชีคนก่อนต่องบการเงินนั้น (ถ้ามี) สำหรับข้อมูลที่เกี่ยวข้องกับยอดยกมารวมถึงการเปิดเผยข้อมูล</a:t>
            </a:r>
          </a:p>
          <a:p>
            <a:endParaRPr lang="th-TH" sz="2857" dirty="0">
              <a:cs typeface="+mj-cs"/>
            </a:endParaRPr>
          </a:p>
          <a:p>
            <a:r>
              <a:rPr lang="th-TH" sz="2857" dirty="0">
                <a:cs typeface="+mj-cs"/>
              </a:rPr>
              <a:t>        ผู้สอบบัญชีต้องได้มาซึ่งหลักฐานการสอบบัญชีที่เหมาะสมอย่างเพียงพอว่ายอดยกมามีการแสดงข้อมูลที่ขัดต่อข้อเท็จจริงอันเป็นสาระสำคัญต่องบการเงินงวดปัจจุบันหรือไม่ </a:t>
            </a:r>
            <a:r>
              <a:rPr lang="th-TH" sz="2857" dirty="0">
                <a:solidFill>
                  <a:srgbClr val="D30B0D"/>
                </a:solidFill>
                <a:cs typeface="+mj-cs"/>
              </a:rPr>
              <a:t>โดย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84E5266-C1F0-47EC-AD6E-2464BB4D3C74}"/>
              </a:ext>
            </a:extLst>
          </p:cNvPr>
          <p:cNvSpPr/>
          <p:nvPr/>
        </p:nvSpPr>
        <p:spPr>
          <a:xfrm>
            <a:off x="1627464" y="2961315"/>
            <a:ext cx="327171" cy="31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C15A130-3B91-4DB8-A59D-DE71D7723E93}"/>
              </a:ext>
            </a:extLst>
          </p:cNvPr>
          <p:cNvSpPr/>
          <p:nvPr/>
        </p:nvSpPr>
        <p:spPr>
          <a:xfrm>
            <a:off x="1627464" y="4222760"/>
            <a:ext cx="327171" cy="31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1BE177-362C-4FAB-B5B9-3D6F5AC06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95" y="474252"/>
            <a:ext cx="1536325" cy="117663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7433" y="1891895"/>
            <a:ext cx="10069355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หลักฐานการสอบบัญชีที่เหมาะสมอย่างเพียงพอ</a:t>
            </a:r>
            <a:r>
              <a:rPr lang="en-US" sz="2800" b="1" dirty="0"/>
              <a:t>:</a:t>
            </a:r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1. กำหนดว่ายอดคงเหลือของสิ้นงวดก่อนได้มีการยกมาในงวดปัจจุบันอย่างถูกต้องหรือไม่ หรือได้มีการปรับปรุงย้อนหลังอย่างเหมาะสมหรือไม่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2. กำหนดว่ายอดยกมาได้แสดงถึงการใช้นโยบายการบัญชีอย่างเหมาะสมหรือไม่ และ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3. ปฏิบัติตามข้อใดข้อหนึ่งหรือมากกว่าดังต่อไปนี้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3.1 กรณีที่งบการเงินงวดก่อนมีการตรวจสอบ ให้สอบทานกระดาษทำการของผู้สอบบัญชีคนก่อน เพื่อให้ได้มาซึ่งหลักฐานเกี่ยวกับยอดยกมา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3.2 ประเมินวิธีการตรวจสอบที่ใช้งวดปัจจุบันว่าได้ให้หลักฐานที่เกี่ยวข้องกับยอดยกมาหรือไม่ หรือ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3.3 ใช้วิธีการตรวจสอบเฉพาะ เพื่อให้ได้มาซึ่งหลักฐานเกี่ยวกับยอดยกมา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56238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510 (ต่อ)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C360D-0B38-4569-BBF8-01D1181B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90" y="322489"/>
            <a:ext cx="1536325" cy="117663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3956" y="1994937"/>
            <a:ext cx="81721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48" b="1" dirty="0">
                <a:cs typeface="+mj-cs"/>
              </a:rPr>
              <a:t>วัตถุประสงค์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1. เพื่อให้ได้มาซึ่งหลักฐานการสอบบัญชีที่เกี่ยวข้องและเชื่อถือได้จากวิธีการตรวจสอบเนื้อหาสาระโดยใช้การวิเคราะห์เปรียบเทียบ และ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2. เพื่อออกแบบและทำการวิเคราะห์เปรียบเทียบในช่วงที่การตรวจสอบใกล้จะแล้วเสร็จ เพื่อช่วยผู้สอบบัญชีทำการสรุปผลโดยรวมว่างบการเงินสอดคล้องกับความเข้าใจของผู้สอบบัญชีที่มีต่อกิจการที่ตรวจสอบหรือไม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7745" y="571482"/>
            <a:ext cx="4748416" cy="1264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มาตรฐานการสอบบัญชีรหัส 520</a:t>
            </a:r>
          </a:p>
          <a:p>
            <a:pPr algn="ctr"/>
            <a:r>
              <a:rPr lang="th-TH" sz="3810" b="1" dirty="0">
                <a:cs typeface="+mj-cs"/>
              </a:rPr>
              <a:t>การวิเคราะห์เปรียบเทียบ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8643E-BC1D-49A7-875B-EF2F47B9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0" y="1994937"/>
            <a:ext cx="2438263" cy="29522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FA7517D-C6E5-4CC6-A7FA-77D677F70601}"/>
              </a:ext>
            </a:extLst>
          </p:cNvPr>
          <p:cNvSpPr/>
          <p:nvPr/>
        </p:nvSpPr>
        <p:spPr>
          <a:xfrm>
            <a:off x="2348369" y="1384917"/>
            <a:ext cx="2102379" cy="5318031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596115"/>
            <a:ext cx="11509188" cy="68281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4572" dirty="0"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ภาพรวมมาตรฐานการสอบบัญชี</a:t>
            </a:r>
            <a:endParaRPr lang="en-US" sz="4572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5069" y="1251842"/>
            <a:ext cx="11310598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3270" y="1530351"/>
            <a:ext cx="2100366" cy="10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General Principles &amp; Responsibilities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350382" y="1558925"/>
            <a:ext cx="2102379" cy="10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Risk Assessment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Response to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Assessed Risks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4269509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Evidence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093987" y="1530351"/>
            <a:ext cx="2102379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 Conclusions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Reporting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7922494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Specialized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Areas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9658366" y="1515274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Using Work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of Others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1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46316"/>
              </p:ext>
            </p:extLst>
          </p:nvPr>
        </p:nvGraphicFramePr>
        <p:xfrm>
          <a:off x="585069" y="2625051"/>
          <a:ext cx="1658583" cy="40596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300" dirty="0"/>
                        <a:t>Framework</a:t>
                      </a:r>
                      <a:endParaRPr lang="th-TH" sz="23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200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210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220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230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240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250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260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265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ตาราง 8"/>
          <p:cNvGraphicFramePr>
            <a:graphicFrameLocks noGrp="1"/>
          </p:cNvGraphicFramePr>
          <p:nvPr/>
        </p:nvGraphicFramePr>
        <p:xfrm>
          <a:off x="2694191" y="2657565"/>
          <a:ext cx="1461999" cy="22090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315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402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ตาราง 9"/>
          <p:cNvGraphicFramePr>
            <a:graphicFrameLocks noGrp="1"/>
          </p:cNvGraphicFramePr>
          <p:nvPr/>
        </p:nvGraphicFramePr>
        <p:xfrm>
          <a:off x="4555465" y="2612566"/>
          <a:ext cx="1492206" cy="40903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9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540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560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570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580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ตาราง 14"/>
          <p:cNvGraphicFramePr>
            <a:graphicFrameLocks noGrp="1"/>
          </p:cNvGraphicFramePr>
          <p:nvPr/>
        </p:nvGraphicFramePr>
        <p:xfrm>
          <a:off x="6420220" y="2612566"/>
          <a:ext cx="1461999" cy="233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701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endParaRPr lang="en-US" sz="1900" dirty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705</a:t>
                      </a: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706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ตาราง 18"/>
          <p:cNvGraphicFramePr>
            <a:graphicFrameLocks noGrp="1"/>
          </p:cNvGraphicFramePr>
          <p:nvPr/>
        </p:nvGraphicFramePr>
        <p:xfrm>
          <a:off x="8252752" y="2589102"/>
          <a:ext cx="1459985" cy="11120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ตาราง 19"/>
          <p:cNvGraphicFramePr>
            <a:graphicFrameLocks noGrp="1"/>
          </p:cNvGraphicFramePr>
          <p:nvPr/>
        </p:nvGraphicFramePr>
        <p:xfrm>
          <a:off x="10085286" y="2588308"/>
          <a:ext cx="1461999" cy="11128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610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12</a:t>
            </a:fld>
            <a:endParaRPr lang="th-T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C0635-1E65-43C3-8C71-BCEB2B1928F0}"/>
              </a:ext>
            </a:extLst>
          </p:cNvPr>
          <p:cNvCxnSpPr>
            <a:cxnSpLocks/>
          </p:cNvCxnSpPr>
          <p:nvPr/>
        </p:nvCxnSpPr>
        <p:spPr>
          <a:xfrm>
            <a:off x="6420220" y="3422342"/>
            <a:ext cx="1461999" cy="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53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034863" y="2526981"/>
            <a:ext cx="9879214" cy="273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57" b="1" dirty="0">
                <a:cs typeface="+mj-cs"/>
              </a:rPr>
              <a:t>"การวิเคราะห์เปรียบเทียบ"หมายถึง </a:t>
            </a:r>
            <a:r>
              <a:rPr lang="th-TH" sz="2857" dirty="0">
                <a:cs typeface="+mj-cs"/>
              </a:rPr>
              <a:t>การประเมินผลของข้อมูลทางการเงิน โดยการวิเคราะห์ความสัมพันธ์ที่เป็นไปได้ระหว่างข้อมูลทางการเงินและข้อมูลที่ไม่ใช่ข้อมูลทางการเงิน </a:t>
            </a:r>
          </a:p>
          <a:p>
            <a:endParaRPr lang="th-TH" sz="2857" dirty="0">
              <a:cs typeface="+mj-cs"/>
            </a:endParaRPr>
          </a:p>
          <a:p>
            <a:r>
              <a:rPr lang="th-TH" sz="2857" dirty="0">
                <a:cs typeface="+mj-cs"/>
              </a:rPr>
              <a:t>การวิเคราะห์เปรียบเทียบยัง</a:t>
            </a:r>
            <a:r>
              <a:rPr lang="th-TH" sz="2857" dirty="0">
                <a:solidFill>
                  <a:srgbClr val="D30B0D"/>
                </a:solidFill>
                <a:cs typeface="+mj-cs"/>
              </a:rPr>
              <a:t>รวมถึง</a:t>
            </a:r>
            <a:r>
              <a:rPr lang="th-TH" sz="2857" dirty="0">
                <a:cs typeface="+mj-cs"/>
              </a:rPr>
              <a:t>การสอบสวนที่จำเป็นสำหรับความผันผวนหรือความสัมพันธ์ต่างๆ ที่ระบุได้ซึ่งไม่สอดคล้องกับข้อมูลอื่นที่เกี่ยวข้องกัน หรือแตกต่างไปจากมูลค่าที่คาดการณ์ไว้ในจำนวนที่มีนัยสำคัญ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56238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520 (ต่อ)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1FEBE-812A-43E6-90F5-8C310D72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24" y="429522"/>
            <a:ext cx="2202833" cy="1609003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520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79384" y="2227192"/>
            <a:ext cx="10033232" cy="378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 วิธีการตรวจสอบเนื้อหาสาระโดยใช้การวิเคราะห์เปรียบเทียบ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1.1 </a:t>
            </a:r>
            <a:r>
              <a:rPr lang="th-TH" sz="2667" i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การวิเคราะห์เปรียบเทียบสำหรับสิ่งที่ผู้บริหารได้ให้การรับรองไว้ 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โดยพิจารณาถึงความเสี่ยงของการแสดงข้อมูลที่ขัดต่อข้อเท็จจริงอันเป็นสาระสำคัญที่ได้ประเมินไว้และการทดสอบรายละเอียดของรายการและยอดคงเหลือ (ถ้ามี) สำหรับสิ่งที่ผู้บริหารให้ได้การรับรองไว้</a:t>
            </a:r>
          </a:p>
          <a:p>
            <a:endParaRPr lang="th-TH" sz="2667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1.2 </a:t>
            </a:r>
            <a:r>
              <a:rPr lang="th-TH" sz="2667" i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ประเมินความเชื่อถือได้ของข้อมูลที่ผู้สอบบัญชีใช้ในการคาดการณ์จำนวน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หรืออัตราส่วนที่บันทึกไว้ โดยพิจารณาถึงแหล่งที่มา การเปรียบเทียบกันได้ ลักษณะและความเกี่ยวข้องกันของข้อมูลที่มีอยู่ และการควบคุมที่ใช้ในการเตรียมข้อมูล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121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FD888-8827-417A-AC6E-0A2C8FA2F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60" y="445386"/>
            <a:ext cx="2200847" cy="1408581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520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1633" y="2209438"/>
            <a:ext cx="10108733" cy="319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 วิธีการตรวจสอบเนื้อหาสาระโดยใช้การวิเคราะห์เปรียบเทียบ (ต่อ)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1.3 กำหนดการคาดการณ์ของจำนวนหรืออัตราส่วนที่บันทึกไว้ และประเมินว่าการคาดการณ์นั้นมีความแม่นยำเพียงพอที่จะระบุถึงการแสดงข้อมูลที่ขัดต่อข้อเท็จจริงในแต่ละรายการหรือเมื่อนำไปรวมกับการแสดงข้อมูลที่ขัดต่อข้อเท็จจริงอื่นแล้ว อาจทำให้งบการเงินแสดงข้อมูลที่ขัดต่อข้อเท็จจริงอันเป็นสาระสำคัญและ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1.4 กำหนดจำนวนผลแตกต่างที่ยอมรับได้ในระหว่างจำนวนที่บันทึกกับจำนวนที่คาดหมายไว้โดยที่ไม่ต้องทำการสืบสวนต่อตามที่กำหนดไว้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122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1E0538-9425-4271-BBCB-98B10539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01" y="342453"/>
            <a:ext cx="2200847" cy="1503125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00043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520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836" y="1607076"/>
            <a:ext cx="9865248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 (ต่อ)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2. การใช้การวิเคราะห์เปรียบเทียบเพื่อช่วยในการสรุปผลโดยรวม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ผู้สอบบัญชีต้องออกแบบและทำการวิเคราะห์เปรียบเทียบในช่วงที่การตรวจสอบใกล้จะแล้วเสร็จ เพื่อช่วยผู้สอบบัญชีในการสรุปผลโดยรวมว่างบการเงินสอดคล้องกับความเข้าใจของผู้สอบบัญชีที่มีต่อกิจการที่ตรวจสอบหรือไม่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3. การสอบสวนผลจากการวิเคราะห์เปรียบเทียบ 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หากการทำการวิเคราะห์เปรียบเทียบแสดงให้เห็นถึงความผันผวน หรือความสัมพันธ์ที่ไม่สอดคล้องกับข้อมูลอื่นที่เกี่ยวข้อง หรือแตกต่างไปจากมูลค่าที่คาดหมายไว้ในจำนวนที่มีนัยสำคัญ ผู้สอบบัญชีต้องสอบสวนผลแตกต่างดังกล่าวโดย 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3.1 สอบถามผู้บริหาร และให้ได้มาซึ่งหลักฐานการสอบบัญชีที่เหมาะสมและเกี่ยวข้องกับคำรับรองของผู้บริหาร และ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3.2 ใช้วิธีการตรวจสอบอื่นที่จำเป็นในสถานการณ์นั้นๆ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123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EE00EC-2900-4A76-B2A1-0308401B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58" y="233397"/>
            <a:ext cx="2200847" cy="137729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2" y="1886447"/>
            <a:ext cx="9661138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ได้เกณฑ์ที่สมเหตุสมผลที่จะสรุปผลเกี่ยวกับประชากรทั้งหมดที่ผู้สอบบัญชีสุ่มเลือกตัวอย่าง</a:t>
            </a:r>
          </a:p>
          <a:p>
            <a:endParaRPr lang="th-TH" sz="2667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1. การกำหนดตัวอย่าง ขนาดและการเลือกรายการเพื่อทดสอบ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2. การปฏิบัติตามวิธีการตรวจสอบ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3. ลักษณะและสาเหตุของการเบี่ยงเบนและการแสดงข้อมูลที่ขัดต่อข้อเท็จจริง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4. การประมาณการแสดงข้อมูลที่ขัดต่อข้อเท็จจริง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5. การประเมินผลการเลือกตัวอย่าง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4744" y="500042"/>
            <a:ext cx="4828566" cy="1176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810" b="1" dirty="0">
                <a:cs typeface="+mj-cs"/>
              </a:rPr>
              <a:t>มาตรฐานการสอบบัญชี รหัส 530</a:t>
            </a:r>
          </a:p>
          <a:p>
            <a:pPr algn="ctr"/>
            <a:r>
              <a:rPr lang="th-TH" sz="3238" b="1" dirty="0">
                <a:cs typeface="+mj-cs"/>
              </a:rPr>
              <a:t>การเลือกตัวอย่างในการสอบบัญชี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78997-5384-49A4-8FA0-1CDA3A9D1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2" y="374467"/>
            <a:ext cx="1747570" cy="139504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530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070" y="1894764"/>
            <a:ext cx="9774505" cy="363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48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คำจำกัดความ</a:t>
            </a:r>
          </a:p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1. การเลือกตัวอย่างในการสอบบัญชี 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หมายถึง การใช้วิธีการตรวจสอบที่น้อยกว่าร้อยละร้อยของประชากรทั้งหมดของจำนวนที่ตรวจสอบโดยทุกหน่วยตัวอย่างมีโอกาสที่จะถูกเลือก เพื่อให้ผู้สอบบัญชีได้เกณฑ์ที่สมเหตุสมผลที่จะสรุปผลเกี่ยวกับประชากรทั้งหมด</a:t>
            </a:r>
          </a:p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2. ประชากร </a:t>
            </a:r>
          </a:p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</a:t>
            </a:r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กลุ่มข้อมูลทั้งหมดที่นำมาใช้ในการเลือกตัวอย่าง ซึ่งผู้สอบบัญชีต้องการได้ข้อสรุปเกี่ยวกับประชากรนั้น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125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F9D2C-1AF3-41C7-8049-23A0F9FF9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12" y="356862"/>
            <a:ext cx="1749704" cy="1396105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71481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530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72228" y="1868988"/>
            <a:ext cx="9661138" cy="378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คำจำกัดความ (ต่อ)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3. หน่วยตัวอย่าง 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 รายการแต่ละรายการที่ประกอบขึ้นเป็นประชากร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4. การเลือกตัวอย่างทางสถิติ 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วิธีการเลือกตัวอย่างที่มีลักษณะดังนี้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4.1 การเลือกแบบสุ่มตัวอย่าง และ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4.2 ถ้าใช้ทฤษฎีความน่าจะเป็นในการประเมินผลตัวอย่าง รวมทั้งวัดค่าความเสี่ยงจากการเลือกตัวอย่าง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วิธีการเลือกตัวอย่างที่ไม่มีลักษณะตามข้างต้น ถือเป็นการเลือกตัวอย่างที่ไม่ใช่ทางสถิติ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5. การจัดกลุ่มประชากรเป็นกระบวนการจัดแบ่งประชากรเป็นกลุ่มย่อยโดยแต่ละส่วนย่อยประกอบด้วยหน่วยตัวอย่างซึ่งมีลักษณะคล้ายกัน (ส่วนใหญ่เป็นหน่วยงานที่เป็นตัวเงิน)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126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BB08EC-8998-4134-B57C-09E5F542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7" y="314918"/>
            <a:ext cx="1749704" cy="1396105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0653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530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9005" y="1688032"/>
            <a:ext cx="9593103" cy="4083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</a:t>
            </a:r>
          </a:p>
          <a:p>
            <a:r>
              <a:rPr lang="th-TH" sz="2476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</a:t>
            </a:r>
            <a:r>
              <a:rPr lang="th-TH" sz="2571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 การกำหนดตัวอย่าง ขนาดและการเลือกรายการเพื่อทดสอบ</a:t>
            </a:r>
          </a:p>
          <a:p>
            <a:r>
              <a:rPr lang="th-TH" sz="257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ในการกำหนดตัวอย่างในการสอบบัญชี ผู้สอบบัญชีต้องพิจารณาวัตถุประสงค์ของที่การตรวจสอบและลักษณะของประชากรที่จะนำมาเลือกตัวอย่าง</a:t>
            </a:r>
          </a:p>
          <a:p>
            <a:r>
              <a:rPr lang="th-TH" sz="2571" spc="-48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ผู้สอบบัญชีต้องเลือกตัวอย่าง โดยวิธีที่ทำให้ทุกหน่วยงานตัวอย่างในประชากรมีโอกาสถูกเลือก</a:t>
            </a:r>
          </a:p>
          <a:p>
            <a:r>
              <a:rPr lang="th-TH" sz="2571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2. การปฏิบัติตามวิธีการตรวจสอบ</a:t>
            </a:r>
          </a:p>
          <a:p>
            <a:r>
              <a:rPr lang="th-TH" sz="2571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</a:t>
            </a:r>
            <a:r>
              <a:rPr lang="th-TH" sz="2571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สอบบัญชีต้องปฏิบัติตามวิธีการตรวจสอบที่เหมาะสมกับวัตถุประสงค์ในการตรวจสอบสำหรับแต่ละรายการที่เลือก</a:t>
            </a:r>
          </a:p>
          <a:p>
            <a:r>
              <a:rPr lang="th-TH" sz="257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ถ้าวิธีการตรวจสอบไม่สามารถใช้กับรายการที่เลือกได้ ผู้สอบบัญชีต้องใช้วิธีการตรวจสอบนั้นกับรายการที่เลือกขึ้นมาแทน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127</a:t>
            </a:fld>
            <a:endParaRPr lang="th-TH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56238" y="428605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530 (ต่อ)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286" y="1309295"/>
            <a:ext cx="10069356" cy="460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 (ต่อ)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3. ลักษณะและสาเหตุของการเบี่ยงเบนและการแสดงข้อมูลที่ขัดต่อข้อเท็จจริง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ผู้สอบบัญชีต้องสืบสวนลักษณะและสาเหตุของการเบี่ยงเบนและการแสดงข้อมูลที่ขัดต่อข้อเท็จจริงที่พบ และประเมินผลกระทบที่อาจเป็นไปได้ต่อวัตถุประสงค์ของวิธีการตรวจสอบและเรื่องอื่นๆ ที่ตรวจสอบ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4. การประมาณการแสดงข้อมูลที่ขัดต่อข้อเท็จจริง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ในการตรวจสอบรายละเอียด ผู้สอบบัญชีต้องประมาณการแสดงข้อมูลที่ขัดต่อข้อเท็จจริงที่พบในตัวอย่างของประชากร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5. การประเมินผลการเลือกตัวอย่าง ผู้สอบบัญชีต้องประเมิน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5.1 ผลของการตัวอย่าง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5.2 การใช้การเลือกตัวอย่างในการสอบบัญชี ได้ให้หลักเกณฑ์ที่สมเหตุสมผลในการสรุปเกี่ยวกับประชากรที่ถูกตรวจสอบหรือไม่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1661903" y="6508717"/>
            <a:ext cx="619579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128</a:t>
            </a:fld>
            <a:endParaRPr lang="th-TH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4013" y="500042"/>
            <a:ext cx="7748047" cy="1675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altLang="en-US" sz="3810" b="1" dirty="0">
                <a:latin typeface="Angsana New" pitchFamily="18" charset="-34"/>
                <a:cs typeface="Angsana New" pitchFamily="18" charset="-34"/>
              </a:rPr>
              <a:t>มาตรฐานการสอบบัญชีรหัส 540</a:t>
            </a:r>
            <a:r>
              <a:rPr lang="en-US" altLang="th-TH" sz="3810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ctr"/>
            <a:r>
              <a:rPr lang="en-US" altLang="th-TH" sz="3238" b="1" dirty="0" err="1">
                <a:latin typeface="Angsana New" pitchFamily="18" charset="-34"/>
                <a:cs typeface="Angsana New" pitchFamily="18" charset="-34"/>
              </a:rPr>
              <a:t>การตรวจสอบประมาณการทางบัญชี</a:t>
            </a:r>
            <a:r>
              <a:rPr lang="en-US" altLang="th-TH" sz="3238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3238" b="1" dirty="0" err="1">
                <a:latin typeface="Angsana New" pitchFamily="18" charset="-34"/>
                <a:cs typeface="Angsana New" pitchFamily="18" charset="-34"/>
              </a:rPr>
              <a:t>รวมถึงประมาณการทางบัญชี</a:t>
            </a:r>
            <a:endParaRPr lang="en-US" altLang="th-TH" sz="3238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altLang="th-TH" sz="3238" b="1" dirty="0" err="1">
                <a:latin typeface="Angsana New" pitchFamily="18" charset="-34"/>
                <a:cs typeface="Angsana New" pitchFamily="18" charset="-34"/>
              </a:rPr>
              <a:t>ที่เกี่ยวกับมูลค่า</a:t>
            </a:r>
            <a:r>
              <a:rPr lang="th-TH" altLang="th-TH" sz="3238" b="1" dirty="0">
                <a:latin typeface="Angsana New" pitchFamily="18" charset="-34"/>
                <a:cs typeface="Angsana New" pitchFamily="18" charset="-34"/>
              </a:rPr>
              <a:t>ยุติ</a:t>
            </a:r>
            <a:r>
              <a:rPr lang="en-US" altLang="th-TH" sz="3238" b="1" dirty="0" err="1">
                <a:latin typeface="Angsana New" pitchFamily="18" charset="-34"/>
                <a:cs typeface="Angsana New" pitchFamily="18" charset="-34"/>
              </a:rPr>
              <a:t>ธรรมและการเปิดเผยข้อมูลที่เกี่ยวข้อ</a:t>
            </a:r>
            <a:r>
              <a:rPr lang="th-TH" altLang="th-TH" sz="3238" b="1" dirty="0">
                <a:latin typeface="Angsana New" pitchFamily="18" charset="-34"/>
                <a:cs typeface="Angsana New" pitchFamily="18" charset="-34"/>
              </a:rPr>
              <a:t>ง</a:t>
            </a:r>
            <a:endParaRPr lang="th-TH" sz="3238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3285" y="2429972"/>
            <a:ext cx="7033130" cy="31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48" b="1" dirty="0">
                <a:latin typeface="Angsana New" pitchFamily="18" charset="-34"/>
                <a:cs typeface="Angsana New" pitchFamily="18" charset="-34"/>
              </a:rPr>
              <a:t>วัตถุประสงค์</a:t>
            </a:r>
          </a:p>
          <a:p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เพื่อให้ได้มาซึ่งหลักฐานการตรวจสอบที่เพียงพอและเหมาะสม</a:t>
            </a:r>
            <a:r>
              <a:rPr lang="en-US" altLang="th-TH" sz="2857" dirty="0" err="1">
                <a:latin typeface="Angsana New" pitchFamily="18" charset="-34"/>
                <a:cs typeface="Angsana New" pitchFamily="18" charset="-34"/>
              </a:rPr>
              <a:t>เกี่ยวกับ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en-US" altLang="th-TH" sz="2857" b="1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en-US" altLang="th-TH" sz="2857" b="1" dirty="0" err="1">
                <a:latin typeface="Angsana New" pitchFamily="18" charset="-34"/>
                <a:cs typeface="Angsana New" pitchFamily="18" charset="-34"/>
              </a:rPr>
              <a:t>ประมาณการทางบัญชี</a:t>
            </a:r>
            <a:r>
              <a:rPr lang="en-US" altLang="th-TH" sz="2857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รวมถึงประมาณการมูลค่ายุติธรรมทางบัญชีในงบการเงินว่ามีการรับรู้และเปิดเผยข้อมูลอย่างสมเหตุสมผลหรือไม่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และ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en-US" altLang="th-TH" sz="2857" b="1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altLang="en-US" sz="2857" b="1" dirty="0">
                <a:latin typeface="Angsana New" pitchFamily="18" charset="-34"/>
                <a:cs typeface="Angsana New" pitchFamily="18" charset="-34"/>
              </a:rPr>
              <a:t>มีการเปิดเผยข้อมูล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ที่เกี่ยวข้อง</a:t>
            </a:r>
            <a:r>
              <a:rPr lang="en-US" altLang="th-TH" sz="2857" dirty="0" err="1">
                <a:latin typeface="Angsana New" pitchFamily="18" charset="-34"/>
                <a:cs typeface="Angsana New" pitchFamily="18" charset="-34"/>
              </a:rPr>
              <a:t>ในงบการเงินอย่า</a:t>
            </a:r>
            <a:r>
              <a:rPr lang="th-TH" altLang="th-TH" sz="2857" dirty="0">
                <a:latin typeface="Angsana New" pitchFamily="18" charset="-34"/>
                <a:cs typeface="Angsana New" pitchFamily="18" charset="-34"/>
              </a:rPr>
              <a:t>ง</a:t>
            </a:r>
            <a:r>
              <a:rPr lang="en-US" altLang="th-TH" sz="2857" dirty="0" err="1">
                <a:latin typeface="Angsana New" pitchFamily="18" charset="-34"/>
                <a:cs typeface="Angsana New" pitchFamily="18" charset="-34"/>
              </a:rPr>
              <a:t>เพียงพอหรือ</a:t>
            </a:r>
            <a:r>
              <a:rPr lang="th-TH" altLang="th-TH" sz="2857" dirty="0">
                <a:latin typeface="Angsana New" pitchFamily="18" charset="-34"/>
                <a:cs typeface="Angsana New" pitchFamily="18" charset="-34"/>
              </a:rPr>
              <a:t>ไ</a:t>
            </a:r>
            <a:r>
              <a:rPr lang="en-US" altLang="th-TH" sz="2857" dirty="0" err="1">
                <a:latin typeface="Angsana New" pitchFamily="18" charset="-34"/>
                <a:cs typeface="Angsana New" pitchFamily="18" charset="-34"/>
              </a:rPr>
              <a:t>ม่</a:t>
            </a: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857" dirty="0" err="1">
                <a:latin typeface="Angsana New" pitchFamily="18" charset="-34"/>
                <a:cs typeface="Angsana New" pitchFamily="18" charset="-34"/>
              </a:rPr>
              <a:t>ภายใต้แม่บทการรายงานทางการเงินที่เกี่ยวข้อง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129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FD70B-D452-4368-8A0D-96002D1CF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44" t="9297" r="6972" b="63051"/>
          <a:stretch/>
        </p:blipFill>
        <p:spPr>
          <a:xfrm>
            <a:off x="604008" y="2692865"/>
            <a:ext cx="3040842" cy="26593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3">
            <a:extLst>
              <a:ext uri="{FF2B5EF4-FFF2-40B4-BE49-F238E27FC236}">
                <a16:creationId xmlns:a16="http://schemas.microsoft.com/office/drawing/2014/main" id="{4D8558A4-9668-42F3-B8CA-FB488F95E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457" y="395288"/>
            <a:ext cx="2757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มาตรฐานการสอบบัญชี</a:t>
            </a: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4C6CD9E9-2F8F-42EA-A881-20AD035B6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67306"/>
              </p:ext>
            </p:extLst>
          </p:nvPr>
        </p:nvGraphicFramePr>
        <p:xfrm>
          <a:off x="330200" y="1000125"/>
          <a:ext cx="11531601" cy="39659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843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มาตรฐานการสอบบัญชี</a:t>
                      </a:r>
                      <a:r>
                        <a:rPr lang="th-TH" sz="20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จำนวน 37 ฉบับ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1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ลำดับ</a:t>
                      </a:r>
                    </a:p>
                  </a:txBody>
                  <a:tcPr marL="91439" marR="91439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</a:p>
                  </a:txBody>
                  <a:tcPr marL="91439" marR="91439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ชื่อมาตรฐาน</a:t>
                      </a:r>
                    </a:p>
                  </a:txBody>
                  <a:tcPr marL="91439" marR="91439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วันที่ถือปฏิบัติ</a:t>
                      </a:r>
                    </a:p>
                  </a:txBody>
                  <a:tcPr marL="91439" marR="91439" marT="45723" marB="45723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9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300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การวางแผนการตรวจสอบงบการเงิน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179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10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315</a:t>
                      </a:r>
                    </a:p>
                    <a:p>
                      <a:pPr algn="ctr"/>
                      <a:r>
                        <a:rPr lang="th-TH" sz="14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  <a:endParaRPr lang="th-TH" sz="14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การระบุและประเมินความเสี่ยงจากการแสดงข้อมูลที่ขัดต่อข้อเท็จจริงอันเป็นสาระสำคัญ โดยการทำความเข้าใจกิจการและสภาพแวดล้อมของกิจการ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2557</a:t>
                      </a: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11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320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ความมีสาระสำคัญในการวางแผนและการปฏิบัติงานสอบบัญชี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12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330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วิธีปฏิบัติของผู้สอบบัญชีในการตอบสนองต่อความเสี่ยงที่ได้ประเมินไว้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13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402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ข้อพิจารณาในกรณีที่กิจการใช้บริการขององค์กรอื่น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2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14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450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การประเมินการแสดงข้อมูลที่ขัดต่อข้อเท็จจริงที่พบระหว่างการตรวจสอบ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มกราคม</a:t>
                      </a: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F4FECAC-27B4-4ACA-9E03-3B9EC8A9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7271"/>
            <a:ext cx="11278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749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4517" y="772553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540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67863" y="2074123"/>
            <a:ext cx="10409537" cy="351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en-US" sz="3600" b="1" dirty="0">
                <a:latin typeface="Angsana New" pitchFamily="18" charset="-34"/>
                <a:cs typeface="Angsana New" pitchFamily="18" charset="-34"/>
              </a:rPr>
              <a:t>คำจำกัดความ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b="1" dirty="0">
                <a:latin typeface="Angsana New" pitchFamily="18" charset="-34"/>
                <a:cs typeface="Angsana New" pitchFamily="18" charset="-34"/>
              </a:rPr>
              <a:t>      1. </a:t>
            </a:r>
            <a:r>
              <a:rPr lang="en-US" altLang="th-TH" sz="2667" b="1" dirty="0" err="1">
                <a:latin typeface="Angsana New" pitchFamily="18" charset="-34"/>
                <a:cs typeface="Angsana New" pitchFamily="18" charset="-34"/>
              </a:rPr>
              <a:t>ประมาณการทางบัญชี</a:t>
            </a:r>
            <a:r>
              <a:rPr lang="en-US" altLang="th-TH" sz="2667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en-US" altLang="th-TH" sz="2667" b="1" dirty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หมายถึง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การประมาณเกี่ยวกับจำนวนที่เป็นตัวเงินของรายการที่ยังไม่สามารถกำหนดเป็นจำนวนเงินที่แน่นอนได้ ซึ่งใช้สำหรับจำนวนที่วัดโดยมูลค่ายุติธรรมเมื่อมีความไม่แน่นอนในการประมาณ 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รวมถึงจำนวนอื่น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ๆ  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ที่ต้องมีการประมาณการ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en-US" altLang="th-TH" sz="2667" b="1" dirty="0">
                <a:latin typeface="Angsana New" pitchFamily="18" charset="-34"/>
                <a:cs typeface="Angsana New" pitchFamily="18" charset="-34"/>
              </a:rPr>
              <a:t>      2. </a:t>
            </a:r>
            <a:r>
              <a:rPr lang="th-TH" altLang="en-US" sz="2667" b="1" dirty="0">
                <a:latin typeface="Angsana New" pitchFamily="18" charset="-34"/>
                <a:cs typeface="Angsana New" pitchFamily="18" charset="-34"/>
              </a:rPr>
              <a:t>ค่าประมาณแบบจุดของผู้สอบบัญชีหรือค่าประมาณแบบช่วงของผู้สอบบัญชี </a:t>
            </a:r>
          </a:p>
          <a:p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          หมายถึง จำนวนหรือช่วงของจำนวน ซึ่งได้รับจากหลักฐานการสอบบัญชีเพื่อใช้ในการประเมินค่าประมาณแบบจุดของผู้บริหาร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130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C85CF-7F5A-4287-9257-548A57DF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63" y="412793"/>
            <a:ext cx="1901385" cy="1516675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398851" y="75532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540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41600" y="2027327"/>
            <a:ext cx="9729175" cy="4075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ข้อกำหนด</a:t>
            </a:r>
          </a:p>
          <a:p>
            <a:r>
              <a:rPr lang="en-US" altLang="th-TH" sz="2476" b="1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altLang="th-TH" sz="2476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วิธีการประเมินความเสี่ยงและกิจกรรมที่เกี่ยวข้อง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 2. การระบุและการประเมินความเสี่ยงจากการแสดงข้อมูลที่ขัดต่อข้อเท็จจริงอันเป็นสาระสำคัญที่ได้ประเมินไว้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 3. การตอบสนองต่อความเสี่ยงจากการแสดงข้อมูลที่ขัดต่อข้อเท็จจริงอันเป็นสาระสำคัญที่ได้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ประเมินไว้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 4.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การขยายการตรวจสอบเนื้อหาสาระเพื่อตอบสนองต่อความเสี่ยงที่เป็นนัยยะสำคัญที่ได้ประเมินไว้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 5. การประเมินความสมเหตุสมผลของประมาณการทางบัญชีและการระบุถึงการแสดงข้อมูลที่ขัดต่อข้อเท็จจริง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 6.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การเปิดเผยข้อมูลเกี่ยวกับประมาณการทางบัญชี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 7.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ข้อบ่งชี้ถึงความลำเอียงของผู้บริหารที่อาจเกิดขึ้น 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 8.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หนังสือรับรอง</a:t>
            </a:r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 9.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เอกสารหลักฐาน 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131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347CD-3075-42A5-A86E-0302926B9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26" y="426166"/>
            <a:ext cx="1902117" cy="1518036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398851" y="75532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81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มาตรฐานการสอบบัญชี รหัส 540 (ต่อ)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15EF-9506-4646-8E58-C2CDF399403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347CD-3075-42A5-A86E-0302926B9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26" y="426166"/>
            <a:ext cx="1902117" cy="1180961"/>
          </a:xfrm>
          <a:prstGeom prst="rect">
            <a:avLst/>
          </a:prstGeom>
        </p:spPr>
      </p:pic>
      <p:graphicFrame>
        <p:nvGraphicFramePr>
          <p:cNvPr id="2" name="ตาราง 4">
            <a:extLst>
              <a:ext uri="{FF2B5EF4-FFF2-40B4-BE49-F238E27FC236}">
                <a16:creationId xmlns:a16="http://schemas.microsoft.com/office/drawing/2014/main" id="{6B956ABF-AA57-4B05-8D7D-9AD00FE90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82180"/>
              </p:ext>
            </p:extLst>
          </p:nvPr>
        </p:nvGraphicFramePr>
        <p:xfrm>
          <a:off x="748145" y="1858872"/>
          <a:ext cx="10913759" cy="48271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6963">
                  <a:extLst>
                    <a:ext uri="{9D8B030D-6E8A-4147-A177-3AD203B41FA5}">
                      <a16:colId xmlns:a16="http://schemas.microsoft.com/office/drawing/2014/main" val="506687844"/>
                    </a:ext>
                  </a:extLst>
                </a:gridCol>
                <a:gridCol w="5446796">
                  <a:extLst>
                    <a:ext uri="{9D8B030D-6E8A-4147-A177-3AD203B41FA5}">
                      <a16:colId xmlns:a16="http://schemas.microsoft.com/office/drawing/2014/main" val="389895979"/>
                    </a:ext>
                  </a:extLst>
                </a:gridCol>
              </a:tblGrid>
              <a:tr h="69735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การระบุและประเมินความเสี่ยง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การตอบสนองความเสี่ยง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489"/>
                  </a:ext>
                </a:extLst>
              </a:tr>
              <a:tr h="1477985">
                <a:tc>
                  <a:txBody>
                    <a:bodyPr/>
                    <a:lstStyle/>
                    <a:p>
                      <a:r>
                        <a:rPr lang="th-TH" sz="2800" dirty="0"/>
                        <a:t>ประเมินระดับความไม่แน่นนอนที่เกี่ยวข้องกับประมาณการทางบัญชี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ผู้สอบบัญชีต้องพิจารณาว่าผู้บริหารเลือกใช้ข้อกำหนดในแม่บทรายงานทางการเงินที่เกี่ยวข้องกับการประมาณการทางบัญชีเหมาะสมหรือไม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67884"/>
                  </a:ext>
                </a:extLst>
              </a:tr>
              <a:tr h="2397620">
                <a:tc>
                  <a:txBody>
                    <a:bodyPr/>
                    <a:lstStyle/>
                    <a:p>
                      <a:r>
                        <a:rPr lang="th-TH" sz="2800" dirty="0"/>
                        <a:t>ใช้ดุลยพินิจของผู้สอบบัญชีในการพิจารณาว่ามีประมาณการทางบัญชีใดที่อาจมีระดับความไม่แน่นอนของประมาณการสูงซึ่งจะทำให้เกิดความเสี่ยงที่มีนัยสำคั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/>
                        <a:t>- ผู้สอบบัญชีต้องประเมินว่าการจัดทำประมาณการทางบัญชีมีความเหมาะสม และหากมีการเปลี่ยนแปลงประมาณการทางบัญชีเหมาะสมหรือไม่ตามสถานการณ์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/>
                        <a:t>- ต้องตรวจสอบความเพียงพอและเหมาะสมของการเปิดเผยข้อมูลเกี่ยวกับประมาณการทางบัญชี</a:t>
                      </a:r>
                    </a:p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97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59007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613591" y="506537"/>
            <a:ext cx="4964822" cy="1176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560 </a:t>
            </a:r>
          </a:p>
          <a:p>
            <a:pPr algn="ctr"/>
            <a:r>
              <a:rPr lang="th-TH" sz="3238" b="1" dirty="0">
                <a:cs typeface="+mj-cs"/>
              </a:rPr>
              <a:t>เหตุการณ์ภายหลังวันที่ในงบการเงิน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5350" y="2262349"/>
            <a:ext cx="7534619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 New" pitchFamily="18" charset="-34"/>
                <a:cs typeface="Angsana New" pitchFamily="18" charset="-34"/>
              </a:rPr>
              <a:t>วัตถุประสงค์</a:t>
            </a:r>
          </a:p>
          <a:p>
            <a:r>
              <a:rPr lang="en-US" altLang="th-TH" sz="2667" b="1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1. เพื่อให้ได้รับหลักฐานการสอบบัญชีที่เหมาะสมอย่างเพียงพอว่างบการเงินได้สะท้อนให้เห็นถึงเหตุการณ์ที่เกิดขึ้นระหว่างวันที่ในงบการเงินและวันที่ในรายงานของผู้สอบบัญชี</a:t>
            </a:r>
            <a:r>
              <a:rPr lang="th-TH" altLang="th-TH" sz="266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และ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   2.</a:t>
            </a:r>
            <a:r>
              <a:rPr lang="th-TH" altLang="th-TH" sz="266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เพื่อตอบสนองอย่างเหมาะสมต่อข้อเท็จจริงที่ผู้สอบบัญชี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2667" dirty="0">
                <a:latin typeface="Angsana New" pitchFamily="18" charset="-34"/>
                <a:cs typeface="Angsana New" pitchFamily="18" charset="-34"/>
              </a:rPr>
              <a:t>พ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บภายหลังวันที่ในรายงาน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133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1CFE71-D3F0-4569-A70F-34A27A9EA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4" y="2195237"/>
            <a:ext cx="2971800" cy="2845809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0653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560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492" y="1654061"/>
            <a:ext cx="10503016" cy="368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62" b="1" dirty="0">
                <a:latin typeface="Angsana New" pitchFamily="18" charset="-34"/>
                <a:cs typeface="Angsana New" pitchFamily="18" charset="-34"/>
              </a:rPr>
              <a:t>คำจำกัดความ</a:t>
            </a:r>
          </a:p>
          <a:p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   1. </a:t>
            </a:r>
            <a:r>
              <a:rPr lang="en-US" altLang="th-TH" sz="2571" b="1" dirty="0" err="1">
                <a:latin typeface="Angsana New" pitchFamily="18" charset="-34"/>
                <a:cs typeface="Angsana New" pitchFamily="18" charset="-34"/>
              </a:rPr>
              <a:t>วันที่ในงบการเงิน</a:t>
            </a:r>
            <a:r>
              <a:rPr lang="en-US" altLang="th-TH" sz="2571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หมายถึง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วันที่สุดท้ายของรอบระยะเวลาล่าสุดของงบการเงิน</a:t>
            </a:r>
            <a:endParaRPr lang="th-TH" sz="257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   2</a:t>
            </a:r>
            <a:r>
              <a:rPr lang="en-US" altLang="th-TH" sz="2571" b="1" dirty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en-US" altLang="th-TH" sz="2571" b="1" dirty="0" err="1">
                <a:latin typeface="Angsana New" pitchFamily="18" charset="-34"/>
                <a:cs typeface="Angsana New" pitchFamily="18" charset="-34"/>
              </a:rPr>
              <a:t>วันที่งบการเงินได้รับการอนุมัติ</a:t>
            </a:r>
            <a:r>
              <a:rPr lang="en-US" altLang="th-TH" sz="2571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หมายถึง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วันที่งบการเงินและส่วนประกอบต่างๆ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ของงบการเงินรวมทั้งหมายเหตุประกอบงบการเงิน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ได้จัดทำขึ้นและผู้มีอำนาจของกิจการได้รับรองว่ามีความรับผิดชอบต่องบการเงินนั้น</a:t>
            </a:r>
            <a:endParaRPr lang="th-TH" sz="257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   3</a:t>
            </a:r>
            <a:r>
              <a:rPr lang="en-US" altLang="th-TH" sz="2571" b="1" dirty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en-US" altLang="th-TH" sz="2571" b="1" dirty="0" err="1">
                <a:latin typeface="Angsana New" pitchFamily="18" charset="-34"/>
                <a:cs typeface="Angsana New" pitchFamily="18" charset="-34"/>
              </a:rPr>
              <a:t>วันที่ในรายงานของผู้สอบบัญชี</a:t>
            </a:r>
            <a:r>
              <a:rPr lang="en-US" altLang="th-TH" sz="2571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หมายถึง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วันที่ผู้สอบบัญชีลงวันที่ในรายงานต่องบการเงิน</a:t>
            </a:r>
            <a:endParaRPr lang="th-TH" sz="257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571" b="1" dirty="0">
                <a:latin typeface="Angsana New" pitchFamily="18" charset="-34"/>
                <a:cs typeface="Angsana New" pitchFamily="18" charset="-34"/>
              </a:rPr>
              <a:t>    4.</a:t>
            </a:r>
            <a:r>
              <a:rPr lang="th-TH" altLang="th-TH" sz="2571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571" b="1" dirty="0">
                <a:latin typeface="Angsana New" pitchFamily="18" charset="-34"/>
                <a:cs typeface="Angsana New" pitchFamily="18" charset="-34"/>
              </a:rPr>
              <a:t>วันที่เผยแพร่งบการเงิน </a:t>
            </a:r>
            <a:r>
              <a:rPr lang="th-TH" altLang="en-US" sz="2571" dirty="0">
                <a:latin typeface="Angsana New" pitchFamily="18" charset="-34"/>
                <a:cs typeface="Angsana New" pitchFamily="18" charset="-34"/>
              </a:rPr>
              <a:t>หมายถึง วันที่รายงานของผู้สอบบัญชีและงบการเงินที่ตรวจสอบแล้วพร้อมสำหรับการเผยแพร่แก่บุคคลภายนอก</a:t>
            </a:r>
            <a:endParaRPr lang="th-TH" sz="257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altLang="th-TH" sz="2571" b="1" dirty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en-US" altLang="th-TH" sz="2571" b="1" dirty="0" err="1">
                <a:latin typeface="Angsana New" pitchFamily="18" charset="-34"/>
                <a:cs typeface="Angsana New" pitchFamily="18" charset="-34"/>
              </a:rPr>
              <a:t>เหตุการณ์ภายหลังวันที่ในงบการเงิน</a:t>
            </a:r>
            <a:r>
              <a:rPr lang="en-US" altLang="th-TH" sz="2571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หมายถึง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เหตุการณ์ที่เกิดขึ้นในช่วงเวลาระหว่างวันที่ในงบการเงินและวันที่ในรายงานของผู้สอบบัญชีและข้อเท็จจริงที่ผู้สอบบัญชีพบภายหลังวันที่ในรายงานของผู้สอบบัญชี</a:t>
            </a:r>
            <a:endParaRPr lang="th-TH" sz="257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0653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560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8290" y="2043461"/>
            <a:ext cx="9629120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 New" pitchFamily="18" charset="-34"/>
                <a:cs typeface="Angsana New" pitchFamily="18" charset="-34"/>
              </a:rPr>
              <a:t>เหตุการณ์ภายหลังวันที่ในงบการเงิน</a:t>
            </a: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           งบการเงินอาจได้รับผลกระทบจากเหตุการณ์ที่เกิดขึ้นภายหลังวันที่ในงบการเงิน 2 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ประเภทดังนี้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1. 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เหตุการณ์ซึ่งมีหลักฐานยืนยันว่าเหตุการณ์นั้นมีอยู่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ณ 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วันที่ในงบการเงิน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และ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2.</a:t>
            </a:r>
            <a:r>
              <a:rPr lang="th-TH" altLang="th-TH" sz="266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เหตุการณ์ซึ่งมีหลักฐานยืนยันว่าเหตุการณ์นั้นเกิดขึ้นภายหลังวันที่ในงบการเงิน    </a:t>
            </a:r>
          </a:p>
          <a:p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       มาตรฐานการสอบบัญชีรหัส 700 กล่าวว่า วันที่ในรายงานของผู้สอบบัญชีทำให้ผู้อ่านงบการเงินทราบว่าผู้สอบบัญชีได้พิจารณาผลกระทบของเหตุการณ์และรายการที่ผู้สอบบัญชีทราบซึ่งเป็นรายการที่เกิดขึ้นจนถึงวันที่นั้น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0653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560 (ต่อ)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342" y="1520751"/>
            <a:ext cx="10452683" cy="419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 New" pitchFamily="18" charset="-34"/>
                <a:cs typeface="Angsana New" pitchFamily="18" charset="-34"/>
              </a:rPr>
              <a:t>ข้อกำหนด</a:t>
            </a:r>
          </a:p>
          <a:p>
            <a:r>
              <a:rPr lang="th-TH" altLang="en-US" sz="2667" b="1" dirty="0">
                <a:latin typeface="Angsana New" pitchFamily="18" charset="-34"/>
                <a:cs typeface="Angsana New" pitchFamily="18" charset="-34"/>
              </a:rPr>
              <a:t>      1. เหตุการณ์ที่เกิดขึ้นระหว่างวันที่ในงบการเงินและวันที่ในรายงานของผู้สอบบัญชี</a:t>
            </a:r>
            <a:endParaRPr lang="th-TH" sz="2667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altLang="th-TH" sz="2667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ผู้สอบบัญชีต้องใช้วิธีการตรวจสอบเพื่อให้ได้หลักฐานการสอบบัญชีที่เหมาะสมอย่างเพียงพอที่แสดงว่าเหตุการณ์ทุกเหตุการณ์ที่เกิดขึ้นระหว่างวันที่ในงบการเงินและวันที่ในรายงานของผู้สอบบัญชี ซึ่งต้องปรับปรุงรายการหรือเปิดเผยข้อมูลในงบการเงินได้ถูกระบุ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อย่างไรก็ตามผู้สอบบัญชีไม่จำเป็นต้องใช้วิธีการตรวจสอบเพิ่มเติมสำหรับเหตุการณ์ที่ได้ตรวจสอบและให้ข้อสรุปที่น่าพอใจแล้ว</a:t>
            </a:r>
          </a:p>
          <a:p>
            <a:endParaRPr lang="th-TH" sz="266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ผู้สอบบัญชีต้องใช้วิธีการตามที่กำหนด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โดยครอบคลุมช่วง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เวลาระหว่างวันที่ในงบการเงินจนถึงวันที่ในรายงานของผู้สอบบัญชี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หรือใกล้วันที่ในรายงานของผู้สอบบัญชีที่สุดเท่าที่จะเป็นไปได้โดยผู้สอบบัญชีต้องใช้การประเมินความเสี่ยงของผู้สอบบัญชีในการกำหนด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ลักษณะและขอบเขตของวิธีการตรวจสอบดังกล่าวซึ่งรวมถึง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0653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560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837" y="2018290"/>
            <a:ext cx="9248386" cy="209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62" b="1" dirty="0">
                <a:latin typeface="Angsana New" pitchFamily="18" charset="-34"/>
                <a:cs typeface="Angsana New" pitchFamily="18" charset="-34"/>
              </a:rPr>
              <a:t>ข้อกำหนด (ต่อ)</a:t>
            </a:r>
          </a:p>
          <a:p>
            <a:r>
              <a:rPr lang="th-TH" sz="2571" b="1" dirty="0">
                <a:latin typeface="Angsana New" pitchFamily="18" charset="-34"/>
                <a:cs typeface="Angsana New" pitchFamily="18" charset="-34"/>
              </a:rPr>
              <a:t>2. หนังสือรับรอง</a:t>
            </a:r>
          </a:p>
          <a:p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ผู้สอบบัญชีต้องขอให้ผู้บริหารและผู้มีหน้าที่ในการกำกับดูแล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altLang="en-US" sz="2571" dirty="0">
                <a:latin typeface="Angsana New" pitchFamily="18" charset="-34"/>
                <a:cs typeface="Angsana New" pitchFamily="18" charset="-34"/>
              </a:rPr>
              <a:t>หากเหมาะสม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) จัดทำหนังสือรับรองว่าเหตุการณ์ภายหลังในวันที่ในงบการเงินทุกรายการซึ่งต้องปรับปรุงรายการหรือเปิดเผยข้อมูลในงบการเงินตามที่กำหนดโดยแม่บทการรายงานทางการเงินที่เกี่ยวข้องได้มีการปรับปรุงรายการหรือเปิดเผยข้อมูลแล้ว</a:t>
            </a:r>
            <a:endParaRPr lang="th-TH" sz="257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137</a:t>
            </a:fld>
            <a:endParaRPr lang="th-TH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7703" y="500042"/>
            <a:ext cx="4988441" cy="12063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th-TH" sz="3810" b="1" dirty="0" err="1">
                <a:latin typeface="Angsana New" pitchFamily="18" charset="-34"/>
                <a:cs typeface="Angsana New" pitchFamily="18" charset="-34"/>
              </a:rPr>
              <a:t>มาตรฐานการสอบบัญชีรหัส</a:t>
            </a:r>
            <a:r>
              <a:rPr lang="en-US" altLang="th-TH" sz="3810" b="1" dirty="0">
                <a:latin typeface="Angsana New" pitchFamily="18" charset="-34"/>
                <a:cs typeface="Angsana New" pitchFamily="18" charset="-34"/>
              </a:rPr>
              <a:t> 570</a:t>
            </a:r>
            <a:endParaRPr lang="th-TH" altLang="th-TH" sz="381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altLang="en-US" sz="3429" b="1" dirty="0">
                <a:latin typeface="Angsana New" pitchFamily="18" charset="-34"/>
                <a:cs typeface="Angsana New" pitchFamily="18" charset="-34"/>
              </a:rPr>
              <a:t>การดำเนินงานต่อเนื่อง</a:t>
            </a:r>
            <a:endParaRPr lang="th-TH" sz="3429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418" y="2481754"/>
            <a:ext cx="10196946" cy="31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048" b="1" dirty="0">
                <a:latin typeface="Angsana New" pitchFamily="18" charset="-34"/>
                <a:cs typeface="Angsana New" pitchFamily="18" charset="-34"/>
              </a:rPr>
              <a:t>วัตถุประสงค์ของผู้สอบบัญชีมีดังนี้</a:t>
            </a:r>
            <a:endParaRPr lang="th-TH" sz="3048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 1. เพื่อให้ได้มาซึ่งหลักฐานการสอบบัญชีที่เหมาะสมอย่างเพียงพอและให้ข้อสรุปในเรื่องความเหมาะสมของการใช้เกณฑ์การดำเนินงานต่อเนื่องในการจัดทำงบการเงินของผู้บริหาร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 2. </a:t>
            </a:r>
            <a:r>
              <a:rPr lang="en-US" altLang="th-TH" sz="2857" dirty="0" err="1">
                <a:latin typeface="Angsana New" pitchFamily="18" charset="-34"/>
                <a:cs typeface="Angsana New" pitchFamily="18" charset="-34"/>
              </a:rPr>
              <a:t>เพื่อสรุปผลจากหลักฐานการสอบบัญชีที่ได้รับว่า</a:t>
            </a: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มีความไม่แน่นอนที่มีสาระสำคัญเกี่ยวกับเหตุการณ์หรือสถานการณ์ซึ่งอาจเป็นเหตุให้เกิดข้อสงสัยอย่างมีนัยสำคัญเกี่ยวกับความสามารถในการดำเนินงานต่อเนื่องของกิจการหรือไม่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และ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 3.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เพื่อนำเสนอรายงานให้เป็นไปตามมาตรฐานการสอบบัญชีฉบับนี้</a:t>
            </a: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138</a:t>
            </a:fld>
            <a:endParaRPr lang="th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E88E3-53CF-43B6-8D9F-6A9136DBF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03" y="422524"/>
            <a:ext cx="1671552" cy="1671552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0653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570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2572" y="1657165"/>
            <a:ext cx="8129139" cy="469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1"/>
              </a:spcBef>
            </a:pPr>
            <a:r>
              <a:rPr lang="th-TH" sz="3048" b="1" dirty="0">
                <a:latin typeface="Angsana New" pitchFamily="18" charset="-34"/>
                <a:cs typeface="Angsana New" pitchFamily="18" charset="-34"/>
              </a:rPr>
              <a:t>ข้อกำหนด</a:t>
            </a:r>
          </a:p>
          <a:p>
            <a:pPr>
              <a:spcBef>
                <a:spcPts val="571"/>
              </a:spcBef>
            </a:pP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1.</a:t>
            </a:r>
            <a:r>
              <a:rPr lang="th-TH" altLang="th-TH" sz="285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วิธีการประเมินความเสี่ยงและกิจกรรมที่เกี่ยวข้อง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571"/>
              </a:spcBef>
            </a:pP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2. </a:t>
            </a:r>
            <a:r>
              <a:rPr lang="en-US" altLang="th-TH" sz="2857" dirty="0" err="1">
                <a:latin typeface="Angsana New" pitchFamily="18" charset="-34"/>
                <a:cs typeface="Angsana New" pitchFamily="18" charset="-34"/>
              </a:rPr>
              <a:t>การประเมินผลการประเมินของผู้บริหาร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571"/>
              </a:spcBef>
            </a:pP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3.</a:t>
            </a:r>
            <a:r>
              <a:rPr lang="th-TH" altLang="th-TH" sz="285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ช่วงระยะเวลาหลังการประเมินของผู้บริหาร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571"/>
              </a:spcBef>
            </a:pP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4.</a:t>
            </a:r>
            <a:r>
              <a:rPr lang="th-TH" altLang="th-TH" sz="285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วิธีการตรวจสอบเพิ่มเติมเมื่อพบเหตุการณ์หรือสถานการณ์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571"/>
              </a:spcBef>
            </a:pP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5.</a:t>
            </a:r>
            <a:r>
              <a:rPr lang="th-TH" altLang="th-TH" sz="285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การสรุปผลของผู้สอบบัญชี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571"/>
              </a:spcBef>
            </a:pP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6.</a:t>
            </a:r>
            <a:r>
              <a:rPr lang="th-TH" altLang="th-TH" sz="285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นัยต่อรายงานของผู้สอบบัญชี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571"/>
              </a:spcBef>
            </a:pP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7.</a:t>
            </a:r>
            <a:r>
              <a:rPr lang="th-TH" altLang="th-TH" sz="285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การติดต่อสื่อสารกับผู้มีหน้าที่ในการกำกับดูแล 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571"/>
              </a:spcBef>
            </a:pP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8.</a:t>
            </a:r>
            <a:r>
              <a:rPr lang="th-TH" altLang="th-TH" sz="285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ความล่าช้าอย่างมีนัยสำคัญในการอนุมัติงบการเงิน  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139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6AA81-388B-43F6-97FB-C53F40A0B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75" y="265765"/>
            <a:ext cx="1342238" cy="11554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FA7517D-C6E5-4CC6-A7FA-77D677F70601}"/>
              </a:ext>
            </a:extLst>
          </p:cNvPr>
          <p:cNvSpPr/>
          <p:nvPr/>
        </p:nvSpPr>
        <p:spPr>
          <a:xfrm>
            <a:off x="4358114" y="1412935"/>
            <a:ext cx="1828508" cy="5318031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596115"/>
            <a:ext cx="11509188" cy="68281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4572" dirty="0"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ภาพรวมมาตรฐานการสอบบัญชี</a:t>
            </a:r>
            <a:endParaRPr lang="en-US" sz="4572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1306" y="1251842"/>
            <a:ext cx="11310598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3270" y="1530351"/>
            <a:ext cx="2100366" cy="10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General Principles &amp; Responsibilities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350382" y="1558925"/>
            <a:ext cx="2102379" cy="10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Risk Assessment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Response to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Assessed Risks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4269509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Evidence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093987" y="1530351"/>
            <a:ext cx="2102379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 Conclusions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Reporting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7922494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Specialized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Areas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9658366" y="1515274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Using Work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of Others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1" name="ตาราง 3"/>
          <p:cNvGraphicFramePr>
            <a:graphicFrameLocks noGrp="1"/>
          </p:cNvGraphicFramePr>
          <p:nvPr/>
        </p:nvGraphicFramePr>
        <p:xfrm>
          <a:off x="585069" y="2625051"/>
          <a:ext cx="1658583" cy="40596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300" dirty="0"/>
                        <a:t>Framework</a:t>
                      </a:r>
                      <a:endParaRPr lang="th-TH" sz="23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200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210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220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230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240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250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260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265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ตาราง 8"/>
          <p:cNvGraphicFramePr>
            <a:graphicFrameLocks noGrp="1"/>
          </p:cNvGraphicFramePr>
          <p:nvPr/>
        </p:nvGraphicFramePr>
        <p:xfrm>
          <a:off x="2694191" y="2657565"/>
          <a:ext cx="1461999" cy="22090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315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402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ตาราง 9"/>
          <p:cNvGraphicFramePr>
            <a:graphicFrameLocks noGrp="1"/>
          </p:cNvGraphicFramePr>
          <p:nvPr/>
        </p:nvGraphicFramePr>
        <p:xfrm>
          <a:off x="4555465" y="2612566"/>
          <a:ext cx="1492206" cy="40903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9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540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560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570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580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ตาราง 14"/>
          <p:cNvGraphicFramePr>
            <a:graphicFrameLocks noGrp="1"/>
          </p:cNvGraphicFramePr>
          <p:nvPr/>
        </p:nvGraphicFramePr>
        <p:xfrm>
          <a:off x="6420220" y="2612566"/>
          <a:ext cx="1461999" cy="233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701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endParaRPr lang="en-US" sz="1900" dirty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705</a:t>
                      </a: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706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ตาราง 18"/>
          <p:cNvGraphicFramePr>
            <a:graphicFrameLocks noGrp="1"/>
          </p:cNvGraphicFramePr>
          <p:nvPr/>
        </p:nvGraphicFramePr>
        <p:xfrm>
          <a:off x="8252752" y="2589102"/>
          <a:ext cx="1459985" cy="11120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ตาราง 19"/>
          <p:cNvGraphicFramePr>
            <a:graphicFrameLocks noGrp="1"/>
          </p:cNvGraphicFramePr>
          <p:nvPr/>
        </p:nvGraphicFramePr>
        <p:xfrm>
          <a:off x="10085286" y="2588308"/>
          <a:ext cx="1461999" cy="11128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610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14</a:t>
            </a:fld>
            <a:endParaRPr lang="th-T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C0635-1E65-43C3-8C71-BCEB2B1928F0}"/>
              </a:ext>
            </a:extLst>
          </p:cNvPr>
          <p:cNvCxnSpPr>
            <a:cxnSpLocks/>
          </p:cNvCxnSpPr>
          <p:nvPr/>
        </p:nvCxnSpPr>
        <p:spPr>
          <a:xfrm>
            <a:off x="6420220" y="3422342"/>
            <a:ext cx="1461999" cy="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0360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428605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570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99" y="1902684"/>
            <a:ext cx="10284902" cy="305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2571" b="1" dirty="0">
                <a:latin typeface="Angsana New" pitchFamily="18" charset="-34"/>
                <a:cs typeface="Angsana New" pitchFamily="18" charset="-34"/>
              </a:rPr>
              <a:t>การสรุปผลของผู้สอบบัญชี</a:t>
            </a:r>
            <a:endParaRPr lang="th-TH" sz="2571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381" b="1" dirty="0">
                <a:latin typeface="Angsana New" pitchFamily="18" charset="-34"/>
                <a:cs typeface="Angsana New" pitchFamily="18" charset="-34"/>
              </a:rPr>
              <a:t>           </a:t>
            </a:r>
            <a:r>
              <a:rPr lang="en-US" altLang="th-TH" sz="2381" dirty="0">
                <a:latin typeface="Angsana New" pitchFamily="18" charset="-34"/>
                <a:cs typeface="Angsana New" pitchFamily="18" charset="-34"/>
              </a:rPr>
              <a:t>ผู้สอบบัญชีต้องประเมินความเหมาะสมอย่างเพียงพอของหลักฐานการสอบบัญชีที่ได้รับต้องให้ข้อสรุปในเรื่องความเหมาะสมของการใช้เกณฑ์การดำเนินงานต่อเนื่องในการจัดทำงบการเงินของผู้บริหาร</a:t>
            </a:r>
          </a:p>
          <a:p>
            <a:endParaRPr lang="th-TH" sz="238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381" dirty="0">
                <a:latin typeface="Angsana New" pitchFamily="18" charset="-34"/>
                <a:cs typeface="Angsana New" pitchFamily="18" charset="-34"/>
              </a:rPr>
              <a:t>          ผู้สอบบัญชีต้องใช้ดุลยพินิจในการให้ข้อสรุปจากหลักฐานการสอบบัญชีที่ได้รับว่า  มีความไม่แน่นอนที่มีสาระสำคัญหรือไม่ที่เกี่ยวข้องกับเหตุการณ์หรือสถานการณ์ซึ่งโดยลำพังหรือรวมกันแล้วอาจเป็นเหตุให้เกิดข้อสงสัยอย่างมีนัยสำคัญเกี่ยวกับความสามารถในการดำเนินงานต่อเนื่องของกิจการ </a:t>
            </a:r>
          </a:p>
          <a:p>
            <a:endParaRPr lang="th-TH" sz="238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140</a:t>
            </a:fld>
            <a:endParaRPr lang="th-TH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FFE1749-06FF-4A23-93FB-5FBEB6037359}"/>
              </a:ext>
            </a:extLst>
          </p:cNvPr>
          <p:cNvSpPr/>
          <p:nvPr/>
        </p:nvSpPr>
        <p:spPr>
          <a:xfrm>
            <a:off x="1009475" y="2380617"/>
            <a:ext cx="268448" cy="285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36CB780-8C2C-49C5-A397-2C453BED5977}"/>
              </a:ext>
            </a:extLst>
          </p:cNvPr>
          <p:cNvSpPr/>
          <p:nvPr/>
        </p:nvSpPr>
        <p:spPr>
          <a:xfrm>
            <a:off x="1009475" y="3468847"/>
            <a:ext cx="268448" cy="285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D8FEE-408F-4C6D-969B-1BCA86C5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11" y="352724"/>
            <a:ext cx="1341236" cy="1152244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0653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570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008" y="1766781"/>
            <a:ext cx="10251347" cy="4137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sz="2476" b="1" dirty="0">
                <a:latin typeface="Angsana New" pitchFamily="18" charset="-34"/>
                <a:cs typeface="Angsana New" pitchFamily="18" charset="-34"/>
              </a:rPr>
              <a:t>การเปิดเผยข้อมูลในงบการเงินเกี่ยวกับความไม่แน่นอนที่มีสาระสำคัญไม่เพียงพอ</a:t>
            </a:r>
          </a:p>
          <a:p>
            <a:r>
              <a:rPr lang="en-US" altLang="th-TH" sz="2286" b="1" dirty="0" err="1">
                <a:latin typeface="Angsana New" pitchFamily="18" charset="-34"/>
                <a:cs typeface="Angsana New" pitchFamily="18" charset="-34"/>
              </a:rPr>
              <a:t>ผู้สอบบัญชีต้อง</a:t>
            </a:r>
            <a:r>
              <a:rPr lang="en-US" altLang="th-TH" sz="2286" b="1" dirty="0">
                <a:latin typeface="Angsana New" pitchFamily="18" charset="-34"/>
                <a:cs typeface="Angsana New" pitchFamily="18" charset="-34"/>
              </a:rPr>
              <a:t> :</a:t>
            </a:r>
            <a:endParaRPr lang="th-TH" sz="2286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286" dirty="0">
                <a:latin typeface="Angsana New" pitchFamily="18" charset="-34"/>
                <a:cs typeface="Angsana New" pitchFamily="18" charset="-34"/>
              </a:rPr>
              <a:t>   1.</a:t>
            </a:r>
            <a:r>
              <a:rPr lang="th-TH" altLang="th-TH" sz="2286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286" dirty="0">
                <a:latin typeface="Angsana New" pitchFamily="18" charset="-34"/>
                <a:cs typeface="Angsana New" pitchFamily="18" charset="-34"/>
              </a:rPr>
              <a:t>แสดงความเห็นอย่างมีเงื่อนไข  หรือแสดงความเห็นว่างบการเงินไม่ถูกต้อง  ตามความเหมาะสมกับสถานการณ์  และ</a:t>
            </a:r>
            <a:endParaRPr lang="th-TH" sz="228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286" dirty="0">
                <a:latin typeface="Angsana New" pitchFamily="18" charset="-34"/>
                <a:cs typeface="Angsana New" pitchFamily="18" charset="-34"/>
              </a:rPr>
              <a:t>   2. </a:t>
            </a:r>
            <a:r>
              <a:rPr lang="th-TH" altLang="en-US" sz="2286" dirty="0">
                <a:latin typeface="Angsana New" pitchFamily="18" charset="-34"/>
                <a:cs typeface="Angsana New" pitchFamily="18" charset="-34"/>
              </a:rPr>
              <a:t>ในส่วนของเกณฑ์ในการแสดงความเห็นอย่างมีเงื่อนไข</a:t>
            </a:r>
            <a:r>
              <a:rPr lang="en-US" altLang="th-TH" sz="2286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altLang="th-TH" sz="2286" dirty="0" err="1">
                <a:latin typeface="Angsana New" pitchFamily="18" charset="-34"/>
                <a:cs typeface="Angsana New" pitchFamily="18" charset="-34"/>
              </a:rPr>
              <a:t>หรือแสดงความเห็นว่างบการเงินไม่ถูกต้อง</a:t>
            </a:r>
            <a:r>
              <a:rPr lang="en-US" altLang="th-TH" sz="2286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altLang="en-US" sz="2286" i="1" dirty="0">
                <a:solidFill>
                  <a:srgbClr val="D30B0D"/>
                </a:solidFill>
                <a:latin typeface="Angsana New" pitchFamily="18" charset="-34"/>
                <a:cs typeface="Angsana New" pitchFamily="18" charset="-34"/>
              </a:rPr>
              <a:t>ให้ระบุว่า                         </a:t>
            </a:r>
            <a:r>
              <a:rPr lang="th-TH" altLang="en-US" sz="2286" dirty="0">
                <a:latin typeface="Angsana New" pitchFamily="18" charset="-34"/>
                <a:cs typeface="Angsana New" pitchFamily="18" charset="-34"/>
              </a:rPr>
              <a:t>มีความไม่แน่นอนที่มีสาระสำคัญที่อาจเป็นเหตุให้เกิดข้อสงสัยอย่างมีนัยสำคัญเกี่ยวกับความสามารถในการดำเนินงานต่อเนื่องของกิจการ</a:t>
            </a:r>
            <a:r>
              <a:rPr lang="en-US" altLang="th-TH" sz="2286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286" dirty="0">
                <a:latin typeface="Angsana New" pitchFamily="18" charset="-34"/>
                <a:cs typeface="Angsana New" pitchFamily="18" charset="-34"/>
              </a:rPr>
              <a:t>และงบการเงินนั้นมีการเปิดเผยข้อมูลเกี่ยวกับเรื่องดังกล่าวไม่เพียงพอ</a:t>
            </a:r>
          </a:p>
          <a:p>
            <a:endParaRPr lang="th-TH" sz="762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altLang="en-US" sz="2476" b="1" dirty="0">
                <a:latin typeface="Angsana New" pitchFamily="18" charset="-34"/>
                <a:cs typeface="Angsana New" pitchFamily="18" charset="-34"/>
              </a:rPr>
              <a:t>ความล่าช้าอย่างมีนัยสำคัญในการอนุมัติงบการเงิน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altLang="en-US" sz="2286" dirty="0">
                <a:latin typeface="Angsana New" pitchFamily="18" charset="-34"/>
                <a:cs typeface="Angsana New" pitchFamily="18" charset="-34"/>
              </a:rPr>
              <a:t>ผู้สอบบัญชีต้องสอบถามสาเหตุของความล่าช้านั้น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altLang="en-US" sz="2286" dirty="0">
                <a:latin typeface="Angsana New" pitchFamily="18" charset="-34"/>
                <a:cs typeface="Angsana New" pitchFamily="18" charset="-34"/>
              </a:rPr>
              <a:t>หากผู้สอบบัญชีเชื่อว่าความล่าช้านั้นเกี่ยวข้องกับเหตุการณ์หรือสถานการณ์ซึ่งเกี่ยวกับการประเมินข้อสมมติเรื่องการดำเนินงานต่อเนื่อง  ผู้สอบบัญชีต้องพิจารณาความจำเป็นในการใช้วิธีการตรวจสอบเพิ่มเติม</a:t>
            </a:r>
            <a:r>
              <a:rPr lang="en-US" altLang="th-TH" sz="2286" dirty="0">
                <a:latin typeface="Angsana New" pitchFamily="18" charset="-34"/>
                <a:cs typeface="Angsana New" pitchFamily="18" charset="-34"/>
              </a:rPr>
              <a:t>  รวมทั้งพิจารณาผลกระทบต่อการสรุปผลของผู้สอบบัญชีเกี่ยวกับความไม่แน่นอนที่มีสาระสำคัญ</a:t>
            </a:r>
            <a:r>
              <a:rPr lang="th-TH" altLang="en-US" sz="2286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286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141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76B4A-9C34-4D8B-98A8-A12E9386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19" y="323739"/>
            <a:ext cx="1341236" cy="1152244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807553" y="506537"/>
            <a:ext cx="4576895" cy="1176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3810" b="1" dirty="0">
                <a:latin typeface="Angsana New" pitchFamily="18" charset="-34"/>
                <a:cs typeface="Angsana New" pitchFamily="18" charset="-34"/>
              </a:rPr>
              <a:t>มาตรฐานการสอบบัญชี รหัส 580 </a:t>
            </a:r>
          </a:p>
          <a:p>
            <a:pPr algn="ctr"/>
            <a:r>
              <a:rPr lang="th-TH" sz="3238" b="1" dirty="0">
                <a:latin typeface="Angsana New" pitchFamily="18" charset="-34"/>
                <a:cs typeface="Angsana New" pitchFamily="18" charset="-34"/>
              </a:rPr>
              <a:t>หนังสือรับรอง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5087" y="1809815"/>
            <a:ext cx="8959441" cy="419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 New" pitchFamily="18" charset="-34"/>
                <a:cs typeface="Angsana New" pitchFamily="18" charset="-34"/>
              </a:rPr>
              <a:t>วัตถุประสงค์</a:t>
            </a:r>
          </a:p>
          <a:p>
            <a:r>
              <a:rPr lang="en-US" altLang="th-TH" sz="2667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altLang="th-TH" sz="2667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667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1. 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ได้มาซึ่งหนังสือรับรองจากผู้บริหารและผู้มีหน้าที่ในการกำกับดูแล</a:t>
            </a:r>
            <a:r>
              <a:rPr lang="en-US" altLang="en-US" sz="266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ในกรณีที่เหมาะสม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)       ว่าผู้บริหารและผู้มีหน้าที่ในการกำกับดูแลได้ปฏิบัติตามความรับผิดชอบของตนในการจัดทำงบการเงินและความครบถ้วนของข้อมูลที่จัดให้แก่ผู้สอบบัญชี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2. สนับสนุนหลักฐานการสอบบัญชีอื่นซึ่งเกี่ยวข้องกับงบการเงินหรือสิ่งที่ผู้บริหารให้การ รับรองไว้ในงบการเงินเฉพาะเรื่องโดยใช้หนังสือรับรองในกรณีที่ผู้สอบบัญชีเห็นว่าจำเป็นหรือตรงตามข้อกำหนดของมาตรฐานการสอบบัญชีฉบับอื่น 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และ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3. เพื่อตอบสนองอย่างเหมาะสมเมื่อได้รับหนังสือรับรองจากผู้บริหารและผู้มีหน้าที่ในการกำกับดูแล (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ในกรณีที่เหมาะสม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altLang="th-TH" sz="2667" dirty="0">
                <a:latin typeface="Angsana New" pitchFamily="18" charset="-34"/>
                <a:cs typeface="Angsana New" pitchFamily="18" charset="-34"/>
              </a:rPr>
              <a:t> ห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รือเมื่อไม่ได้รับหนังสือรับรองตามที่ผู้สอบบัญชีร้องขอ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142</a:t>
            </a:fld>
            <a:endParaRPr lang="th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396389-27A1-41BB-910F-EBA1E8684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25" y="1935132"/>
            <a:ext cx="2776758" cy="2832281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ตรากรม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2151" y="142852"/>
            <a:ext cx="883550" cy="928694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256238" y="50653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580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9094" y="2137433"/>
            <a:ext cx="8252330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th-TH" sz="2667" b="1" dirty="0" err="1">
                <a:latin typeface="Angsana New" pitchFamily="18" charset="-34"/>
                <a:cs typeface="Angsana New" pitchFamily="18" charset="-34"/>
              </a:rPr>
              <a:t>หนังสือรับรอง</a:t>
            </a:r>
            <a:r>
              <a:rPr lang="en-US" altLang="th-TH" sz="2667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667" b="1" dirty="0" err="1">
                <a:latin typeface="Angsana New" pitchFamily="18" charset="-34"/>
                <a:cs typeface="Angsana New" pitchFamily="18" charset="-34"/>
              </a:rPr>
              <a:t>หมายถึง</a:t>
            </a:r>
            <a:r>
              <a:rPr lang="en-US" altLang="th-TH" sz="2667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   คำรับรองที่เป็นลายลักษณ์อักษรที่ผู้สอบบัญชีได้รับจากผู้บริหารเพื่อยืนยันเรื่องใด   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เรื่องหนึ่งหรือเพื่อสนับสนุนหลักฐานการสอบบัญชีอื่น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หนังสือรับรองตามความหมายของมาตรฐานการสอบบัญชีฉบับนี้ไม่รวมถึงงบการเงิน </a:t>
            </a:r>
            <a:r>
              <a:rPr lang="en-US" altLang="th-TH" sz="2667" dirty="0" err="1">
                <a:latin typeface="Angsana New" pitchFamily="18" charset="-34"/>
                <a:cs typeface="Angsana New" pitchFamily="18" charset="-34"/>
              </a:rPr>
              <a:t>สิ่งที่ผู้บริหารให้การรับรองหรือเอกสารประกอบการบันทึกบัญชี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143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BED8C-37B8-453C-A336-BC71A2455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6886">
            <a:off x="355174" y="1625664"/>
            <a:ext cx="2773920" cy="2834886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0653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580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8622" y="2435941"/>
            <a:ext cx="9865453" cy="31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th-TH" sz="3048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3048" b="1" dirty="0">
                <a:latin typeface="Angsana New" pitchFamily="18" charset="-34"/>
                <a:cs typeface="Angsana New" pitchFamily="18" charset="-34"/>
              </a:rPr>
              <a:t>ข้อกำหนด</a:t>
            </a:r>
            <a:endParaRPr lang="th-TH" sz="3048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1.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ผู้บริหารที่ได้รับคำร้องขอให้ออกหนังสือรับรอง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2.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หนังสือรับรองเกี่ยวกับความรับผิดชอบของผู้บริหาร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3.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หนังสือรับรองอื่น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4.</a:t>
            </a:r>
            <a:r>
              <a:rPr lang="th-TH" altLang="th-TH" sz="285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วันที่และรอบระยะเวลาที่ครอบคลุมในหนังสือรับรอง 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5.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รูปแบบของหนังสือรับรอง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   6. </a:t>
            </a:r>
            <a:r>
              <a:rPr lang="th-TH" altLang="en-US" sz="2857" dirty="0">
                <a:latin typeface="Angsana New" pitchFamily="18" charset="-34"/>
                <a:cs typeface="Angsana New" pitchFamily="18" charset="-34"/>
              </a:rPr>
              <a:t>ความสงสัยในความน่าเชื่อถือในหนังสือรับรองและการไม่ได้รับหนังสือรับรองตามที่ร้องขอ</a:t>
            </a:r>
            <a:r>
              <a:rPr lang="en-US" altLang="th-TH" sz="2857" dirty="0">
                <a:latin typeface="Angsana New" pitchFamily="18" charset="-34"/>
                <a:cs typeface="Angsana New" pitchFamily="18" charset="-34"/>
              </a:rPr>
              <a:t>  </a:t>
            </a:r>
            <a:endParaRPr lang="th-TH" sz="2857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144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52BFC-4DA1-4323-BFD6-374FFC85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54" y="261416"/>
            <a:ext cx="2122415" cy="2148993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428605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580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462" y="1810110"/>
            <a:ext cx="10274077" cy="360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sz="3200" b="1" dirty="0">
                <a:latin typeface="Angsana New" pitchFamily="18" charset="-34"/>
                <a:cs typeface="Angsana New" pitchFamily="18" charset="-34"/>
              </a:rPr>
              <a:t>ข้อกำหนด (ต่อ)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b="1" dirty="0">
                <a:latin typeface="Angsana New" pitchFamily="18" charset="-34"/>
                <a:cs typeface="Angsana New" pitchFamily="18" charset="-34"/>
              </a:rPr>
              <a:t>    1. </a:t>
            </a:r>
            <a:r>
              <a:rPr lang="th-TH" altLang="en-US" sz="2476" b="1" dirty="0">
                <a:latin typeface="Angsana New" pitchFamily="18" charset="-34"/>
                <a:cs typeface="Angsana New" pitchFamily="18" charset="-34"/>
              </a:rPr>
              <a:t>ผู้บริหารที่ได้รับคำร้องขอให้ออกหนังสือรับรอง</a:t>
            </a:r>
            <a:endParaRPr lang="th-TH" sz="2476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b="1" dirty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ผู้สอบบัญชีต้องขอหนังสือรับรองจากผู้บริหารที่รับผิดชอบต่องบการเงินและที่มีความรู้ในเรื่องที่เกี่ยวข้อง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b="1" dirty="0">
                <a:latin typeface="Angsana New" pitchFamily="18" charset="-34"/>
                <a:cs typeface="Angsana New" pitchFamily="18" charset="-34"/>
              </a:rPr>
              <a:t>    2. </a:t>
            </a:r>
            <a:r>
              <a:rPr lang="th-TH" altLang="en-US" sz="2476" b="1" dirty="0">
                <a:latin typeface="Angsana New" pitchFamily="18" charset="-34"/>
                <a:cs typeface="Angsana New" pitchFamily="18" charset="-34"/>
              </a:rPr>
              <a:t>หนังสือรับรองเกี่ยวกับความรับผิดชอบของผู้บริหาร</a:t>
            </a:r>
            <a:endParaRPr lang="th-TH" sz="2476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    2.1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การจัดทำงบการเงิน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    2.2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การให้ข้อมูลและความ</a:t>
            </a:r>
            <a:r>
              <a:rPr lang="en-US" altLang="th-TH" sz="2476" dirty="0" err="1">
                <a:latin typeface="Angsana New" pitchFamily="18" charset="-34"/>
                <a:cs typeface="Angsana New" pitchFamily="18" charset="-34"/>
              </a:rPr>
              <a:t>ครบถ้วนของรายการ</a:t>
            </a:r>
            <a:endParaRPr lang="en-US" alt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00" dirty="0">
                <a:latin typeface="Angsana New" pitchFamily="18" charset="-34"/>
                <a:cs typeface="Angsana New" pitchFamily="18" charset="-34"/>
              </a:rPr>
              <a:t>         2.3 </a:t>
            </a:r>
            <a:r>
              <a:rPr lang="en-US" altLang="th-TH" sz="2400" dirty="0" err="1">
                <a:latin typeface="Angsana New" pitchFamily="18" charset="-34"/>
                <a:cs typeface="Angsana New" pitchFamily="18" charset="-34"/>
              </a:rPr>
              <a:t>คำอธิบายถึงความรับผิดชอบของผู้บริหารในหนังสือรับรอง</a:t>
            </a:r>
            <a:endParaRPr lang="en-US" altLang="th-TH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00" b="1" dirty="0">
                <a:latin typeface="Angsana New" pitchFamily="18" charset="-34"/>
                <a:cs typeface="Angsana New" pitchFamily="18" charset="-34"/>
              </a:rPr>
              <a:t>     3. </a:t>
            </a:r>
            <a:r>
              <a:rPr lang="en-US" altLang="th-TH" sz="2400" b="1" dirty="0" err="1">
                <a:latin typeface="Angsana New" pitchFamily="18" charset="-34"/>
                <a:cs typeface="Angsana New" pitchFamily="18" charset="-34"/>
              </a:rPr>
              <a:t>หนังสือรับรอง</a:t>
            </a:r>
            <a:r>
              <a:rPr lang="th-TH" altLang="en-US" sz="2400" b="1" dirty="0">
                <a:latin typeface="Angsana New" pitchFamily="18" charset="-34"/>
                <a:cs typeface="Angsana New" pitchFamily="18" charset="-34"/>
              </a:rPr>
              <a:t>อื่น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  <a:p>
            <a:endParaRPr lang="th-TH" sz="2476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145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9A2958-2123-4B6F-A84E-48FA76D4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3847">
            <a:off x="1119389" y="339696"/>
            <a:ext cx="1639591" cy="1304924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506537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580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8236" y="1806766"/>
            <a:ext cx="9457030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th-TH" sz="2667" b="1" dirty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altLang="en-US" sz="2667" b="1" dirty="0">
                <a:latin typeface="Angsana New" pitchFamily="18" charset="-34"/>
                <a:cs typeface="Angsana New" pitchFamily="18" charset="-34"/>
              </a:rPr>
              <a:t>วันที่และรอบระยะเวลาที่ครอบคลุมในหนังสือรับรอง </a:t>
            </a:r>
            <a:endParaRPr lang="th-TH" sz="2667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altLang="en-US" sz="2667" spc="-29" dirty="0">
                <a:latin typeface="Angsana New" pitchFamily="18" charset="-34"/>
                <a:cs typeface="Angsana New" pitchFamily="18" charset="-34"/>
              </a:rPr>
              <a:t>วันที่ในหนังสือรับรองต้อง</a:t>
            </a:r>
            <a:r>
              <a:rPr lang="en-US" altLang="th-TH" sz="2667" spc="-29" dirty="0" err="1">
                <a:latin typeface="Angsana New" pitchFamily="18" charset="-34"/>
                <a:cs typeface="Angsana New" pitchFamily="18" charset="-34"/>
              </a:rPr>
              <a:t>ใกล้เคียงกับวันที่ใ</a:t>
            </a:r>
            <a:r>
              <a:rPr lang="th-TH" altLang="en-US" sz="2667" spc="-29" dirty="0" err="1">
                <a:latin typeface="Angsana New" pitchFamily="18" charset="-34"/>
                <a:cs typeface="Angsana New" pitchFamily="18" charset="-34"/>
              </a:rPr>
              <a:t>นราย</a:t>
            </a:r>
            <a:r>
              <a:rPr lang="th-TH" altLang="en-US" sz="2667" spc="-29" dirty="0">
                <a:latin typeface="Angsana New" pitchFamily="18" charset="-34"/>
                <a:cs typeface="Angsana New" pitchFamily="18" charset="-34"/>
              </a:rPr>
              <a:t>งานของผู้สอบบัญชีต่องบการเงินเท่าที่จะสามารถ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ทำได้ในทางปฏิบัติแต่ต้องไม่หลังจากวันที่ในรายงานของผู้สอบบัญชีต่องบการเงิน หนังสือรับรองต้องทำขึ้นสำหรับงบการเงินทั้งหมดและสำหรับรอบระยะเวลาที่อ้างถึงในรายงานของผู้สอบบัญชี </a:t>
            </a:r>
            <a:endParaRPr lang="en-US" altLang="th-TH" sz="2667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b="1" dirty="0"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altLang="th-TH" sz="2667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667" b="1" dirty="0">
                <a:latin typeface="Angsana New" pitchFamily="18" charset="-34"/>
                <a:cs typeface="Angsana New" pitchFamily="18" charset="-34"/>
              </a:rPr>
              <a:t>รูปแบบของหนังสือรับรอง </a:t>
            </a:r>
            <a:endParaRPr lang="th-TH" sz="2667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หนังสือรับรองต้องอยู่ในรูปแบบของจดหมายรับรองที่ส่งถึงผู้สอบบัญชีถ้ากฎหมายหรือข้อบังคับกำหนดให้ผู้บริหารมีแถลงการณ์เป็นลายลักษณ์อักษรต่อสาธารณชนเกี่ยวกับความรับผิดชอบของผู้บริหาร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และผู้สอบบัญชีพิจารณาแล้วเห็นว่าแถลงการณ์นั้นให้คำรับรองบางส่วนหรือทั้งหมดที่กำหนด</a:t>
            </a:r>
            <a:r>
              <a:rPr lang="en-US" altLang="th-TH" sz="2667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667" dirty="0">
                <a:latin typeface="Angsana New" pitchFamily="18" charset="-34"/>
                <a:cs typeface="Angsana New" pitchFamily="18" charset="-34"/>
              </a:rPr>
              <a:t>เรื่องที่เกี่ยวข้องที่อยู่ในแถลงการณ์นั้นไม่จำเป็นต้องรวมอยู่ในหนังสือรับรองอีก  </a:t>
            </a:r>
            <a:endParaRPr lang="th-TH" sz="2667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146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4F819-CF12-46AE-8B6D-BC80DABC8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70" y="99738"/>
            <a:ext cx="1938696" cy="1707028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56238" y="428605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580 (ต่อ)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1322" y="1500176"/>
            <a:ext cx="9933284" cy="566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th-TH" sz="2571" b="1" dirty="0">
                <a:latin typeface="Angsana New" pitchFamily="18" charset="-34"/>
                <a:cs typeface="Angsana New" pitchFamily="18" charset="-34"/>
              </a:rPr>
              <a:t>6. ความสงสัยในความน่าเชื่อถือในหนังสือรับรองและการไม่ได้รับหนังสือรับรองที่ขอ</a:t>
            </a:r>
            <a:endParaRPr lang="th-TH" sz="2571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571" b="1" dirty="0">
                <a:latin typeface="Angsana New" pitchFamily="18" charset="-34"/>
                <a:cs typeface="Angsana New" pitchFamily="18" charset="-34"/>
              </a:rPr>
              <a:t>    6.1 </a:t>
            </a:r>
            <a:r>
              <a:rPr lang="th-TH" altLang="en-US" sz="2571" b="1" dirty="0">
                <a:latin typeface="Angsana New" pitchFamily="18" charset="-34"/>
                <a:cs typeface="Angsana New" pitchFamily="18" charset="-34"/>
              </a:rPr>
              <a:t>ความสงสัยในความน่าเชื่อถือของหนังสือรับรอง</a:t>
            </a:r>
            <a:endParaRPr lang="th-TH" sz="2571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altLang="th-TH" sz="2571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altLang="en-US" sz="2571" dirty="0">
                <a:latin typeface="Angsana New" pitchFamily="18" charset="-34"/>
                <a:cs typeface="Angsana New" pitchFamily="18" charset="-34"/>
              </a:rPr>
              <a:t>เมื่อผู้สอบบัญชีมีข้อสังเกตเกี่ยวกับความรู้ความสามารถ ความซื่อสัตย์ จริยธรรมหรือความอุตสาหะของผู้บริหาร หรือคำมั่นของผู้บริหาร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ในการบังคับใช้สิ่งเหล่านี้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ผู้สอบบัญชีต้องพิจารณาผลกระทบของเรื่องดังกล่าวที่อาจมีผลต่อความน่าเชื่อถือของคำรับรอง (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วาจา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sz="2571" dirty="0" err="1">
                <a:latin typeface="Angsana New" pitchFamily="18" charset="-34"/>
                <a:cs typeface="Angsana New" pitchFamily="18" charset="-34"/>
              </a:rPr>
              <a:t>ลายลักษณ์อักษร</a:t>
            </a:r>
            <a:r>
              <a:rPr lang="en-US" altLang="th-TH" sz="2571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altLang="en-US" sz="2571" dirty="0">
                <a:latin typeface="Angsana New" pitchFamily="18" charset="-34"/>
                <a:cs typeface="Angsana New" pitchFamily="18" charset="-34"/>
              </a:rPr>
              <a:t>และหลักฐานทั่วไปในการสอบบัญชี</a:t>
            </a:r>
          </a:p>
          <a:p>
            <a:r>
              <a:rPr lang="en-US" altLang="th-TH" sz="2800" b="1" dirty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altLang="th-TH" sz="2570" b="1" dirty="0">
                <a:latin typeface="Angsana New" pitchFamily="18" charset="-34"/>
                <a:cs typeface="Angsana New" pitchFamily="18" charset="-34"/>
              </a:rPr>
              <a:t>6.2 </a:t>
            </a:r>
            <a:r>
              <a:rPr lang="th-TH" altLang="en-US" sz="2570" b="1" dirty="0">
                <a:latin typeface="Angsana New" pitchFamily="18" charset="-34"/>
                <a:cs typeface="Angsana New" pitchFamily="18" charset="-34"/>
              </a:rPr>
              <a:t>การไม่ได้รับหนังสือรับรองตามที่ร้องขอ</a:t>
            </a:r>
            <a:endParaRPr lang="th-TH" sz="257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570" dirty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en-US" altLang="th-TH" sz="2570" dirty="0" err="1">
                <a:latin typeface="Angsana New" pitchFamily="18" charset="-34"/>
                <a:cs typeface="Angsana New" pitchFamily="18" charset="-34"/>
              </a:rPr>
              <a:t>ผู้สอบบัญชีต้อง</a:t>
            </a:r>
            <a:endParaRPr lang="th-TH" sz="257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570" dirty="0">
                <a:latin typeface="Angsana New" pitchFamily="18" charset="-34"/>
                <a:cs typeface="Angsana New" pitchFamily="18" charset="-34"/>
              </a:rPr>
              <a:t>         1) </a:t>
            </a:r>
            <a:r>
              <a:rPr lang="th-TH" altLang="en-US" sz="2570" dirty="0">
                <a:latin typeface="Angsana New" pitchFamily="18" charset="-34"/>
                <a:cs typeface="Angsana New" pitchFamily="18" charset="-34"/>
              </a:rPr>
              <a:t>สอบถามถึงเรื่องดังกล่าวกับผู้บริหาร</a:t>
            </a:r>
            <a:endParaRPr lang="th-TH" sz="257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570" dirty="0">
                <a:latin typeface="Angsana New" pitchFamily="18" charset="-34"/>
                <a:cs typeface="Angsana New" pitchFamily="18" charset="-34"/>
              </a:rPr>
              <a:t>         2) ประเมินความซื่อสัตย์ของผู้บริหารอีกครั้งและประเมินผลกระทบที่อาจมีต่อความน่าเชื่อถือของคำรับรอง (</a:t>
            </a:r>
            <a:r>
              <a:rPr lang="th-TH" altLang="en-US" sz="2570" dirty="0">
                <a:latin typeface="Angsana New" pitchFamily="18" charset="-34"/>
                <a:cs typeface="Angsana New" pitchFamily="18" charset="-34"/>
              </a:rPr>
              <a:t>วาจาหรือลายลักษณ์อักษร</a:t>
            </a:r>
            <a:r>
              <a:rPr lang="en-US" altLang="th-TH" sz="257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altLang="en-US" sz="2570" dirty="0">
                <a:latin typeface="Angsana New" pitchFamily="18" charset="-34"/>
                <a:cs typeface="Angsana New" pitchFamily="18" charset="-34"/>
              </a:rPr>
              <a:t>แนะหลักฐานการสอบบัญชีโดยทั่วไป และ</a:t>
            </a:r>
            <a:endParaRPr lang="th-TH" sz="257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570" dirty="0">
                <a:latin typeface="Angsana New" pitchFamily="18" charset="-34"/>
                <a:cs typeface="Angsana New" pitchFamily="18" charset="-34"/>
              </a:rPr>
              <a:t>         3)</a:t>
            </a:r>
            <a:r>
              <a:rPr lang="th-TH" altLang="th-TH" sz="257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570" dirty="0">
                <a:latin typeface="Angsana New" pitchFamily="18" charset="-34"/>
                <a:cs typeface="Angsana New" pitchFamily="18" charset="-34"/>
              </a:rPr>
              <a:t>กระทำการอย่างเหมาะสมซึ่งรวมถึงการพิจารณาผลกระทบที่อาจเกิดขึ้นต่อความเห็นในรายงานของผู้สอบบัญชีตามมาตรฐานการสอบบัญชีรหัส 705 </a:t>
            </a:r>
            <a:r>
              <a:rPr lang="en-US" altLang="th-TH" sz="257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altLang="en-US" sz="2570" dirty="0">
                <a:latin typeface="Angsana New" pitchFamily="18" charset="-34"/>
                <a:cs typeface="Angsana New" pitchFamily="18" charset="-34"/>
              </a:rPr>
              <a:t>ปรับปรุง </a:t>
            </a:r>
            <a:r>
              <a:rPr lang="en-US" altLang="th-TH" sz="257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altLang="en-US" sz="2570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570" dirty="0">
              <a:latin typeface="Angsana New" pitchFamily="18" charset="-34"/>
              <a:cs typeface="Angsana New" pitchFamily="18" charset="-34"/>
            </a:endParaRPr>
          </a:p>
          <a:p>
            <a:endParaRPr lang="th-TH" altLang="en-US" sz="2571" dirty="0">
              <a:latin typeface="Angsana New" pitchFamily="18" charset="-34"/>
              <a:cs typeface="Angsana New" pitchFamily="18" charset="-34"/>
            </a:endParaRPr>
          </a:p>
          <a:p>
            <a:endParaRPr lang="th-TH" sz="257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147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77F99-0E6B-4BDE-A100-A0D4B762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94" y="23070"/>
            <a:ext cx="1938696" cy="1707028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889394001"/>
              </p:ext>
            </p:extLst>
          </p:nvPr>
        </p:nvGraphicFramePr>
        <p:xfrm>
          <a:off x="679508" y="1934930"/>
          <a:ext cx="10531727" cy="1392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05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ngsanaUPC"/>
                        </a:rPr>
                        <a:t>รหัส 600 ข้อควรพิจารณา-การตรวจสอบงบการเงินของกลุ่มกิจการรวมถึงงานของผู้สอบบัญชีอื่น</a:t>
                      </a:r>
                    </a:p>
                  </a:txBody>
                  <a:tcPr marL="14272" marR="14272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5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chemeClr val="accent2"/>
                          </a:solidFill>
                          <a:effectLst/>
                          <a:latin typeface="AngsanaUPC"/>
                        </a:rPr>
                        <a:t>รหัส 610 การใช้ผลงานของผู้ตรวจสอบภายใน</a:t>
                      </a:r>
                    </a:p>
                  </a:txBody>
                  <a:tcPr marL="14272" marR="14272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05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ngsanaUPC"/>
                        </a:rPr>
                        <a:t>รหัส 620 การใช้ผลงานของผู้เชี่ยวชาญของผู้สอบบัญชี</a:t>
                      </a:r>
                    </a:p>
                  </a:txBody>
                  <a:tcPr marL="14272" marR="14272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9922" name="Title 1"/>
          <p:cNvSpPr>
            <a:spLocks noGrp="1"/>
          </p:cNvSpPr>
          <p:nvPr>
            <p:ph type="title"/>
          </p:nvPr>
        </p:nvSpPr>
        <p:spPr>
          <a:xfrm>
            <a:off x="889422" y="428765"/>
            <a:ext cx="11509188" cy="682811"/>
          </a:xfrm>
        </p:spPr>
        <p:txBody>
          <a:bodyPr/>
          <a:lstStyle/>
          <a:p>
            <a:pPr algn="l" eaLnBrk="1" hangingPunct="1"/>
            <a:r>
              <a:rPr lang="th-TH" b="1" dirty="0">
                <a:solidFill>
                  <a:schemeClr val="accent1"/>
                </a:solidFill>
                <a:latin typeface="Angsana New" pitchFamily="18" charset="-34"/>
              </a:rPr>
              <a:t>หมวด </a:t>
            </a:r>
            <a:r>
              <a:rPr lang="en-US" b="1" dirty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600 </a:t>
            </a:r>
            <a:r>
              <a:rPr lang="th-TH" b="1" dirty="0">
                <a:solidFill>
                  <a:schemeClr val="accent1"/>
                </a:solidFill>
                <a:latin typeface="Angsana New" pitchFamily="18" charset="-34"/>
              </a:rPr>
              <a:t>การใช้ผลงานของผู้อื่น</a:t>
            </a:r>
            <a:endParaRPr lang="en-US" dirty="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148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889422" y="1352550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563897" y="214291"/>
            <a:ext cx="5064208" cy="117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620</a:t>
            </a:r>
          </a:p>
          <a:p>
            <a:pPr algn="ctr"/>
            <a:r>
              <a:rPr lang="th-TH" sz="3238" b="1" dirty="0">
                <a:cs typeface="+mj-cs"/>
              </a:rPr>
              <a:t>การใช้ผลงานของผู้เชี่ยวชาญของผู้สอบบัญชี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5431" y="1428736"/>
            <a:ext cx="9457030" cy="478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76" b="1" dirty="0">
                <a:latin typeface="Angsana New" pitchFamily="18" charset="-34"/>
                <a:cs typeface="Angsana New" pitchFamily="18" charset="-34"/>
              </a:rPr>
              <a:t>วัตถุประสงค์</a:t>
            </a:r>
          </a:p>
          <a:p>
            <a:r>
              <a:rPr lang="th-TH" altLang="th-TH" sz="2476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เพื่อพิจารณาว่าจะใช้ผลงานของผู้เชี่ยวชาญ</a:t>
            </a:r>
            <a:r>
              <a:rPr lang="en-US" altLang="th-TH" sz="2476" dirty="0" err="1">
                <a:latin typeface="Angsana New" pitchFamily="18" charset="-34"/>
                <a:cs typeface="Angsana New" pitchFamily="18" charset="-34"/>
              </a:rPr>
              <a:t>ของผู้สอบบัญชีหรือไม่</a:t>
            </a:r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และ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 2.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เพื่อพิจารณาว่าผลงานนั้นเพียงพอสำหรับวัตถุประสงค์ของผู้</a:t>
            </a:r>
            <a:r>
              <a:rPr lang="en-US" altLang="th-TH" sz="2476" dirty="0" err="1">
                <a:latin typeface="Angsana New" pitchFamily="18" charset="-34"/>
                <a:cs typeface="Angsana New" pitchFamily="18" charset="-34"/>
              </a:rPr>
              <a:t>สอบบัญชีหรือไม่</a:t>
            </a:r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en-US" altLang="th-TH" sz="2476" dirty="0" err="1">
                <a:latin typeface="Angsana New" pitchFamily="18" charset="-34"/>
                <a:cs typeface="Angsana New" pitchFamily="18" charset="-34"/>
              </a:rPr>
              <a:t>หากมีการใช้ผลงานนั้นของผู้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เชี่ยว</a:t>
            </a:r>
            <a:r>
              <a:rPr lang="en-US" altLang="th-TH" sz="2476" dirty="0" err="1">
                <a:latin typeface="Angsana New" pitchFamily="18" charset="-34"/>
                <a:cs typeface="Angsana New" pitchFamily="18" charset="-34"/>
              </a:rPr>
              <a:t>ชาญของผู้สอบบัญชี</a:t>
            </a:r>
            <a:endParaRPr lang="en-US" altLang="th-TH" sz="2476" dirty="0">
              <a:latin typeface="Angsana New" pitchFamily="18" charset="-34"/>
              <a:cs typeface="Angsana New" pitchFamily="18" charset="-34"/>
            </a:endParaRPr>
          </a:p>
          <a:p>
            <a:endParaRPr lang="th-TH" sz="762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altLang="th-TH" sz="2476" b="1" dirty="0">
                <a:latin typeface="Angsana New" pitchFamily="18" charset="-34"/>
                <a:cs typeface="Angsana New" pitchFamily="18" charset="-34"/>
              </a:rPr>
              <a:t>ข้อกำหนด </a:t>
            </a:r>
            <a:endParaRPr lang="th-TH" sz="2476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1.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การพิจารณาความจำเป็นในการใช้ผู้เชี่ยวชาญของผู้สอบบัญชี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2.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ลักษณะ ระยะเวลา และขอบเขตของวิธีการตรวจสอบ 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3.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ความรู้ ความสามารถ และความเที่ยงธรรมของผู้เชี่ยวชาญของผู้สอบบัญชี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4.</a:t>
            </a:r>
            <a:r>
              <a:rPr lang="th-TH" altLang="th-TH" sz="2476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การได้มาซึ่งความเข้าใจในด้านความเชี่ยวชาญของผู้เชี่ยวชาญของผู้สอบบัญชี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5.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ข้อตกลงกับผู้เชี่ยวชาญของผู้สอบบัญชี 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6.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การประเมินความเพียงพอของผลงานของผู้เชี่ยวชาญของผู้สอบบัญชี 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altLang="th-TH" sz="2476" dirty="0">
                <a:latin typeface="Angsana New" pitchFamily="18" charset="-34"/>
                <a:cs typeface="Angsana New" pitchFamily="18" charset="-34"/>
              </a:rPr>
              <a:t>     7. </a:t>
            </a:r>
            <a:r>
              <a:rPr lang="th-TH" altLang="en-US" sz="2476" dirty="0">
                <a:latin typeface="Angsana New" pitchFamily="18" charset="-34"/>
                <a:cs typeface="Angsana New" pitchFamily="18" charset="-34"/>
              </a:rPr>
              <a:t>การอ้างอิงถึงผู้เชี่ยวชาญของผู้สอบบัญชีในรายงานของผู้สอบบัญชี </a:t>
            </a:r>
            <a:endParaRPr lang="th-TH" sz="2476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149</a:t>
            </a:fld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41947E16-F137-4A8D-BD9E-6D17E6A1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930" y="465900"/>
            <a:ext cx="3332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/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มาตรฐานการสอบบัญชี (ต่อ)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37D626D5-917D-422D-83AD-E671B5539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20570"/>
              </p:ext>
            </p:extLst>
          </p:nvPr>
        </p:nvGraphicFramePr>
        <p:xfrm>
          <a:off x="368300" y="1201738"/>
          <a:ext cx="11430123" cy="5411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4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083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มาตรฐานการสอบบัญชี</a:t>
                      </a:r>
                      <a:r>
                        <a:rPr lang="th-TH" sz="20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จำนวน 37 ฉบับ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ลำดับ</a:t>
                      </a:r>
                    </a:p>
                  </a:txBody>
                  <a:tcPr marL="91439" marR="91439" marT="45714" marB="4571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</a:p>
                  </a:txBody>
                  <a:tcPr marL="91439" marR="91439" marT="45714" marB="4571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ชื่อมาตรฐาน</a:t>
                      </a:r>
                    </a:p>
                  </a:txBody>
                  <a:tcPr marL="91439" marR="91439" marT="45714" marB="4571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วันที่ถือปฏิบัติ</a:t>
                      </a:r>
                    </a:p>
                  </a:txBody>
                  <a:tcPr marL="91439" marR="91439" marT="45714" marB="45714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15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500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หลักฐานการสอบบัญชี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16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501 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หลักฐานการสอบบัญชี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- ข้อพิจารณาเพิ่มเติมเฉพาะรายการ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17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505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การขอคำยืนยันจากบุคคลภายนอก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18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510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การตรวจสอบยอดยกมาในการสอบบัญชีครั้งแรก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19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520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การวิเคราะห์เปรียบเทียบ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20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530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การเลือกตัวอย่างในการสอบบัญชี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21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540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การตรวจสอบประมาณการทางบัญชี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รวมถึงประมาณการทางบัญชีที่เกี่ยวข้องกับมูลค่ายุติธรรมและการเปิดเผยข้อมูลที่เกี่ยวข้อง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2104202267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22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550 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บุคคลหรือกิจการที่เกี่ยวข้องกัน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115899567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23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560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เหตุการณ์ภายหลังวันที่ในงบการเงิน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3487291448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24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570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การดำเนินงานต่อเนื่อง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 ธันวาคม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2559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799919216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25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580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หนังสือรับรอง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223947174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070EAA9-CD79-4859-8AED-2E0AE7819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7" y="229238"/>
            <a:ext cx="972500" cy="97250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FA7517D-C6E5-4CC6-A7FA-77D677F70601}"/>
              </a:ext>
            </a:extLst>
          </p:cNvPr>
          <p:cNvSpPr/>
          <p:nvPr/>
        </p:nvSpPr>
        <p:spPr>
          <a:xfrm>
            <a:off x="6169981" y="1384917"/>
            <a:ext cx="1977888" cy="5318031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596115"/>
            <a:ext cx="11509188" cy="68281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4572" dirty="0"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ภาพรวมมาตรฐานการสอบบัญชี</a:t>
            </a:r>
            <a:endParaRPr lang="en-US" sz="4572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1306" y="1251842"/>
            <a:ext cx="11310598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3270" y="1530351"/>
            <a:ext cx="2100366" cy="10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General Principles &amp; Responsibilities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350382" y="1558925"/>
            <a:ext cx="2102379" cy="10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Risk Assessment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Response to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Assessed Risks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4269509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Evidence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093987" y="1530351"/>
            <a:ext cx="2102379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 Conclusions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Reporting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7922494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Specialized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Areas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9658366" y="1515274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Using Work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of Others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1" name="ตาราง 3"/>
          <p:cNvGraphicFramePr>
            <a:graphicFrameLocks noGrp="1"/>
          </p:cNvGraphicFramePr>
          <p:nvPr/>
        </p:nvGraphicFramePr>
        <p:xfrm>
          <a:off x="585069" y="2625051"/>
          <a:ext cx="1658583" cy="40596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300" dirty="0"/>
                        <a:t>Framework</a:t>
                      </a:r>
                      <a:endParaRPr lang="th-TH" sz="23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200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210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220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230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240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250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260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265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ตาราง 8"/>
          <p:cNvGraphicFramePr>
            <a:graphicFrameLocks noGrp="1"/>
          </p:cNvGraphicFramePr>
          <p:nvPr/>
        </p:nvGraphicFramePr>
        <p:xfrm>
          <a:off x="2694191" y="2657565"/>
          <a:ext cx="1461999" cy="22090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315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402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ตาราง 9"/>
          <p:cNvGraphicFramePr>
            <a:graphicFrameLocks noGrp="1"/>
          </p:cNvGraphicFramePr>
          <p:nvPr/>
        </p:nvGraphicFramePr>
        <p:xfrm>
          <a:off x="4555465" y="2612566"/>
          <a:ext cx="1492206" cy="40903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9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540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560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570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580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ตาราง 14"/>
          <p:cNvGraphicFramePr>
            <a:graphicFrameLocks noGrp="1"/>
          </p:cNvGraphicFramePr>
          <p:nvPr/>
        </p:nvGraphicFramePr>
        <p:xfrm>
          <a:off x="6420220" y="2612566"/>
          <a:ext cx="1461999" cy="233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701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endParaRPr lang="en-US" sz="1900" dirty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705</a:t>
                      </a: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706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ตาราง 18"/>
          <p:cNvGraphicFramePr>
            <a:graphicFrameLocks noGrp="1"/>
          </p:cNvGraphicFramePr>
          <p:nvPr/>
        </p:nvGraphicFramePr>
        <p:xfrm>
          <a:off x="8252752" y="2589102"/>
          <a:ext cx="1459985" cy="11120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ตาราง 19"/>
          <p:cNvGraphicFramePr>
            <a:graphicFrameLocks noGrp="1"/>
          </p:cNvGraphicFramePr>
          <p:nvPr/>
        </p:nvGraphicFramePr>
        <p:xfrm>
          <a:off x="10085286" y="2588308"/>
          <a:ext cx="1461999" cy="11128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610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150</a:t>
            </a:fld>
            <a:endParaRPr lang="th-T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C0635-1E65-43C3-8C71-BCEB2B1928F0}"/>
              </a:ext>
            </a:extLst>
          </p:cNvPr>
          <p:cNvCxnSpPr>
            <a:cxnSpLocks/>
          </p:cNvCxnSpPr>
          <p:nvPr/>
        </p:nvCxnSpPr>
        <p:spPr>
          <a:xfrm>
            <a:off x="6420220" y="3422342"/>
            <a:ext cx="1461999" cy="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3662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001962" y="1734347"/>
            <a:ext cx="9545965" cy="4707216"/>
            <a:chOff x="919464" y="1310033"/>
            <a:chExt cx="7305072" cy="4707216"/>
          </a:xfrm>
        </p:grpSpPr>
        <p:grpSp>
          <p:nvGrpSpPr>
            <p:cNvPr id="3" name="Group 1"/>
            <p:cNvGrpSpPr/>
            <p:nvPr/>
          </p:nvGrpSpPr>
          <p:grpSpPr>
            <a:xfrm>
              <a:off x="5458446" y="1310033"/>
              <a:ext cx="2766090" cy="4707216"/>
              <a:chOff x="5433741" y="1310033"/>
              <a:chExt cx="2766090" cy="4707216"/>
            </a:xfrm>
          </p:grpSpPr>
          <p:grpSp>
            <p:nvGrpSpPr>
              <p:cNvPr id="4" name="Group 84"/>
              <p:cNvGrpSpPr/>
              <p:nvPr/>
            </p:nvGrpSpPr>
            <p:grpSpPr>
              <a:xfrm>
                <a:off x="6173080" y="4802704"/>
                <a:ext cx="1298100" cy="1214545"/>
                <a:chOff x="6288184" y="5192418"/>
                <a:chExt cx="1614171" cy="1510271"/>
              </a:xfrm>
            </p:grpSpPr>
            <p:sp>
              <p:nvSpPr>
                <p:cNvPr id="7" name="Freeform 39"/>
                <p:cNvSpPr>
                  <a:spLocks/>
                </p:cNvSpPr>
                <p:nvPr/>
              </p:nvSpPr>
              <p:spPr bwMode="auto">
                <a:xfrm>
                  <a:off x="6288184" y="5589738"/>
                  <a:ext cx="1614171" cy="326652"/>
                </a:xfrm>
                <a:prstGeom prst="roundRect">
                  <a:avLst>
                    <a:gd name="adj" fmla="val 40929"/>
                  </a:avLst>
                </a:prstGeom>
                <a:gradFill>
                  <a:gsLst>
                    <a:gs pos="4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Freeform 40"/>
                <p:cNvSpPr>
                  <a:spLocks/>
                </p:cNvSpPr>
                <p:nvPr/>
              </p:nvSpPr>
              <p:spPr bwMode="auto">
                <a:xfrm>
                  <a:off x="6364545" y="5985008"/>
                  <a:ext cx="1461451" cy="326652"/>
                </a:xfrm>
                <a:prstGeom prst="roundRect">
                  <a:avLst>
                    <a:gd name="adj" fmla="val 37463"/>
                  </a:avLst>
                </a:prstGeom>
                <a:gradFill>
                  <a:gsLst>
                    <a:gs pos="4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Freeform 41"/>
                <p:cNvSpPr>
                  <a:spLocks/>
                </p:cNvSpPr>
                <p:nvPr/>
              </p:nvSpPr>
              <p:spPr bwMode="auto">
                <a:xfrm>
                  <a:off x="6669986" y="6371794"/>
                  <a:ext cx="850569" cy="330895"/>
                </a:xfrm>
                <a:prstGeom prst="roundRect">
                  <a:avLst>
                    <a:gd name="adj" fmla="val 33775"/>
                  </a:avLst>
                </a:prstGeom>
                <a:gradFill>
                  <a:gsLst>
                    <a:gs pos="4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38"/>
                <p:cNvSpPr>
                  <a:spLocks/>
                </p:cNvSpPr>
                <p:nvPr/>
              </p:nvSpPr>
              <p:spPr bwMode="auto">
                <a:xfrm>
                  <a:off x="6288184" y="5192418"/>
                  <a:ext cx="1614171" cy="326652"/>
                </a:xfrm>
                <a:prstGeom prst="roundRect">
                  <a:avLst>
                    <a:gd name="adj" fmla="val 40929"/>
                  </a:avLst>
                </a:prstGeom>
                <a:gradFill>
                  <a:gsLst>
                    <a:gs pos="4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" name="Group 44"/>
              <p:cNvGrpSpPr/>
              <p:nvPr/>
            </p:nvGrpSpPr>
            <p:grpSpPr>
              <a:xfrm>
                <a:off x="5433741" y="1310033"/>
                <a:ext cx="2766090" cy="3453645"/>
                <a:chOff x="5433741" y="1310033"/>
                <a:chExt cx="2766090" cy="3453645"/>
              </a:xfrm>
            </p:grpSpPr>
            <p:grpSp>
              <p:nvGrpSpPr>
                <p:cNvPr id="6" name="Group 2"/>
                <p:cNvGrpSpPr/>
                <p:nvPr/>
              </p:nvGrpSpPr>
              <p:grpSpPr>
                <a:xfrm>
                  <a:off x="5794041" y="1494627"/>
                  <a:ext cx="1806601" cy="3261366"/>
                  <a:chOff x="5794041" y="1494627"/>
                  <a:chExt cx="1806601" cy="3261366"/>
                </a:xfrm>
              </p:grpSpPr>
              <p:sp>
                <p:nvSpPr>
                  <p:cNvPr id="11" name="Freeform 10"/>
                  <p:cNvSpPr/>
                  <p:nvPr/>
                </p:nvSpPr>
                <p:spPr>
                  <a:xfrm>
                    <a:off x="5794041" y="1494627"/>
                    <a:ext cx="1045360" cy="1045688"/>
                  </a:xfrm>
                  <a:custGeom>
                    <a:avLst/>
                    <a:gdLst>
                      <a:gd name="connsiteX0" fmla="*/ 584351 w 1249829"/>
                      <a:gd name="connsiteY0" fmla="*/ 709982 h 1250222"/>
                      <a:gd name="connsiteX1" fmla="*/ 382081 w 1249829"/>
                      <a:gd name="connsiteY1" fmla="*/ 1060326 h 1250222"/>
                      <a:gd name="connsiteX2" fmla="*/ 436219 w 1249829"/>
                      <a:gd name="connsiteY2" fmla="*/ 1089711 h 1250222"/>
                      <a:gd name="connsiteX3" fmla="*/ 529641 w 1249829"/>
                      <a:gd name="connsiteY3" fmla="*/ 1118711 h 1250222"/>
                      <a:gd name="connsiteX4" fmla="*/ 617569 w 1249829"/>
                      <a:gd name="connsiteY4" fmla="*/ 1127575 h 1250222"/>
                      <a:gd name="connsiteX5" fmla="*/ 617569 w 1249829"/>
                      <a:gd name="connsiteY5" fmla="*/ 718302 h 1250222"/>
                      <a:gd name="connsiteX6" fmla="*/ 587767 w 1249829"/>
                      <a:gd name="connsiteY6" fmla="*/ 712285 h 1250222"/>
                      <a:gd name="connsiteX7" fmla="*/ 664633 w 1249829"/>
                      <a:gd name="connsiteY7" fmla="*/ 709977 h 1250222"/>
                      <a:gd name="connsiteX8" fmla="*/ 661209 w 1249829"/>
                      <a:gd name="connsiteY8" fmla="*/ 712285 h 1250222"/>
                      <a:gd name="connsiteX9" fmla="*/ 628731 w 1249829"/>
                      <a:gd name="connsiteY9" fmla="*/ 718842 h 1250222"/>
                      <a:gd name="connsiteX10" fmla="*/ 628731 w 1249829"/>
                      <a:gd name="connsiteY10" fmla="*/ 1128700 h 1250222"/>
                      <a:gd name="connsiteX11" fmla="*/ 629943 w 1249829"/>
                      <a:gd name="connsiteY11" fmla="*/ 1128822 h 1250222"/>
                      <a:gd name="connsiteX12" fmla="*/ 823667 w 1249829"/>
                      <a:gd name="connsiteY12" fmla="*/ 1089711 h 1250222"/>
                      <a:gd name="connsiteX13" fmla="*/ 869508 w 1249829"/>
                      <a:gd name="connsiteY13" fmla="*/ 1064830 h 1250222"/>
                      <a:gd name="connsiteX14" fmla="*/ 700864 w 1249829"/>
                      <a:gd name="connsiteY14" fmla="*/ 677728 h 1250222"/>
                      <a:gd name="connsiteX15" fmla="*/ 691196 w 1249829"/>
                      <a:gd name="connsiteY15" fmla="*/ 692068 h 1250222"/>
                      <a:gd name="connsiteX16" fmla="*/ 678549 w 1249829"/>
                      <a:gd name="connsiteY16" fmla="*/ 700595 h 1250222"/>
                      <a:gd name="connsiteX17" fmla="*/ 884227 w 1249829"/>
                      <a:gd name="connsiteY17" fmla="*/ 1056840 h 1250222"/>
                      <a:gd name="connsiteX18" fmla="*/ 908206 w 1249829"/>
                      <a:gd name="connsiteY18" fmla="*/ 1043825 h 1250222"/>
                      <a:gd name="connsiteX19" fmla="*/ 998342 w 1249829"/>
                      <a:gd name="connsiteY19" fmla="*/ 965768 h 1250222"/>
                      <a:gd name="connsiteX20" fmla="*/ 1056942 w 1249829"/>
                      <a:gd name="connsiteY20" fmla="*/ 883309 h 1250222"/>
                      <a:gd name="connsiteX21" fmla="*/ 547449 w 1249829"/>
                      <a:gd name="connsiteY21" fmla="*/ 676745 h 1250222"/>
                      <a:gd name="connsiteX22" fmla="*/ 199083 w 1249829"/>
                      <a:gd name="connsiteY22" fmla="*/ 877875 h 1250222"/>
                      <a:gd name="connsiteX23" fmla="*/ 261544 w 1249829"/>
                      <a:gd name="connsiteY23" fmla="*/ 965768 h 1250222"/>
                      <a:gd name="connsiteX24" fmla="*/ 351680 w 1249829"/>
                      <a:gd name="connsiteY24" fmla="*/ 1043825 h 1250222"/>
                      <a:gd name="connsiteX25" fmla="*/ 367361 w 1249829"/>
                      <a:gd name="connsiteY25" fmla="*/ 1052336 h 1250222"/>
                      <a:gd name="connsiteX26" fmla="*/ 570436 w 1249829"/>
                      <a:gd name="connsiteY26" fmla="*/ 700600 h 1250222"/>
                      <a:gd name="connsiteX27" fmla="*/ 557780 w 1249829"/>
                      <a:gd name="connsiteY27" fmla="*/ 692068 h 1250222"/>
                      <a:gd name="connsiteX28" fmla="*/ 718157 w 1249829"/>
                      <a:gd name="connsiteY28" fmla="*/ 628677 h 1250222"/>
                      <a:gd name="connsiteX29" fmla="*/ 711413 w 1249829"/>
                      <a:gd name="connsiteY29" fmla="*/ 662081 h 1250222"/>
                      <a:gd name="connsiteX30" fmla="*/ 709905 w 1249829"/>
                      <a:gd name="connsiteY30" fmla="*/ 664319 h 1250222"/>
                      <a:gd name="connsiteX31" fmla="*/ 1066329 w 1249829"/>
                      <a:gd name="connsiteY31" fmla="*/ 870100 h 1250222"/>
                      <a:gd name="connsiteX32" fmla="*/ 1067565 w 1249829"/>
                      <a:gd name="connsiteY32" fmla="*/ 868361 h 1250222"/>
                      <a:gd name="connsiteX33" fmla="*/ 1127633 w 1249829"/>
                      <a:gd name="connsiteY33" fmla="*/ 631132 h 1250222"/>
                      <a:gd name="connsiteX34" fmla="*/ 1127478 w 1249829"/>
                      <a:gd name="connsiteY34" fmla="*/ 628677 h 1250222"/>
                      <a:gd name="connsiteX35" fmla="*/ 132408 w 1249829"/>
                      <a:gd name="connsiteY35" fmla="*/ 628677 h 1250222"/>
                      <a:gd name="connsiteX36" fmla="*/ 132253 w 1249829"/>
                      <a:gd name="connsiteY36" fmla="*/ 631132 h 1250222"/>
                      <a:gd name="connsiteX37" fmla="*/ 147922 w 1249829"/>
                      <a:gd name="connsiteY37" fmla="*/ 755513 h 1250222"/>
                      <a:gd name="connsiteX38" fmla="*/ 191427 w 1249829"/>
                      <a:gd name="connsiteY38" fmla="*/ 866087 h 1250222"/>
                      <a:gd name="connsiteX39" fmla="*/ 539584 w 1249829"/>
                      <a:gd name="connsiteY39" fmla="*/ 665079 h 1250222"/>
                      <a:gd name="connsiteX40" fmla="*/ 537563 w 1249829"/>
                      <a:gd name="connsiteY40" fmla="*/ 662081 h 1250222"/>
                      <a:gd name="connsiteX41" fmla="*/ 530819 w 1249829"/>
                      <a:gd name="connsiteY41" fmla="*/ 628677 h 1250222"/>
                      <a:gd name="connsiteX42" fmla="*/ 198016 w 1249829"/>
                      <a:gd name="connsiteY42" fmla="*/ 387408 h 1250222"/>
                      <a:gd name="connsiteX43" fmla="*/ 161415 w 1249829"/>
                      <a:gd name="connsiteY43" fmla="*/ 462872 h 1250222"/>
                      <a:gd name="connsiteX44" fmla="*/ 136252 w 1249829"/>
                      <a:gd name="connsiteY44" fmla="*/ 567745 h 1250222"/>
                      <a:gd name="connsiteX45" fmla="*/ 133308 w 1249829"/>
                      <a:gd name="connsiteY45" fmla="*/ 614408 h 1250222"/>
                      <a:gd name="connsiteX46" fmla="*/ 532360 w 1249829"/>
                      <a:gd name="connsiteY46" fmla="*/ 614408 h 1250222"/>
                      <a:gd name="connsiteX47" fmla="*/ 537563 w 1249829"/>
                      <a:gd name="connsiteY47" fmla="*/ 588639 h 1250222"/>
                      <a:gd name="connsiteX48" fmla="*/ 540083 w 1249829"/>
                      <a:gd name="connsiteY48" fmla="*/ 584901 h 1250222"/>
                      <a:gd name="connsiteX49" fmla="*/ 1058966 w 1249829"/>
                      <a:gd name="connsiteY49" fmla="*/ 381421 h 1250222"/>
                      <a:gd name="connsiteX50" fmla="*/ 708230 w 1249829"/>
                      <a:gd name="connsiteY50" fmla="*/ 583918 h 1250222"/>
                      <a:gd name="connsiteX51" fmla="*/ 711413 w 1249829"/>
                      <a:gd name="connsiteY51" fmla="*/ 588639 h 1250222"/>
                      <a:gd name="connsiteX52" fmla="*/ 716616 w 1249829"/>
                      <a:gd name="connsiteY52" fmla="*/ 614408 h 1250222"/>
                      <a:gd name="connsiteX53" fmla="*/ 1126578 w 1249829"/>
                      <a:gd name="connsiteY53" fmla="*/ 614408 h 1250222"/>
                      <a:gd name="connsiteX54" fmla="*/ 1123635 w 1249829"/>
                      <a:gd name="connsiteY54" fmla="*/ 567745 h 1250222"/>
                      <a:gd name="connsiteX55" fmla="*/ 1098472 w 1249829"/>
                      <a:gd name="connsiteY55" fmla="*/ 462872 h 1250222"/>
                      <a:gd name="connsiteX56" fmla="*/ 373886 w 1249829"/>
                      <a:gd name="connsiteY56" fmla="*/ 206387 h 1250222"/>
                      <a:gd name="connsiteX57" fmla="*/ 351680 w 1249829"/>
                      <a:gd name="connsiteY57" fmla="*/ 218440 h 1250222"/>
                      <a:gd name="connsiteX58" fmla="*/ 207453 w 1249829"/>
                      <a:gd name="connsiteY58" fmla="*/ 367951 h 1250222"/>
                      <a:gd name="connsiteX59" fmla="*/ 205075 w 1249829"/>
                      <a:gd name="connsiteY59" fmla="*/ 372855 h 1250222"/>
                      <a:gd name="connsiteX60" fmla="*/ 549124 w 1249829"/>
                      <a:gd name="connsiteY60" fmla="*/ 571492 h 1250222"/>
                      <a:gd name="connsiteX61" fmla="*/ 557780 w 1249829"/>
                      <a:gd name="connsiteY61" fmla="*/ 558652 h 1250222"/>
                      <a:gd name="connsiteX62" fmla="*/ 571806 w 1249829"/>
                      <a:gd name="connsiteY62" fmla="*/ 549196 h 1250222"/>
                      <a:gd name="connsiteX63" fmla="*/ 877703 w 1249829"/>
                      <a:gd name="connsiteY63" fmla="*/ 201883 h 1250222"/>
                      <a:gd name="connsiteX64" fmla="*/ 677178 w 1249829"/>
                      <a:gd name="connsiteY64" fmla="*/ 549201 h 1250222"/>
                      <a:gd name="connsiteX65" fmla="*/ 691196 w 1249829"/>
                      <a:gd name="connsiteY65" fmla="*/ 558652 h 1250222"/>
                      <a:gd name="connsiteX66" fmla="*/ 700365 w 1249829"/>
                      <a:gd name="connsiteY66" fmla="*/ 572252 h 1250222"/>
                      <a:gd name="connsiteX67" fmla="*/ 1052825 w 1249829"/>
                      <a:gd name="connsiteY67" fmla="*/ 368759 h 1250222"/>
                      <a:gd name="connsiteX68" fmla="*/ 1052434 w 1249829"/>
                      <a:gd name="connsiteY68" fmla="*/ 367951 h 1250222"/>
                      <a:gd name="connsiteX69" fmla="*/ 908206 w 1249829"/>
                      <a:gd name="connsiteY69" fmla="*/ 218440 h 1250222"/>
                      <a:gd name="connsiteX70" fmla="*/ 617569 w 1249829"/>
                      <a:gd name="connsiteY70" fmla="*/ 134689 h 1250222"/>
                      <a:gd name="connsiteX71" fmla="*/ 529641 w 1249829"/>
                      <a:gd name="connsiteY71" fmla="*/ 143553 h 1250222"/>
                      <a:gd name="connsiteX72" fmla="*/ 436219 w 1249829"/>
                      <a:gd name="connsiteY72" fmla="*/ 172553 h 1250222"/>
                      <a:gd name="connsiteX73" fmla="*/ 388605 w 1249829"/>
                      <a:gd name="connsiteY73" fmla="*/ 198397 h 1250222"/>
                      <a:gd name="connsiteX74" fmla="*/ 585722 w 1249829"/>
                      <a:gd name="connsiteY74" fmla="*/ 539814 h 1250222"/>
                      <a:gd name="connsiteX75" fmla="*/ 587767 w 1249829"/>
                      <a:gd name="connsiteY75" fmla="*/ 538435 h 1250222"/>
                      <a:gd name="connsiteX76" fmla="*/ 617569 w 1249829"/>
                      <a:gd name="connsiteY76" fmla="*/ 532418 h 1250222"/>
                      <a:gd name="connsiteX77" fmla="*/ 629943 w 1249829"/>
                      <a:gd name="connsiteY77" fmla="*/ 133442 h 1250222"/>
                      <a:gd name="connsiteX78" fmla="*/ 628731 w 1249829"/>
                      <a:gd name="connsiteY78" fmla="*/ 133564 h 1250222"/>
                      <a:gd name="connsiteX79" fmla="*/ 628731 w 1249829"/>
                      <a:gd name="connsiteY79" fmla="*/ 531878 h 1250222"/>
                      <a:gd name="connsiteX80" fmla="*/ 661209 w 1249829"/>
                      <a:gd name="connsiteY80" fmla="*/ 538435 h 1250222"/>
                      <a:gd name="connsiteX81" fmla="*/ 663263 w 1249829"/>
                      <a:gd name="connsiteY81" fmla="*/ 539819 h 1250222"/>
                      <a:gd name="connsiteX82" fmla="*/ 862983 w 1249829"/>
                      <a:gd name="connsiteY82" fmla="*/ 193893 h 1250222"/>
                      <a:gd name="connsiteX83" fmla="*/ 823667 w 1249829"/>
                      <a:gd name="connsiteY83" fmla="*/ 172553 h 1250222"/>
                      <a:gd name="connsiteX84" fmla="*/ 629943 w 1249829"/>
                      <a:gd name="connsiteY84" fmla="*/ 133442 h 1250222"/>
                      <a:gd name="connsiteX85" fmla="*/ 660499 w 1249829"/>
                      <a:gd name="connsiteY85" fmla="*/ 0 h 1250222"/>
                      <a:gd name="connsiteX86" fmla="*/ 710596 w 1249829"/>
                      <a:gd name="connsiteY86" fmla="*/ 6710 h 1250222"/>
                      <a:gd name="connsiteX87" fmla="*/ 706698 w 1249829"/>
                      <a:gd name="connsiteY87" fmla="*/ 90016 h 1250222"/>
                      <a:gd name="connsiteX88" fmla="*/ 740557 w 1249829"/>
                      <a:gd name="connsiteY88" fmla="*/ 93429 h 1250222"/>
                      <a:gd name="connsiteX89" fmla="*/ 743697 w 1249829"/>
                      <a:gd name="connsiteY89" fmla="*/ 94403 h 1250222"/>
                      <a:gd name="connsiteX90" fmla="*/ 769609 w 1249829"/>
                      <a:gd name="connsiteY90" fmla="*/ 17093 h 1250222"/>
                      <a:gd name="connsiteX91" fmla="*/ 818188 w 1249829"/>
                      <a:gd name="connsiteY91" fmla="*/ 31050 h 1250222"/>
                      <a:gd name="connsiteX92" fmla="*/ 802224 w 1249829"/>
                      <a:gd name="connsiteY92" fmla="*/ 112571 h 1250222"/>
                      <a:gd name="connsiteX93" fmla="*/ 836512 w 1249829"/>
                      <a:gd name="connsiteY93" fmla="*/ 123215 h 1250222"/>
                      <a:gd name="connsiteX94" fmla="*/ 875002 w 1249829"/>
                      <a:gd name="connsiteY94" fmla="*/ 54166 h 1250222"/>
                      <a:gd name="connsiteX95" fmla="*/ 920182 w 1249829"/>
                      <a:gd name="connsiteY95" fmla="*/ 76827 h 1250222"/>
                      <a:gd name="connsiteX96" fmla="*/ 890692 w 1249829"/>
                      <a:gd name="connsiteY96" fmla="*/ 150980 h 1250222"/>
                      <a:gd name="connsiteX97" fmla="*/ 923564 w 1249829"/>
                      <a:gd name="connsiteY97" fmla="*/ 168822 h 1250222"/>
                      <a:gd name="connsiteX98" fmla="*/ 974757 w 1249829"/>
                      <a:gd name="connsiteY98" fmla="*/ 107659 h 1250222"/>
                      <a:gd name="connsiteX99" fmla="*/ 1012962 w 1249829"/>
                      <a:gd name="connsiteY99" fmla="*/ 136547 h 1250222"/>
                      <a:gd name="connsiteX100" fmla="*/ 971283 w 1249829"/>
                      <a:gd name="connsiteY100" fmla="*/ 204453 h 1250222"/>
                      <a:gd name="connsiteX101" fmla="*/ 999533 w 1249829"/>
                      <a:gd name="connsiteY101" fmla="*/ 227762 h 1250222"/>
                      <a:gd name="connsiteX102" fmla="*/ 1061234 w 1249829"/>
                      <a:gd name="connsiteY102" fmla="*/ 178044 h 1250222"/>
                      <a:gd name="connsiteX103" fmla="*/ 1093094 w 1249829"/>
                      <a:gd name="connsiteY103" fmla="*/ 213807 h 1250222"/>
                      <a:gd name="connsiteX104" fmla="*/ 1040697 w 1249829"/>
                      <a:gd name="connsiteY104" fmla="*/ 270490 h 1250222"/>
                      <a:gd name="connsiteX105" fmla="*/ 1066454 w 1249829"/>
                      <a:gd name="connsiteY105" fmla="*/ 301708 h 1250222"/>
                      <a:gd name="connsiteX106" fmla="*/ 1135224 w 1249829"/>
                      <a:gd name="connsiteY106" fmla="*/ 264043 h 1250222"/>
                      <a:gd name="connsiteX107" fmla="*/ 1160283 w 1249829"/>
                      <a:gd name="connsiteY107" fmla="*/ 304861 h 1250222"/>
                      <a:gd name="connsiteX108" fmla="*/ 1099488 w 1249829"/>
                      <a:gd name="connsiteY108" fmla="*/ 350837 h 1250222"/>
                      <a:gd name="connsiteX109" fmla="*/ 1118493 w 1249829"/>
                      <a:gd name="connsiteY109" fmla="*/ 385852 h 1250222"/>
                      <a:gd name="connsiteX110" fmla="*/ 1190696 w 1249829"/>
                      <a:gd name="connsiteY110" fmla="*/ 361214 h 1250222"/>
                      <a:gd name="connsiteX111" fmla="*/ 1208387 w 1249829"/>
                      <a:gd name="connsiteY111" fmla="*/ 405724 h 1250222"/>
                      <a:gd name="connsiteX112" fmla="*/ 1142533 w 1249829"/>
                      <a:gd name="connsiteY112" fmla="*/ 439611 h 1250222"/>
                      <a:gd name="connsiteX113" fmla="*/ 1154387 w 1249829"/>
                      <a:gd name="connsiteY113" fmla="*/ 477798 h 1250222"/>
                      <a:gd name="connsiteX114" fmla="*/ 1231288 w 1249829"/>
                      <a:gd name="connsiteY114" fmla="*/ 466447 h 1250222"/>
                      <a:gd name="connsiteX115" fmla="*/ 1240617 w 1249829"/>
                      <a:gd name="connsiteY115" fmla="*/ 513427 h 1250222"/>
                      <a:gd name="connsiteX116" fmla="*/ 1169108 w 1249829"/>
                      <a:gd name="connsiteY116" fmla="*/ 534996 h 1250222"/>
                      <a:gd name="connsiteX117" fmla="*/ 1172879 w 1249829"/>
                      <a:gd name="connsiteY117" fmla="*/ 572410 h 1250222"/>
                      <a:gd name="connsiteX118" fmla="*/ 1248834 w 1249829"/>
                      <a:gd name="connsiteY118" fmla="*/ 575095 h 1250222"/>
                      <a:gd name="connsiteX119" fmla="*/ 1249829 w 1249829"/>
                      <a:gd name="connsiteY119" fmla="*/ 625404 h 1250222"/>
                      <a:gd name="connsiteX120" fmla="*/ 1178521 w 1249829"/>
                      <a:gd name="connsiteY120" fmla="*/ 633891 h 1250222"/>
                      <a:gd name="connsiteX121" fmla="*/ 1174630 w 1249829"/>
                      <a:gd name="connsiteY121" fmla="*/ 672492 h 1250222"/>
                      <a:gd name="connsiteX122" fmla="*/ 1246903 w 1249829"/>
                      <a:gd name="connsiteY122" fmla="*/ 686380 h 1250222"/>
                      <a:gd name="connsiteX123" fmla="*/ 1240144 w 1249829"/>
                      <a:gd name="connsiteY123" fmla="*/ 736242 h 1250222"/>
                      <a:gd name="connsiteX124" fmla="*/ 1168464 w 1249829"/>
                      <a:gd name="connsiteY124" fmla="*/ 733657 h 1250222"/>
                      <a:gd name="connsiteX125" fmla="*/ 1167648 w 1249829"/>
                      <a:gd name="connsiteY125" fmla="*/ 741745 h 1250222"/>
                      <a:gd name="connsiteX126" fmla="*/ 1158615 w 1249829"/>
                      <a:gd name="connsiteY126" fmla="*/ 770847 h 1250222"/>
                      <a:gd name="connsiteX127" fmla="*/ 1225637 w 1249829"/>
                      <a:gd name="connsiteY127" fmla="*/ 797976 h 1250222"/>
                      <a:gd name="connsiteX128" fmla="*/ 1209355 w 1249829"/>
                      <a:gd name="connsiteY128" fmla="*/ 845588 h 1250222"/>
                      <a:gd name="connsiteX129" fmla="*/ 1140441 w 1249829"/>
                      <a:gd name="connsiteY129" fmla="*/ 829392 h 1250222"/>
                      <a:gd name="connsiteX130" fmla="*/ 1135667 w 1249829"/>
                      <a:gd name="connsiteY130" fmla="*/ 844771 h 1250222"/>
                      <a:gd name="connsiteX131" fmla="*/ 1124141 w 1249829"/>
                      <a:gd name="connsiteY131" fmla="*/ 866007 h 1250222"/>
                      <a:gd name="connsiteX132" fmla="*/ 1184672 w 1249829"/>
                      <a:gd name="connsiteY132" fmla="*/ 903412 h 1250222"/>
                      <a:gd name="connsiteX133" fmla="*/ 1160618 w 1249829"/>
                      <a:gd name="connsiteY133" fmla="*/ 947609 h 1250222"/>
                      <a:gd name="connsiteX134" fmla="*/ 1094915 w 1249829"/>
                      <a:gd name="connsiteY134" fmla="*/ 919852 h 1250222"/>
                      <a:gd name="connsiteX135" fmla="*/ 1085063 w 1249829"/>
                      <a:gd name="connsiteY135" fmla="*/ 938002 h 1250222"/>
                      <a:gd name="connsiteX136" fmla="*/ 1076026 w 1249829"/>
                      <a:gd name="connsiteY136" fmla="*/ 948955 h 1250222"/>
                      <a:gd name="connsiteX137" fmla="*/ 1130337 w 1249829"/>
                      <a:gd name="connsiteY137" fmla="*/ 1000802 h 1250222"/>
                      <a:gd name="connsiteX138" fmla="*/ 1097649 w 1249829"/>
                      <a:gd name="connsiteY138" fmla="*/ 1039057 h 1250222"/>
                      <a:gd name="connsiteX139" fmla="*/ 1036708 w 1249829"/>
                      <a:gd name="connsiteY139" fmla="*/ 996609 h 1250222"/>
                      <a:gd name="connsiteX140" fmla="*/ 1018043 w 1249829"/>
                      <a:gd name="connsiteY140" fmla="*/ 1019231 h 1250222"/>
                      <a:gd name="connsiteX141" fmla="*/ 1008661 w 1249829"/>
                      <a:gd name="connsiteY141" fmla="*/ 1026972 h 1250222"/>
                      <a:gd name="connsiteX142" fmla="*/ 1051838 w 1249829"/>
                      <a:gd name="connsiteY142" fmla="*/ 1082987 h 1250222"/>
                      <a:gd name="connsiteX143" fmla="*/ 1013736 w 1249829"/>
                      <a:gd name="connsiteY143" fmla="*/ 1115854 h 1250222"/>
                      <a:gd name="connsiteX144" fmla="*/ 961336 w 1249829"/>
                      <a:gd name="connsiteY144" fmla="*/ 1066018 h 1250222"/>
                      <a:gd name="connsiteX145" fmla="*/ 936814 w 1249829"/>
                      <a:gd name="connsiteY145" fmla="*/ 1086251 h 1250222"/>
                      <a:gd name="connsiteX146" fmla="*/ 932272 w 1249829"/>
                      <a:gd name="connsiteY146" fmla="*/ 1088716 h 1250222"/>
                      <a:gd name="connsiteX147" fmla="*/ 961022 w 1249829"/>
                      <a:gd name="connsiteY147" fmla="*/ 1155249 h 1250222"/>
                      <a:gd name="connsiteX148" fmla="*/ 918471 w 1249829"/>
                      <a:gd name="connsiteY148" fmla="*/ 1176532 h 1250222"/>
                      <a:gd name="connsiteX149" fmla="*/ 879379 w 1249829"/>
                      <a:gd name="connsiteY149" fmla="*/ 1117425 h 1250222"/>
                      <a:gd name="connsiteX150" fmla="*/ 843583 w 1249829"/>
                      <a:gd name="connsiteY150" fmla="*/ 1136855 h 1250222"/>
                      <a:gd name="connsiteX151" fmla="*/ 841996 w 1249829"/>
                      <a:gd name="connsiteY151" fmla="*/ 1137347 h 1250222"/>
                      <a:gd name="connsiteX152" fmla="*/ 848811 w 1249829"/>
                      <a:gd name="connsiteY152" fmla="*/ 1159597 h 1250222"/>
                      <a:gd name="connsiteX153" fmla="*/ 861670 w 1249829"/>
                      <a:gd name="connsiteY153" fmla="*/ 1204557 h 1250222"/>
                      <a:gd name="connsiteX154" fmla="*/ 816876 w 1249829"/>
                      <a:gd name="connsiteY154" fmla="*/ 1220590 h 1250222"/>
                      <a:gd name="connsiteX155" fmla="*/ 784179 w 1249829"/>
                      <a:gd name="connsiteY155" fmla="*/ 1155295 h 1250222"/>
                      <a:gd name="connsiteX156" fmla="*/ 747108 w 1249829"/>
                      <a:gd name="connsiteY156" fmla="*/ 1166802 h 1250222"/>
                      <a:gd name="connsiteX157" fmla="*/ 754932 w 1249829"/>
                      <a:gd name="connsiteY157" fmla="*/ 1236846 h 1250222"/>
                      <a:gd name="connsiteX158" fmla="*/ 708781 w 1249829"/>
                      <a:gd name="connsiteY158" fmla="*/ 1243306 h 1250222"/>
                      <a:gd name="connsiteX159" fmla="*/ 689628 w 1249829"/>
                      <a:gd name="connsiteY159" fmla="*/ 1173969 h 1250222"/>
                      <a:gd name="connsiteX160" fmla="*/ 648754 w 1249829"/>
                      <a:gd name="connsiteY160" fmla="*/ 1178090 h 1250222"/>
                      <a:gd name="connsiteX161" fmla="*/ 645344 w 1249829"/>
                      <a:gd name="connsiteY161" fmla="*/ 1248863 h 1250222"/>
                      <a:gd name="connsiteX162" fmla="*/ 597491 w 1249829"/>
                      <a:gd name="connsiteY162" fmla="*/ 1250222 h 1250222"/>
                      <a:gd name="connsiteX163" fmla="*/ 590206 w 1249829"/>
                      <a:gd name="connsiteY163" fmla="*/ 1175980 h 1250222"/>
                      <a:gd name="connsiteX164" fmla="*/ 551918 w 1249829"/>
                      <a:gd name="connsiteY164" fmla="*/ 1172120 h 1250222"/>
                      <a:gd name="connsiteX165" fmla="*/ 531857 w 1249829"/>
                      <a:gd name="connsiteY165" fmla="*/ 1241263 h 1250222"/>
                      <a:gd name="connsiteX166" fmla="*/ 485015 w 1249829"/>
                      <a:gd name="connsiteY166" fmla="*/ 1235927 h 1250222"/>
                      <a:gd name="connsiteX167" fmla="*/ 492550 w 1249829"/>
                      <a:gd name="connsiteY167" fmla="*/ 1160522 h 1250222"/>
                      <a:gd name="connsiteX168" fmla="*/ 454074 w 1249829"/>
                      <a:gd name="connsiteY168" fmla="*/ 1148579 h 1250222"/>
                      <a:gd name="connsiteX169" fmla="*/ 441039 w 1249829"/>
                      <a:gd name="connsiteY169" fmla="*/ 1177605 h 1250222"/>
                      <a:gd name="connsiteX170" fmla="*/ 423230 w 1249829"/>
                      <a:gd name="connsiteY170" fmla="*/ 1217294 h 1250222"/>
                      <a:gd name="connsiteX171" fmla="*/ 376171 w 1249829"/>
                      <a:gd name="connsiteY171" fmla="*/ 1201892 h 1250222"/>
                      <a:gd name="connsiteX172" fmla="*/ 398626 w 1249829"/>
                      <a:gd name="connsiteY172" fmla="*/ 1127259 h 1250222"/>
                      <a:gd name="connsiteX173" fmla="*/ 367251 w 1249829"/>
                      <a:gd name="connsiteY173" fmla="*/ 1110229 h 1250222"/>
                      <a:gd name="connsiteX174" fmla="*/ 347765 w 1249829"/>
                      <a:gd name="connsiteY174" fmla="*/ 1136110 h 1250222"/>
                      <a:gd name="connsiteX175" fmla="*/ 320896 w 1249829"/>
                      <a:gd name="connsiteY175" fmla="*/ 1171820 h 1250222"/>
                      <a:gd name="connsiteX176" fmla="*/ 279360 w 1249829"/>
                      <a:gd name="connsiteY176" fmla="*/ 1145196 h 1250222"/>
                      <a:gd name="connsiteX177" fmla="*/ 312822 w 1249829"/>
                      <a:gd name="connsiteY177" fmla="*/ 1077792 h 1250222"/>
                      <a:gd name="connsiteX178" fmla="*/ 284905 w 1249829"/>
                      <a:gd name="connsiteY178" fmla="*/ 1054758 h 1250222"/>
                      <a:gd name="connsiteX179" fmla="*/ 258495 w 1249829"/>
                      <a:gd name="connsiteY179" fmla="*/ 1078773 h 1250222"/>
                      <a:gd name="connsiteX180" fmla="*/ 225442 w 1249829"/>
                      <a:gd name="connsiteY180" fmla="*/ 1108849 h 1250222"/>
                      <a:gd name="connsiteX181" fmla="*/ 189597 w 1249829"/>
                      <a:gd name="connsiteY181" fmla="*/ 1074951 h 1250222"/>
                      <a:gd name="connsiteX182" fmla="*/ 236610 w 1249829"/>
                      <a:gd name="connsiteY182" fmla="*/ 1012886 h 1250222"/>
                      <a:gd name="connsiteX183" fmla="*/ 215208 w 1249829"/>
                      <a:gd name="connsiteY183" fmla="*/ 986946 h 1250222"/>
                      <a:gd name="connsiteX184" fmla="*/ 145345 w 1249829"/>
                      <a:gd name="connsiteY184" fmla="*/ 1029166 h 1250222"/>
                      <a:gd name="connsiteX185" fmla="*/ 116716 w 1249829"/>
                      <a:gd name="connsiteY185" fmla="*/ 988984 h 1250222"/>
                      <a:gd name="connsiteX186" fmla="*/ 174687 w 1249829"/>
                      <a:gd name="connsiteY186" fmla="*/ 937748 h 1250222"/>
                      <a:gd name="connsiteX187" fmla="*/ 157675 w 1249829"/>
                      <a:gd name="connsiteY187" fmla="*/ 906406 h 1250222"/>
                      <a:gd name="connsiteX188" fmla="*/ 80872 w 1249829"/>
                      <a:gd name="connsiteY188" fmla="*/ 938292 h 1250222"/>
                      <a:gd name="connsiteX189" fmla="*/ 58573 w 1249829"/>
                      <a:gd name="connsiteY189" fmla="*/ 894282 h 1250222"/>
                      <a:gd name="connsiteX190" fmla="*/ 127068 w 1249829"/>
                      <a:gd name="connsiteY190" fmla="*/ 850017 h 1250222"/>
                      <a:gd name="connsiteX191" fmla="*/ 124221 w 1249829"/>
                      <a:gd name="connsiteY191" fmla="*/ 844771 h 1250222"/>
                      <a:gd name="connsiteX192" fmla="*/ 115789 w 1249829"/>
                      <a:gd name="connsiteY192" fmla="*/ 817609 h 1250222"/>
                      <a:gd name="connsiteX193" fmla="*/ 35310 w 1249829"/>
                      <a:gd name="connsiteY193" fmla="*/ 835555 h 1250222"/>
                      <a:gd name="connsiteX194" fmla="*/ 21813 w 1249829"/>
                      <a:gd name="connsiteY194" fmla="*/ 789401 h 1250222"/>
                      <a:gd name="connsiteX195" fmla="*/ 97187 w 1249829"/>
                      <a:gd name="connsiteY195" fmla="*/ 757684 h 1250222"/>
                      <a:gd name="connsiteX196" fmla="*/ 92240 w 1249829"/>
                      <a:gd name="connsiteY196" fmla="*/ 741745 h 1250222"/>
                      <a:gd name="connsiteX197" fmla="*/ 90479 w 1249829"/>
                      <a:gd name="connsiteY197" fmla="*/ 724275 h 1250222"/>
                      <a:gd name="connsiteX198" fmla="*/ 8259 w 1249829"/>
                      <a:gd name="connsiteY198" fmla="*/ 728259 h 1250222"/>
                      <a:gd name="connsiteX199" fmla="*/ 3833 w 1249829"/>
                      <a:gd name="connsiteY199" fmla="*/ 678899 h 1250222"/>
                      <a:gd name="connsiteX200" fmla="*/ 84162 w 1249829"/>
                      <a:gd name="connsiteY200" fmla="*/ 661614 h 1250222"/>
                      <a:gd name="connsiteX201" fmla="*/ 81089 w 1249829"/>
                      <a:gd name="connsiteY201" fmla="*/ 631132 h 1250222"/>
                      <a:gd name="connsiteX202" fmla="*/ 81587 w 1249829"/>
                      <a:gd name="connsiteY202" fmla="*/ 626191 h 1250222"/>
                      <a:gd name="connsiteX203" fmla="*/ 0 w 1249829"/>
                      <a:gd name="connsiteY203" fmla="*/ 615720 h 1250222"/>
                      <a:gd name="connsiteX204" fmla="*/ 4165 w 1249829"/>
                      <a:gd name="connsiteY204" fmla="*/ 567379 h 1250222"/>
                      <a:gd name="connsiteX205" fmla="*/ 87790 w 1249829"/>
                      <a:gd name="connsiteY205" fmla="*/ 564659 h 1250222"/>
                      <a:gd name="connsiteX206" fmla="*/ 91213 w 1249829"/>
                      <a:gd name="connsiteY206" fmla="*/ 530702 h 1250222"/>
                      <a:gd name="connsiteX207" fmla="*/ 8568 w 1249829"/>
                      <a:gd name="connsiteY207" fmla="*/ 504523 h 1250222"/>
                      <a:gd name="connsiteX208" fmla="*/ 21280 w 1249829"/>
                      <a:gd name="connsiteY208" fmla="*/ 457698 h 1250222"/>
                      <a:gd name="connsiteX209" fmla="*/ 107776 w 1249829"/>
                      <a:gd name="connsiteY209" fmla="*/ 470470 h 1250222"/>
                      <a:gd name="connsiteX210" fmla="*/ 118071 w 1249829"/>
                      <a:gd name="connsiteY210" fmla="*/ 437303 h 1250222"/>
                      <a:gd name="connsiteX211" fmla="*/ 40680 w 1249829"/>
                      <a:gd name="connsiteY211" fmla="*/ 394798 h 1250222"/>
                      <a:gd name="connsiteX212" fmla="*/ 62877 w 1249829"/>
                      <a:gd name="connsiteY212" fmla="*/ 349377 h 1250222"/>
                      <a:gd name="connsiteX213" fmla="*/ 143730 w 1249829"/>
                      <a:gd name="connsiteY213" fmla="*/ 381551 h 1250222"/>
                      <a:gd name="connsiteX214" fmla="*/ 159391 w 1249829"/>
                      <a:gd name="connsiteY214" fmla="*/ 352698 h 1250222"/>
                      <a:gd name="connsiteX215" fmla="*/ 91186 w 1249829"/>
                      <a:gd name="connsiteY215" fmla="*/ 297829 h 1250222"/>
                      <a:gd name="connsiteX216" fmla="*/ 120960 w 1249829"/>
                      <a:gd name="connsiteY216" fmla="*/ 256972 h 1250222"/>
                      <a:gd name="connsiteX217" fmla="*/ 193384 w 1249829"/>
                      <a:gd name="connsiteY217" fmla="*/ 301769 h 1250222"/>
                      <a:gd name="connsiteX218" fmla="*/ 218826 w 1249829"/>
                      <a:gd name="connsiteY218" fmla="*/ 270933 h 1250222"/>
                      <a:gd name="connsiteX219" fmla="*/ 157976 w 1249829"/>
                      <a:gd name="connsiteY219" fmla="*/ 208354 h 1250222"/>
                      <a:gd name="connsiteX220" fmla="*/ 192500 w 1249829"/>
                      <a:gd name="connsiteY220" fmla="*/ 171423 h 1250222"/>
                      <a:gd name="connsiteX221" fmla="*/ 261539 w 1249829"/>
                      <a:gd name="connsiteY221" fmla="*/ 226784 h 1250222"/>
                      <a:gd name="connsiteX222" fmla="*/ 286835 w 1249829"/>
                      <a:gd name="connsiteY222" fmla="*/ 205914 h 1250222"/>
                      <a:gd name="connsiteX223" fmla="*/ 239713 w 1249829"/>
                      <a:gd name="connsiteY223" fmla="*/ 130543 h 1250222"/>
                      <a:gd name="connsiteX224" fmla="*/ 281253 w 1249829"/>
                      <a:gd name="connsiteY224" fmla="*/ 101730 h 1250222"/>
                      <a:gd name="connsiteX225" fmla="*/ 335932 w 1249829"/>
                      <a:gd name="connsiteY225" fmla="*/ 169035 h 1250222"/>
                      <a:gd name="connsiteX226" fmla="*/ 368792 w 1249829"/>
                      <a:gd name="connsiteY226" fmla="*/ 151199 h 1250222"/>
                      <a:gd name="connsiteX227" fmla="*/ 335710 w 1249829"/>
                      <a:gd name="connsiteY227" fmla="*/ 70225 h 1250222"/>
                      <a:gd name="connsiteX228" fmla="*/ 381622 w 1249829"/>
                      <a:gd name="connsiteY228" fmla="*/ 49086 h 1250222"/>
                      <a:gd name="connsiteX229" fmla="*/ 423784 w 1249829"/>
                      <a:gd name="connsiteY229" fmla="*/ 123088 h 1250222"/>
                      <a:gd name="connsiteX230" fmla="*/ 454399 w 1249829"/>
                      <a:gd name="connsiteY230" fmla="*/ 113585 h 1250222"/>
                      <a:gd name="connsiteX231" fmla="*/ 436487 w 1249829"/>
                      <a:gd name="connsiteY231" fmla="*/ 28949 h 1250222"/>
                      <a:gd name="connsiteX232" fmla="*/ 485433 w 1249829"/>
                      <a:gd name="connsiteY232" fmla="*/ 16337 h 1250222"/>
                      <a:gd name="connsiteX233" fmla="*/ 513245 w 1249829"/>
                      <a:gd name="connsiteY233" fmla="*/ 95318 h 1250222"/>
                      <a:gd name="connsiteX234" fmla="*/ 519331 w 1249829"/>
                      <a:gd name="connsiteY234" fmla="*/ 93429 h 1250222"/>
                      <a:gd name="connsiteX235" fmla="*/ 548926 w 1249829"/>
                      <a:gd name="connsiteY235" fmla="*/ 90445 h 1250222"/>
                      <a:gd name="connsiteX236" fmla="*/ 547487 w 1249829"/>
                      <a:gd name="connsiteY236" fmla="*/ 4514 h 1250222"/>
                      <a:gd name="connsiteX237" fmla="*/ 597939 w 1249829"/>
                      <a:gd name="connsiteY237" fmla="*/ 1464 h 1250222"/>
                      <a:gd name="connsiteX238" fmla="*/ 610180 w 1249829"/>
                      <a:gd name="connsiteY238" fmla="*/ 84270 h 1250222"/>
                      <a:gd name="connsiteX239" fmla="*/ 629944 w 1249829"/>
                      <a:gd name="connsiteY239" fmla="*/ 82278 h 1250222"/>
                      <a:gd name="connsiteX240" fmla="*/ 645521 w 1249829"/>
                      <a:gd name="connsiteY240" fmla="*/ 83848 h 1250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</a:cxnLst>
                    <a:rect l="l" t="t" r="r" b="b"/>
                    <a:pathLst>
                      <a:path w="1249829" h="1250222">
                        <a:moveTo>
                          <a:pt x="584351" y="709982"/>
                        </a:moveTo>
                        <a:lnTo>
                          <a:pt x="382081" y="1060326"/>
                        </a:lnTo>
                        <a:lnTo>
                          <a:pt x="436219" y="1089711"/>
                        </a:lnTo>
                        <a:cubicBezTo>
                          <a:pt x="465991" y="1102303"/>
                          <a:pt x="497243" y="1112081"/>
                          <a:pt x="529641" y="1118711"/>
                        </a:cubicBezTo>
                        <a:lnTo>
                          <a:pt x="617569" y="1127575"/>
                        </a:lnTo>
                        <a:lnTo>
                          <a:pt x="617569" y="718302"/>
                        </a:lnTo>
                        <a:lnTo>
                          <a:pt x="587767" y="712285"/>
                        </a:lnTo>
                        <a:close/>
                        <a:moveTo>
                          <a:pt x="664633" y="709977"/>
                        </a:moveTo>
                        <a:lnTo>
                          <a:pt x="661209" y="712285"/>
                        </a:lnTo>
                        <a:lnTo>
                          <a:pt x="628731" y="718842"/>
                        </a:lnTo>
                        <a:lnTo>
                          <a:pt x="628731" y="1128700"/>
                        </a:lnTo>
                        <a:lnTo>
                          <a:pt x="629943" y="1128822"/>
                        </a:lnTo>
                        <a:cubicBezTo>
                          <a:pt x="698660" y="1128822"/>
                          <a:pt x="764124" y="1114896"/>
                          <a:pt x="823667" y="1089711"/>
                        </a:cubicBezTo>
                        <a:lnTo>
                          <a:pt x="869508" y="1064830"/>
                        </a:lnTo>
                        <a:close/>
                        <a:moveTo>
                          <a:pt x="700864" y="677728"/>
                        </a:moveTo>
                        <a:lnTo>
                          <a:pt x="691196" y="692068"/>
                        </a:lnTo>
                        <a:lnTo>
                          <a:pt x="678549" y="700595"/>
                        </a:lnTo>
                        <a:lnTo>
                          <a:pt x="884227" y="1056840"/>
                        </a:lnTo>
                        <a:lnTo>
                          <a:pt x="908206" y="1043825"/>
                        </a:lnTo>
                        <a:cubicBezTo>
                          <a:pt x="941303" y="1021465"/>
                          <a:pt x="971565" y="995229"/>
                          <a:pt x="998342" y="965768"/>
                        </a:cubicBezTo>
                        <a:lnTo>
                          <a:pt x="1056942" y="883309"/>
                        </a:lnTo>
                        <a:close/>
                        <a:moveTo>
                          <a:pt x="547449" y="676745"/>
                        </a:moveTo>
                        <a:lnTo>
                          <a:pt x="199083" y="877875"/>
                        </a:lnTo>
                        <a:lnTo>
                          <a:pt x="261544" y="965768"/>
                        </a:lnTo>
                        <a:cubicBezTo>
                          <a:pt x="288321" y="995229"/>
                          <a:pt x="318583" y="1021465"/>
                          <a:pt x="351680" y="1043825"/>
                        </a:cubicBezTo>
                        <a:lnTo>
                          <a:pt x="367361" y="1052336"/>
                        </a:lnTo>
                        <a:lnTo>
                          <a:pt x="570436" y="700600"/>
                        </a:lnTo>
                        <a:lnTo>
                          <a:pt x="557780" y="692068"/>
                        </a:lnTo>
                        <a:close/>
                        <a:moveTo>
                          <a:pt x="718157" y="628677"/>
                        </a:moveTo>
                        <a:lnTo>
                          <a:pt x="711413" y="662081"/>
                        </a:lnTo>
                        <a:lnTo>
                          <a:pt x="709905" y="664319"/>
                        </a:lnTo>
                        <a:lnTo>
                          <a:pt x="1066329" y="870100"/>
                        </a:lnTo>
                        <a:lnTo>
                          <a:pt x="1067565" y="868361"/>
                        </a:lnTo>
                        <a:cubicBezTo>
                          <a:pt x="1105873" y="797842"/>
                          <a:pt x="1127633" y="717028"/>
                          <a:pt x="1127633" y="631132"/>
                        </a:cubicBezTo>
                        <a:lnTo>
                          <a:pt x="1127478" y="628677"/>
                        </a:lnTo>
                        <a:close/>
                        <a:moveTo>
                          <a:pt x="132408" y="628677"/>
                        </a:moveTo>
                        <a:lnTo>
                          <a:pt x="132253" y="631132"/>
                        </a:lnTo>
                        <a:cubicBezTo>
                          <a:pt x="132253" y="674080"/>
                          <a:pt x="137693" y="715757"/>
                          <a:pt x="147922" y="755513"/>
                        </a:cubicBezTo>
                        <a:lnTo>
                          <a:pt x="191427" y="866087"/>
                        </a:lnTo>
                        <a:lnTo>
                          <a:pt x="539584" y="665079"/>
                        </a:lnTo>
                        <a:lnTo>
                          <a:pt x="537563" y="662081"/>
                        </a:lnTo>
                        <a:lnTo>
                          <a:pt x="530819" y="628677"/>
                        </a:lnTo>
                        <a:close/>
                        <a:moveTo>
                          <a:pt x="198016" y="387408"/>
                        </a:moveTo>
                        <a:lnTo>
                          <a:pt x="161415" y="462872"/>
                        </a:lnTo>
                        <a:cubicBezTo>
                          <a:pt x="149402" y="496316"/>
                          <a:pt x="140869" y="531419"/>
                          <a:pt x="136252" y="567745"/>
                        </a:cubicBezTo>
                        <a:lnTo>
                          <a:pt x="133308" y="614408"/>
                        </a:lnTo>
                        <a:lnTo>
                          <a:pt x="532360" y="614408"/>
                        </a:lnTo>
                        <a:lnTo>
                          <a:pt x="537563" y="588639"/>
                        </a:lnTo>
                        <a:lnTo>
                          <a:pt x="540083" y="584901"/>
                        </a:lnTo>
                        <a:close/>
                        <a:moveTo>
                          <a:pt x="1058966" y="381421"/>
                        </a:moveTo>
                        <a:lnTo>
                          <a:pt x="708230" y="583918"/>
                        </a:lnTo>
                        <a:lnTo>
                          <a:pt x="711413" y="588639"/>
                        </a:lnTo>
                        <a:lnTo>
                          <a:pt x="716616" y="614408"/>
                        </a:lnTo>
                        <a:lnTo>
                          <a:pt x="1126578" y="614408"/>
                        </a:lnTo>
                        <a:lnTo>
                          <a:pt x="1123635" y="567745"/>
                        </a:lnTo>
                        <a:cubicBezTo>
                          <a:pt x="1119017" y="531419"/>
                          <a:pt x="1110484" y="496316"/>
                          <a:pt x="1098472" y="462872"/>
                        </a:cubicBezTo>
                        <a:close/>
                        <a:moveTo>
                          <a:pt x="373886" y="206387"/>
                        </a:moveTo>
                        <a:lnTo>
                          <a:pt x="351680" y="218440"/>
                        </a:lnTo>
                        <a:cubicBezTo>
                          <a:pt x="293761" y="257569"/>
                          <a:pt x="244521" y="308570"/>
                          <a:pt x="207453" y="367951"/>
                        </a:cubicBezTo>
                        <a:lnTo>
                          <a:pt x="205075" y="372855"/>
                        </a:lnTo>
                        <a:lnTo>
                          <a:pt x="549124" y="571492"/>
                        </a:lnTo>
                        <a:lnTo>
                          <a:pt x="557780" y="558652"/>
                        </a:lnTo>
                        <a:lnTo>
                          <a:pt x="571806" y="549196"/>
                        </a:lnTo>
                        <a:close/>
                        <a:moveTo>
                          <a:pt x="877703" y="201883"/>
                        </a:moveTo>
                        <a:lnTo>
                          <a:pt x="677178" y="549201"/>
                        </a:lnTo>
                        <a:lnTo>
                          <a:pt x="691196" y="558652"/>
                        </a:lnTo>
                        <a:lnTo>
                          <a:pt x="700365" y="572252"/>
                        </a:lnTo>
                        <a:lnTo>
                          <a:pt x="1052825" y="368759"/>
                        </a:lnTo>
                        <a:lnTo>
                          <a:pt x="1052434" y="367951"/>
                        </a:lnTo>
                        <a:cubicBezTo>
                          <a:pt x="1015365" y="308570"/>
                          <a:pt x="966126" y="257569"/>
                          <a:pt x="908206" y="218440"/>
                        </a:cubicBezTo>
                        <a:close/>
                        <a:moveTo>
                          <a:pt x="617569" y="134689"/>
                        </a:moveTo>
                        <a:lnTo>
                          <a:pt x="529641" y="143553"/>
                        </a:lnTo>
                        <a:cubicBezTo>
                          <a:pt x="497243" y="150183"/>
                          <a:pt x="465991" y="159961"/>
                          <a:pt x="436219" y="172553"/>
                        </a:cubicBezTo>
                        <a:lnTo>
                          <a:pt x="388605" y="198397"/>
                        </a:lnTo>
                        <a:lnTo>
                          <a:pt x="585722" y="539814"/>
                        </a:lnTo>
                        <a:lnTo>
                          <a:pt x="587767" y="538435"/>
                        </a:lnTo>
                        <a:lnTo>
                          <a:pt x="617569" y="532418"/>
                        </a:lnTo>
                        <a:close/>
                        <a:moveTo>
                          <a:pt x="629943" y="133442"/>
                        </a:moveTo>
                        <a:lnTo>
                          <a:pt x="628731" y="133564"/>
                        </a:lnTo>
                        <a:lnTo>
                          <a:pt x="628731" y="531878"/>
                        </a:lnTo>
                        <a:lnTo>
                          <a:pt x="661209" y="538435"/>
                        </a:lnTo>
                        <a:lnTo>
                          <a:pt x="663263" y="539819"/>
                        </a:lnTo>
                        <a:lnTo>
                          <a:pt x="862983" y="193893"/>
                        </a:lnTo>
                        <a:lnTo>
                          <a:pt x="823667" y="172553"/>
                        </a:lnTo>
                        <a:cubicBezTo>
                          <a:pt x="764124" y="147369"/>
                          <a:pt x="698660" y="133442"/>
                          <a:pt x="629943" y="133442"/>
                        </a:cubicBezTo>
                        <a:close/>
                        <a:moveTo>
                          <a:pt x="660499" y="0"/>
                        </a:moveTo>
                        <a:cubicBezTo>
                          <a:pt x="677745" y="2087"/>
                          <a:pt x="691248" y="3431"/>
                          <a:pt x="710596" y="6710"/>
                        </a:cubicBezTo>
                        <a:lnTo>
                          <a:pt x="706698" y="90016"/>
                        </a:lnTo>
                        <a:lnTo>
                          <a:pt x="740557" y="93429"/>
                        </a:lnTo>
                        <a:lnTo>
                          <a:pt x="743697" y="94403"/>
                        </a:lnTo>
                        <a:lnTo>
                          <a:pt x="769609" y="17093"/>
                        </a:lnTo>
                        <a:cubicBezTo>
                          <a:pt x="786365" y="21677"/>
                          <a:pt x="799527" y="24980"/>
                          <a:pt x="818188" y="31050"/>
                        </a:cubicBezTo>
                        <a:lnTo>
                          <a:pt x="802224" y="112571"/>
                        </a:lnTo>
                        <a:lnTo>
                          <a:pt x="836512" y="123215"/>
                        </a:lnTo>
                        <a:lnTo>
                          <a:pt x="875002" y="54166"/>
                        </a:lnTo>
                        <a:cubicBezTo>
                          <a:pt x="890627" y="61757"/>
                          <a:pt x="902957" y="67426"/>
                          <a:pt x="920182" y="76827"/>
                        </a:cubicBezTo>
                        <a:lnTo>
                          <a:pt x="890692" y="150980"/>
                        </a:lnTo>
                        <a:lnTo>
                          <a:pt x="923564" y="168822"/>
                        </a:lnTo>
                        <a:lnTo>
                          <a:pt x="974757" y="107659"/>
                        </a:lnTo>
                        <a:cubicBezTo>
                          <a:pt x="989104" y="116261"/>
                          <a:pt x="997262" y="126055"/>
                          <a:pt x="1012962" y="136547"/>
                        </a:cubicBezTo>
                        <a:lnTo>
                          <a:pt x="971283" y="204453"/>
                        </a:lnTo>
                        <a:lnTo>
                          <a:pt x="999533" y="227762"/>
                        </a:lnTo>
                        <a:lnTo>
                          <a:pt x="1061234" y="178044"/>
                        </a:lnTo>
                        <a:cubicBezTo>
                          <a:pt x="1073635" y="189270"/>
                          <a:pt x="1079733" y="200463"/>
                          <a:pt x="1093094" y="213807"/>
                        </a:cubicBezTo>
                        <a:lnTo>
                          <a:pt x="1040697" y="270490"/>
                        </a:lnTo>
                        <a:lnTo>
                          <a:pt x="1066454" y="301708"/>
                        </a:lnTo>
                        <a:lnTo>
                          <a:pt x="1135224" y="264043"/>
                        </a:lnTo>
                        <a:cubicBezTo>
                          <a:pt x="1145452" y="277279"/>
                          <a:pt x="1149483" y="289372"/>
                          <a:pt x="1160283" y="304861"/>
                        </a:cubicBezTo>
                        <a:lnTo>
                          <a:pt x="1099488" y="350837"/>
                        </a:lnTo>
                        <a:lnTo>
                          <a:pt x="1118493" y="385852"/>
                        </a:lnTo>
                        <a:lnTo>
                          <a:pt x="1190696" y="361214"/>
                        </a:lnTo>
                        <a:cubicBezTo>
                          <a:pt x="1198503" y="376008"/>
                          <a:pt x="1200402" y="388612"/>
                          <a:pt x="1208387" y="405724"/>
                        </a:cubicBezTo>
                        <a:lnTo>
                          <a:pt x="1142533" y="439611"/>
                        </a:lnTo>
                        <a:lnTo>
                          <a:pt x="1154387" y="477798"/>
                        </a:lnTo>
                        <a:lnTo>
                          <a:pt x="1231288" y="466447"/>
                        </a:lnTo>
                        <a:cubicBezTo>
                          <a:pt x="1236285" y="482411"/>
                          <a:pt x="1235866" y="495151"/>
                          <a:pt x="1240617" y="513427"/>
                        </a:cubicBezTo>
                        <a:lnTo>
                          <a:pt x="1169108" y="534996"/>
                        </a:lnTo>
                        <a:lnTo>
                          <a:pt x="1172879" y="572410"/>
                        </a:lnTo>
                        <a:lnTo>
                          <a:pt x="1248834" y="575095"/>
                        </a:lnTo>
                        <a:cubicBezTo>
                          <a:pt x="1250971" y="592534"/>
                          <a:pt x="1248337" y="605622"/>
                          <a:pt x="1249829" y="625404"/>
                        </a:cubicBezTo>
                        <a:lnTo>
                          <a:pt x="1178521" y="633891"/>
                        </a:lnTo>
                        <a:lnTo>
                          <a:pt x="1174630" y="672492"/>
                        </a:lnTo>
                        <a:lnTo>
                          <a:pt x="1246903" y="686380"/>
                        </a:lnTo>
                        <a:cubicBezTo>
                          <a:pt x="1246331" y="703940"/>
                          <a:pt x="1241714" y="716466"/>
                          <a:pt x="1240144" y="736242"/>
                        </a:cubicBezTo>
                        <a:lnTo>
                          <a:pt x="1168464" y="733657"/>
                        </a:lnTo>
                        <a:lnTo>
                          <a:pt x="1167648" y="741745"/>
                        </a:lnTo>
                        <a:lnTo>
                          <a:pt x="1158615" y="770847"/>
                        </a:lnTo>
                        <a:lnTo>
                          <a:pt x="1225637" y="797976"/>
                        </a:lnTo>
                        <a:cubicBezTo>
                          <a:pt x="1221677" y="815094"/>
                          <a:pt x="1214723" y="826490"/>
                          <a:pt x="1209355" y="845588"/>
                        </a:cubicBezTo>
                        <a:lnTo>
                          <a:pt x="1140441" y="829392"/>
                        </a:lnTo>
                        <a:lnTo>
                          <a:pt x="1135667" y="844771"/>
                        </a:lnTo>
                        <a:lnTo>
                          <a:pt x="1124141" y="866007"/>
                        </a:lnTo>
                        <a:lnTo>
                          <a:pt x="1184672" y="903412"/>
                        </a:lnTo>
                        <a:cubicBezTo>
                          <a:pt x="1177891" y="919620"/>
                          <a:pt x="1169120" y="929685"/>
                          <a:pt x="1160618" y="947609"/>
                        </a:cubicBezTo>
                        <a:lnTo>
                          <a:pt x="1094915" y="919852"/>
                        </a:lnTo>
                        <a:lnTo>
                          <a:pt x="1085063" y="938002"/>
                        </a:lnTo>
                        <a:lnTo>
                          <a:pt x="1076026" y="948955"/>
                        </a:lnTo>
                        <a:lnTo>
                          <a:pt x="1130337" y="1000802"/>
                        </a:lnTo>
                        <a:cubicBezTo>
                          <a:pt x="1120345" y="1015253"/>
                          <a:pt x="1109679" y="1023283"/>
                          <a:pt x="1097649" y="1039057"/>
                        </a:cubicBezTo>
                        <a:lnTo>
                          <a:pt x="1036708" y="996609"/>
                        </a:lnTo>
                        <a:lnTo>
                          <a:pt x="1018043" y="1019231"/>
                        </a:lnTo>
                        <a:lnTo>
                          <a:pt x="1008661" y="1026972"/>
                        </a:lnTo>
                        <a:lnTo>
                          <a:pt x="1051838" y="1082987"/>
                        </a:lnTo>
                        <a:cubicBezTo>
                          <a:pt x="1039774" y="1095760"/>
                          <a:pt x="1028016" y="1102083"/>
                          <a:pt x="1013736" y="1115854"/>
                        </a:cubicBezTo>
                        <a:lnTo>
                          <a:pt x="961336" y="1066018"/>
                        </a:lnTo>
                        <a:lnTo>
                          <a:pt x="936814" y="1086251"/>
                        </a:lnTo>
                        <a:lnTo>
                          <a:pt x="932272" y="1088716"/>
                        </a:lnTo>
                        <a:lnTo>
                          <a:pt x="961022" y="1155249"/>
                        </a:lnTo>
                        <a:cubicBezTo>
                          <a:pt x="946130" y="1164563"/>
                          <a:pt x="935759" y="1166811"/>
                          <a:pt x="918471" y="1176532"/>
                        </a:cubicBezTo>
                        <a:lnTo>
                          <a:pt x="879379" y="1117425"/>
                        </a:lnTo>
                        <a:lnTo>
                          <a:pt x="843583" y="1136855"/>
                        </a:lnTo>
                        <a:lnTo>
                          <a:pt x="841996" y="1137347"/>
                        </a:lnTo>
                        <a:lnTo>
                          <a:pt x="848811" y="1159597"/>
                        </a:lnTo>
                        <a:cubicBezTo>
                          <a:pt x="852791" y="1174426"/>
                          <a:pt x="856678" y="1189445"/>
                          <a:pt x="861670" y="1204557"/>
                        </a:cubicBezTo>
                        <a:cubicBezTo>
                          <a:pt x="845770" y="1212020"/>
                          <a:pt x="835204" y="1213009"/>
                          <a:pt x="816876" y="1220590"/>
                        </a:cubicBezTo>
                        <a:lnTo>
                          <a:pt x="784179" y="1155295"/>
                        </a:lnTo>
                        <a:lnTo>
                          <a:pt x="747108" y="1166802"/>
                        </a:lnTo>
                        <a:lnTo>
                          <a:pt x="754932" y="1236846"/>
                        </a:lnTo>
                        <a:cubicBezTo>
                          <a:pt x="737888" y="1241091"/>
                          <a:pt x="728230" y="1239416"/>
                          <a:pt x="708781" y="1243306"/>
                        </a:cubicBezTo>
                        <a:lnTo>
                          <a:pt x="689628" y="1173969"/>
                        </a:lnTo>
                        <a:lnTo>
                          <a:pt x="648754" y="1178090"/>
                        </a:lnTo>
                        <a:lnTo>
                          <a:pt x="645344" y="1248863"/>
                        </a:lnTo>
                        <a:cubicBezTo>
                          <a:pt x="627825" y="1250133"/>
                          <a:pt x="617318" y="1249712"/>
                          <a:pt x="597491" y="1250222"/>
                        </a:cubicBezTo>
                        <a:lnTo>
                          <a:pt x="590206" y="1175980"/>
                        </a:lnTo>
                        <a:lnTo>
                          <a:pt x="551918" y="1172120"/>
                        </a:lnTo>
                        <a:lnTo>
                          <a:pt x="531857" y="1241263"/>
                        </a:lnTo>
                        <a:cubicBezTo>
                          <a:pt x="514429" y="1239073"/>
                          <a:pt x="504558" y="1239315"/>
                          <a:pt x="485015" y="1235927"/>
                        </a:cubicBezTo>
                        <a:lnTo>
                          <a:pt x="492550" y="1160522"/>
                        </a:lnTo>
                        <a:lnTo>
                          <a:pt x="454074" y="1148579"/>
                        </a:lnTo>
                        <a:lnTo>
                          <a:pt x="441039" y="1177605"/>
                        </a:lnTo>
                        <a:cubicBezTo>
                          <a:pt x="435102" y="1190387"/>
                          <a:pt x="429168" y="1203170"/>
                          <a:pt x="423230" y="1217294"/>
                        </a:cubicBezTo>
                        <a:cubicBezTo>
                          <a:pt x="406544" y="1211807"/>
                          <a:pt x="394704" y="1208960"/>
                          <a:pt x="376171" y="1201892"/>
                        </a:cubicBezTo>
                        <a:lnTo>
                          <a:pt x="398626" y="1127259"/>
                        </a:lnTo>
                        <a:lnTo>
                          <a:pt x="367251" y="1110229"/>
                        </a:lnTo>
                        <a:lnTo>
                          <a:pt x="347765" y="1136110"/>
                        </a:lnTo>
                        <a:cubicBezTo>
                          <a:pt x="338909" y="1147565"/>
                          <a:pt x="330055" y="1159020"/>
                          <a:pt x="320896" y="1171820"/>
                        </a:cubicBezTo>
                        <a:cubicBezTo>
                          <a:pt x="305291" y="1162440"/>
                          <a:pt x="296473" y="1156591"/>
                          <a:pt x="279360" y="1145196"/>
                        </a:cubicBezTo>
                        <a:lnTo>
                          <a:pt x="312822" y="1077792"/>
                        </a:lnTo>
                        <a:lnTo>
                          <a:pt x="284905" y="1054758"/>
                        </a:lnTo>
                        <a:lnTo>
                          <a:pt x="258495" y="1078773"/>
                        </a:lnTo>
                        <a:cubicBezTo>
                          <a:pt x="247660" y="1088376"/>
                          <a:pt x="236826" y="1097981"/>
                          <a:pt x="225442" y="1108849"/>
                        </a:cubicBezTo>
                        <a:cubicBezTo>
                          <a:pt x="211859" y="1096725"/>
                          <a:pt x="204285" y="1089335"/>
                          <a:pt x="189597" y="1074951"/>
                        </a:cubicBezTo>
                        <a:lnTo>
                          <a:pt x="236610" y="1012886"/>
                        </a:lnTo>
                        <a:lnTo>
                          <a:pt x="215208" y="986946"/>
                        </a:lnTo>
                        <a:lnTo>
                          <a:pt x="145345" y="1029166"/>
                        </a:lnTo>
                        <a:cubicBezTo>
                          <a:pt x="134347" y="1014653"/>
                          <a:pt x="128345" y="1005938"/>
                          <a:pt x="116716" y="988984"/>
                        </a:cubicBezTo>
                        <a:lnTo>
                          <a:pt x="174687" y="937748"/>
                        </a:lnTo>
                        <a:lnTo>
                          <a:pt x="157675" y="906406"/>
                        </a:lnTo>
                        <a:lnTo>
                          <a:pt x="80872" y="938292"/>
                        </a:lnTo>
                        <a:cubicBezTo>
                          <a:pt x="72168" y="922299"/>
                          <a:pt x="67536" y="912784"/>
                          <a:pt x="58573" y="894282"/>
                        </a:cubicBezTo>
                        <a:lnTo>
                          <a:pt x="127068" y="850017"/>
                        </a:lnTo>
                        <a:lnTo>
                          <a:pt x="124221" y="844771"/>
                        </a:lnTo>
                        <a:lnTo>
                          <a:pt x="115789" y="817609"/>
                        </a:lnTo>
                        <a:lnTo>
                          <a:pt x="35310" y="835555"/>
                        </a:lnTo>
                        <a:cubicBezTo>
                          <a:pt x="29815" y="818679"/>
                          <a:pt x="27083" y="808740"/>
                          <a:pt x="21813" y="789401"/>
                        </a:cubicBezTo>
                        <a:lnTo>
                          <a:pt x="97187" y="757684"/>
                        </a:lnTo>
                        <a:lnTo>
                          <a:pt x="92240" y="741745"/>
                        </a:lnTo>
                        <a:lnTo>
                          <a:pt x="90479" y="724275"/>
                        </a:lnTo>
                        <a:lnTo>
                          <a:pt x="8259" y="728259"/>
                        </a:lnTo>
                        <a:cubicBezTo>
                          <a:pt x="5986" y="710657"/>
                          <a:pt x="5430" y="698880"/>
                          <a:pt x="3833" y="678899"/>
                        </a:cubicBezTo>
                        <a:lnTo>
                          <a:pt x="84162" y="661614"/>
                        </a:lnTo>
                        <a:lnTo>
                          <a:pt x="81089" y="631132"/>
                        </a:lnTo>
                        <a:lnTo>
                          <a:pt x="81587" y="626191"/>
                        </a:lnTo>
                        <a:lnTo>
                          <a:pt x="0" y="615720"/>
                        </a:lnTo>
                        <a:cubicBezTo>
                          <a:pt x="800" y="598360"/>
                          <a:pt x="2287" y="586914"/>
                          <a:pt x="4165" y="567379"/>
                        </a:cubicBezTo>
                        <a:lnTo>
                          <a:pt x="87790" y="564659"/>
                        </a:lnTo>
                        <a:lnTo>
                          <a:pt x="91213" y="530702"/>
                        </a:lnTo>
                        <a:lnTo>
                          <a:pt x="8568" y="504523"/>
                        </a:lnTo>
                        <a:cubicBezTo>
                          <a:pt x="12449" y="487584"/>
                          <a:pt x="15951" y="476586"/>
                          <a:pt x="21280" y="457698"/>
                        </a:cubicBezTo>
                        <a:lnTo>
                          <a:pt x="107776" y="470470"/>
                        </a:lnTo>
                        <a:lnTo>
                          <a:pt x="118071" y="437303"/>
                        </a:lnTo>
                        <a:lnTo>
                          <a:pt x="40680" y="394798"/>
                        </a:lnTo>
                        <a:cubicBezTo>
                          <a:pt x="48100" y="379085"/>
                          <a:pt x="53622" y="366682"/>
                          <a:pt x="62877" y="349377"/>
                        </a:cubicBezTo>
                        <a:lnTo>
                          <a:pt x="143730" y="381551"/>
                        </a:lnTo>
                        <a:lnTo>
                          <a:pt x="159391" y="352698"/>
                        </a:lnTo>
                        <a:lnTo>
                          <a:pt x="91186" y="297829"/>
                        </a:lnTo>
                        <a:cubicBezTo>
                          <a:pt x="101231" y="283650"/>
                          <a:pt x="108830" y="272399"/>
                          <a:pt x="120960" y="256972"/>
                        </a:cubicBezTo>
                        <a:lnTo>
                          <a:pt x="193384" y="301769"/>
                        </a:lnTo>
                        <a:lnTo>
                          <a:pt x="218826" y="270933"/>
                        </a:lnTo>
                        <a:lnTo>
                          <a:pt x="157976" y="208354"/>
                        </a:lnTo>
                        <a:cubicBezTo>
                          <a:pt x="169672" y="195503"/>
                          <a:pt x="178583" y="185260"/>
                          <a:pt x="192500" y="171423"/>
                        </a:cubicBezTo>
                        <a:lnTo>
                          <a:pt x="261539" y="226784"/>
                        </a:lnTo>
                        <a:lnTo>
                          <a:pt x="286835" y="205914"/>
                        </a:lnTo>
                        <a:lnTo>
                          <a:pt x="239713" y="130543"/>
                        </a:lnTo>
                        <a:cubicBezTo>
                          <a:pt x="253858" y="120449"/>
                          <a:pt x="264730" y="112318"/>
                          <a:pt x="281253" y="101730"/>
                        </a:cubicBezTo>
                        <a:lnTo>
                          <a:pt x="335932" y="169035"/>
                        </a:lnTo>
                        <a:lnTo>
                          <a:pt x="368792" y="151199"/>
                        </a:lnTo>
                        <a:lnTo>
                          <a:pt x="335710" y="70225"/>
                        </a:lnTo>
                        <a:cubicBezTo>
                          <a:pt x="351396" y="62760"/>
                          <a:pt x="363523" y="56670"/>
                          <a:pt x="381622" y="49086"/>
                        </a:cubicBezTo>
                        <a:lnTo>
                          <a:pt x="423784" y="123088"/>
                        </a:lnTo>
                        <a:lnTo>
                          <a:pt x="454399" y="113585"/>
                        </a:lnTo>
                        <a:lnTo>
                          <a:pt x="436487" y="28949"/>
                        </a:lnTo>
                        <a:cubicBezTo>
                          <a:pt x="453253" y="24401"/>
                          <a:pt x="466271" y="20571"/>
                          <a:pt x="485433" y="16337"/>
                        </a:cubicBezTo>
                        <a:lnTo>
                          <a:pt x="513245" y="95318"/>
                        </a:lnTo>
                        <a:lnTo>
                          <a:pt x="519331" y="93429"/>
                        </a:lnTo>
                        <a:lnTo>
                          <a:pt x="548926" y="90445"/>
                        </a:lnTo>
                        <a:lnTo>
                          <a:pt x="547487" y="4514"/>
                        </a:lnTo>
                        <a:cubicBezTo>
                          <a:pt x="564812" y="3245"/>
                          <a:pt x="578322" y="1968"/>
                          <a:pt x="597939" y="1464"/>
                        </a:cubicBezTo>
                        <a:lnTo>
                          <a:pt x="610180" y="84270"/>
                        </a:lnTo>
                        <a:lnTo>
                          <a:pt x="629944" y="82278"/>
                        </a:lnTo>
                        <a:lnTo>
                          <a:pt x="645521" y="83848"/>
                        </a:lnTo>
                        <a:close/>
                      </a:path>
                    </a:pathLst>
                  </a:custGeom>
                  <a:gradFill>
                    <a:gsLst>
                      <a:gs pos="26000">
                        <a:srgbClr val="FB5F57"/>
                      </a:gs>
                      <a:gs pos="100000">
                        <a:srgbClr val="BF0E05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innerShdw blurRad="63500">
                      <a:srgbClr val="730803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8" name="Freeform 127"/>
                  <p:cNvSpPr/>
                  <p:nvPr/>
                </p:nvSpPr>
                <p:spPr>
                  <a:xfrm>
                    <a:off x="6070998" y="2645184"/>
                    <a:ext cx="786414" cy="786653"/>
                  </a:xfrm>
                  <a:custGeom>
                    <a:avLst/>
                    <a:gdLst>
                      <a:gd name="connsiteX0" fmla="*/ 396374 w 786414"/>
                      <a:gd name="connsiteY0" fmla="*/ 169397 h 786653"/>
                      <a:gd name="connsiteX1" fmla="*/ 168652 w 786414"/>
                      <a:gd name="connsiteY1" fmla="*/ 397118 h 786653"/>
                      <a:gd name="connsiteX2" fmla="*/ 396374 w 786414"/>
                      <a:gd name="connsiteY2" fmla="*/ 624839 h 786653"/>
                      <a:gd name="connsiteX3" fmla="*/ 624096 w 786414"/>
                      <a:gd name="connsiteY3" fmla="*/ 397118 h 786653"/>
                      <a:gd name="connsiteX4" fmla="*/ 396374 w 786414"/>
                      <a:gd name="connsiteY4" fmla="*/ 169397 h 786653"/>
                      <a:gd name="connsiteX5" fmla="*/ 415598 w 786414"/>
                      <a:gd name="connsiteY5" fmla="*/ 0 h 786653"/>
                      <a:gd name="connsiteX6" fmla="*/ 447120 w 786414"/>
                      <a:gd name="connsiteY6" fmla="*/ 4222 h 786653"/>
                      <a:gd name="connsiteX7" fmla="*/ 444668 w 786414"/>
                      <a:gd name="connsiteY7" fmla="*/ 56641 h 786653"/>
                      <a:gd name="connsiteX8" fmla="*/ 465974 w 786414"/>
                      <a:gd name="connsiteY8" fmla="*/ 58788 h 786653"/>
                      <a:gd name="connsiteX9" fmla="*/ 467948 w 786414"/>
                      <a:gd name="connsiteY9" fmla="*/ 59401 h 786653"/>
                      <a:gd name="connsiteX10" fmla="*/ 484252 w 786414"/>
                      <a:gd name="connsiteY10" fmla="*/ 10755 h 786653"/>
                      <a:gd name="connsiteX11" fmla="*/ 514819 w 786414"/>
                      <a:gd name="connsiteY11" fmla="*/ 19537 h 786653"/>
                      <a:gd name="connsiteX12" fmla="*/ 504774 w 786414"/>
                      <a:gd name="connsiteY12" fmla="*/ 70833 h 786653"/>
                      <a:gd name="connsiteX13" fmla="*/ 526348 w 786414"/>
                      <a:gd name="connsiteY13" fmla="*/ 77530 h 786653"/>
                      <a:gd name="connsiteX14" fmla="*/ 550567 w 786414"/>
                      <a:gd name="connsiteY14" fmla="*/ 34082 h 786653"/>
                      <a:gd name="connsiteX15" fmla="*/ 578995 w 786414"/>
                      <a:gd name="connsiteY15" fmla="*/ 48340 h 786653"/>
                      <a:gd name="connsiteX16" fmla="*/ 560439 w 786414"/>
                      <a:gd name="connsiteY16" fmla="*/ 94999 h 786653"/>
                      <a:gd name="connsiteX17" fmla="*/ 581115 w 786414"/>
                      <a:gd name="connsiteY17" fmla="*/ 106222 h 786653"/>
                      <a:gd name="connsiteX18" fmla="*/ 613319 w 786414"/>
                      <a:gd name="connsiteY18" fmla="*/ 67746 h 786653"/>
                      <a:gd name="connsiteX19" fmla="*/ 637358 w 786414"/>
                      <a:gd name="connsiteY19" fmla="*/ 85922 h 786653"/>
                      <a:gd name="connsiteX20" fmla="*/ 611139 w 786414"/>
                      <a:gd name="connsiteY20" fmla="*/ 128638 h 786653"/>
                      <a:gd name="connsiteX21" fmla="*/ 628920 w 786414"/>
                      <a:gd name="connsiteY21" fmla="*/ 143308 h 786653"/>
                      <a:gd name="connsiteX22" fmla="*/ 667740 w 786414"/>
                      <a:gd name="connsiteY22" fmla="*/ 112027 h 786653"/>
                      <a:gd name="connsiteX23" fmla="*/ 687788 w 786414"/>
                      <a:gd name="connsiteY23" fmla="*/ 134529 h 786653"/>
                      <a:gd name="connsiteX24" fmla="*/ 654822 w 786414"/>
                      <a:gd name="connsiteY24" fmla="*/ 170193 h 786653"/>
                      <a:gd name="connsiteX25" fmla="*/ 671026 w 786414"/>
                      <a:gd name="connsiteY25" fmla="*/ 189833 h 786653"/>
                      <a:gd name="connsiteX26" fmla="*/ 714298 w 786414"/>
                      <a:gd name="connsiteY26" fmla="*/ 166132 h 786653"/>
                      <a:gd name="connsiteX27" fmla="*/ 730065 w 786414"/>
                      <a:gd name="connsiteY27" fmla="*/ 191816 h 786653"/>
                      <a:gd name="connsiteX28" fmla="*/ 691813 w 786414"/>
                      <a:gd name="connsiteY28" fmla="*/ 220744 h 786653"/>
                      <a:gd name="connsiteX29" fmla="*/ 703775 w 786414"/>
                      <a:gd name="connsiteY29" fmla="*/ 242784 h 786653"/>
                      <a:gd name="connsiteX30" fmla="*/ 749211 w 786414"/>
                      <a:gd name="connsiteY30" fmla="*/ 227280 h 786653"/>
                      <a:gd name="connsiteX31" fmla="*/ 760342 w 786414"/>
                      <a:gd name="connsiteY31" fmla="*/ 255285 h 786653"/>
                      <a:gd name="connsiteX32" fmla="*/ 718902 w 786414"/>
                      <a:gd name="connsiteY32" fmla="*/ 276610 h 786653"/>
                      <a:gd name="connsiteX33" fmla="*/ 726360 w 786414"/>
                      <a:gd name="connsiteY33" fmla="*/ 300634 h 786653"/>
                      <a:gd name="connsiteX34" fmla="*/ 774747 w 786414"/>
                      <a:gd name="connsiteY34" fmla="*/ 293492 h 786653"/>
                      <a:gd name="connsiteX35" fmla="*/ 780616 w 786414"/>
                      <a:gd name="connsiteY35" fmla="*/ 323051 h 786653"/>
                      <a:gd name="connsiteX36" fmla="*/ 735623 w 786414"/>
                      <a:gd name="connsiteY36" fmla="*/ 336623 h 786653"/>
                      <a:gd name="connsiteX37" fmla="*/ 737996 w 786414"/>
                      <a:gd name="connsiteY37" fmla="*/ 360168 h 786653"/>
                      <a:gd name="connsiteX38" fmla="*/ 785788 w 786414"/>
                      <a:gd name="connsiteY38" fmla="*/ 361857 h 786653"/>
                      <a:gd name="connsiteX39" fmla="*/ 786414 w 786414"/>
                      <a:gd name="connsiteY39" fmla="*/ 393511 h 786653"/>
                      <a:gd name="connsiteX40" fmla="*/ 741547 w 786414"/>
                      <a:gd name="connsiteY40" fmla="*/ 398851 h 786653"/>
                      <a:gd name="connsiteX41" fmla="*/ 739098 w 786414"/>
                      <a:gd name="connsiteY41" fmla="*/ 423138 h 786653"/>
                      <a:gd name="connsiteX42" fmla="*/ 784583 w 786414"/>
                      <a:gd name="connsiteY42" fmla="*/ 431877 h 786653"/>
                      <a:gd name="connsiteX43" fmla="*/ 780330 w 786414"/>
                      <a:gd name="connsiteY43" fmla="*/ 463251 h 786653"/>
                      <a:gd name="connsiteX44" fmla="*/ 735218 w 786414"/>
                      <a:gd name="connsiteY44" fmla="*/ 461624 h 786653"/>
                      <a:gd name="connsiteX45" fmla="*/ 734705 w 786414"/>
                      <a:gd name="connsiteY45" fmla="*/ 466717 h 786653"/>
                      <a:gd name="connsiteX46" fmla="*/ 729022 w 786414"/>
                      <a:gd name="connsiteY46" fmla="*/ 485024 h 786653"/>
                      <a:gd name="connsiteX47" fmla="*/ 771201 w 786414"/>
                      <a:gd name="connsiteY47" fmla="*/ 502097 h 786653"/>
                      <a:gd name="connsiteX48" fmla="*/ 760956 w 786414"/>
                      <a:gd name="connsiteY48" fmla="*/ 532053 h 786653"/>
                      <a:gd name="connsiteX49" fmla="*/ 717588 w 786414"/>
                      <a:gd name="connsiteY49" fmla="*/ 521861 h 786653"/>
                      <a:gd name="connsiteX50" fmla="*/ 714582 w 786414"/>
                      <a:gd name="connsiteY50" fmla="*/ 531542 h 786653"/>
                      <a:gd name="connsiteX51" fmla="*/ 707332 w 786414"/>
                      <a:gd name="connsiteY51" fmla="*/ 544899 h 786653"/>
                      <a:gd name="connsiteX52" fmla="*/ 745426 w 786414"/>
                      <a:gd name="connsiteY52" fmla="*/ 568438 h 786653"/>
                      <a:gd name="connsiteX53" fmla="*/ 730292 w 786414"/>
                      <a:gd name="connsiteY53" fmla="*/ 596247 h 786653"/>
                      <a:gd name="connsiteX54" fmla="*/ 688943 w 786414"/>
                      <a:gd name="connsiteY54" fmla="*/ 578779 h 786653"/>
                      <a:gd name="connsiteX55" fmla="*/ 682741 w 786414"/>
                      <a:gd name="connsiteY55" fmla="*/ 590204 h 786653"/>
                      <a:gd name="connsiteX56" fmla="*/ 677059 w 786414"/>
                      <a:gd name="connsiteY56" fmla="*/ 597091 h 786653"/>
                      <a:gd name="connsiteX57" fmla="*/ 711236 w 786414"/>
                      <a:gd name="connsiteY57" fmla="*/ 629717 h 786653"/>
                      <a:gd name="connsiteX58" fmla="*/ 690669 w 786414"/>
                      <a:gd name="connsiteY58" fmla="*/ 653787 h 786653"/>
                      <a:gd name="connsiteX59" fmla="*/ 652320 w 786414"/>
                      <a:gd name="connsiteY59" fmla="*/ 627075 h 786653"/>
                      <a:gd name="connsiteX60" fmla="*/ 640572 w 786414"/>
                      <a:gd name="connsiteY60" fmla="*/ 641314 h 786653"/>
                      <a:gd name="connsiteX61" fmla="*/ 634676 w 786414"/>
                      <a:gd name="connsiteY61" fmla="*/ 646179 h 786653"/>
                      <a:gd name="connsiteX62" fmla="*/ 661846 w 786414"/>
                      <a:gd name="connsiteY62" fmla="*/ 681428 h 786653"/>
                      <a:gd name="connsiteX63" fmla="*/ 637872 w 786414"/>
                      <a:gd name="connsiteY63" fmla="*/ 702109 h 786653"/>
                      <a:gd name="connsiteX64" fmla="*/ 604897 w 786414"/>
                      <a:gd name="connsiteY64" fmla="*/ 670749 h 786653"/>
                      <a:gd name="connsiteX65" fmla="*/ 589461 w 786414"/>
                      <a:gd name="connsiteY65" fmla="*/ 683484 h 786653"/>
                      <a:gd name="connsiteX66" fmla="*/ 586613 w 786414"/>
                      <a:gd name="connsiteY66" fmla="*/ 685030 h 786653"/>
                      <a:gd name="connsiteX67" fmla="*/ 604703 w 786414"/>
                      <a:gd name="connsiteY67" fmla="*/ 726895 h 786653"/>
                      <a:gd name="connsiteX68" fmla="*/ 577929 w 786414"/>
                      <a:gd name="connsiteY68" fmla="*/ 740287 h 786653"/>
                      <a:gd name="connsiteX69" fmla="*/ 553331 w 786414"/>
                      <a:gd name="connsiteY69" fmla="*/ 703095 h 786653"/>
                      <a:gd name="connsiteX70" fmla="*/ 530799 w 786414"/>
                      <a:gd name="connsiteY70" fmla="*/ 715325 h 786653"/>
                      <a:gd name="connsiteX71" fmla="*/ 529674 w 786414"/>
                      <a:gd name="connsiteY71" fmla="*/ 715674 h 786653"/>
                      <a:gd name="connsiteX72" fmla="*/ 542180 w 786414"/>
                      <a:gd name="connsiteY72" fmla="*/ 757921 h 786653"/>
                      <a:gd name="connsiteX73" fmla="*/ 513995 w 786414"/>
                      <a:gd name="connsiteY73" fmla="*/ 768009 h 786653"/>
                      <a:gd name="connsiteX74" fmla="*/ 493422 w 786414"/>
                      <a:gd name="connsiteY74" fmla="*/ 726927 h 786653"/>
                      <a:gd name="connsiteX75" fmla="*/ 470099 w 786414"/>
                      <a:gd name="connsiteY75" fmla="*/ 734167 h 786653"/>
                      <a:gd name="connsiteX76" fmla="*/ 475022 w 786414"/>
                      <a:gd name="connsiteY76" fmla="*/ 778240 h 786653"/>
                      <a:gd name="connsiteX77" fmla="*/ 445983 w 786414"/>
                      <a:gd name="connsiteY77" fmla="*/ 782304 h 786653"/>
                      <a:gd name="connsiteX78" fmla="*/ 433933 w 786414"/>
                      <a:gd name="connsiteY78" fmla="*/ 738678 h 786653"/>
                      <a:gd name="connsiteX79" fmla="*/ 408208 w 786414"/>
                      <a:gd name="connsiteY79" fmla="*/ 741271 h 786653"/>
                      <a:gd name="connsiteX80" fmla="*/ 406062 w 786414"/>
                      <a:gd name="connsiteY80" fmla="*/ 785798 h 786653"/>
                      <a:gd name="connsiteX81" fmla="*/ 375953 w 786414"/>
                      <a:gd name="connsiteY81" fmla="*/ 786653 h 786653"/>
                      <a:gd name="connsiteX82" fmla="*/ 371370 w 786414"/>
                      <a:gd name="connsiteY82" fmla="*/ 739944 h 786653"/>
                      <a:gd name="connsiteX83" fmla="*/ 347283 w 786414"/>
                      <a:gd name="connsiteY83" fmla="*/ 737515 h 786653"/>
                      <a:gd name="connsiteX84" fmla="*/ 334661 w 786414"/>
                      <a:gd name="connsiteY84" fmla="*/ 781017 h 786653"/>
                      <a:gd name="connsiteX85" fmla="*/ 305188 w 786414"/>
                      <a:gd name="connsiteY85" fmla="*/ 777660 h 786653"/>
                      <a:gd name="connsiteX86" fmla="*/ 309928 w 786414"/>
                      <a:gd name="connsiteY86" fmla="*/ 730218 h 786653"/>
                      <a:gd name="connsiteX87" fmla="*/ 285714 w 786414"/>
                      <a:gd name="connsiteY87" fmla="*/ 722702 h 786653"/>
                      <a:gd name="connsiteX88" fmla="*/ 266306 w 786414"/>
                      <a:gd name="connsiteY88" fmla="*/ 765935 h 786653"/>
                      <a:gd name="connsiteX89" fmla="*/ 236697 w 786414"/>
                      <a:gd name="connsiteY89" fmla="*/ 756245 h 786653"/>
                      <a:gd name="connsiteX90" fmla="*/ 250825 w 786414"/>
                      <a:gd name="connsiteY90" fmla="*/ 709287 h 786653"/>
                      <a:gd name="connsiteX91" fmla="*/ 231083 w 786414"/>
                      <a:gd name="connsiteY91" fmla="*/ 698571 h 786653"/>
                      <a:gd name="connsiteX92" fmla="*/ 201915 w 786414"/>
                      <a:gd name="connsiteY92" fmla="*/ 737323 h 786653"/>
                      <a:gd name="connsiteX93" fmla="*/ 175780 w 786414"/>
                      <a:gd name="connsiteY93" fmla="*/ 720571 h 786653"/>
                      <a:gd name="connsiteX94" fmla="*/ 196834 w 786414"/>
                      <a:gd name="connsiteY94" fmla="*/ 678160 h 786653"/>
                      <a:gd name="connsiteX95" fmla="*/ 179268 w 786414"/>
                      <a:gd name="connsiteY95" fmla="*/ 663666 h 786653"/>
                      <a:gd name="connsiteX96" fmla="*/ 141852 w 786414"/>
                      <a:gd name="connsiteY96" fmla="*/ 697700 h 786653"/>
                      <a:gd name="connsiteX97" fmla="*/ 119298 w 786414"/>
                      <a:gd name="connsiteY97" fmla="*/ 676371 h 786653"/>
                      <a:gd name="connsiteX98" fmla="*/ 148880 w 786414"/>
                      <a:gd name="connsiteY98" fmla="*/ 637318 h 786653"/>
                      <a:gd name="connsiteX99" fmla="*/ 135414 w 786414"/>
                      <a:gd name="connsiteY99" fmla="*/ 620997 h 786653"/>
                      <a:gd name="connsiteX100" fmla="*/ 91453 w 786414"/>
                      <a:gd name="connsiteY100" fmla="*/ 647563 h 786653"/>
                      <a:gd name="connsiteX101" fmla="*/ 73439 w 786414"/>
                      <a:gd name="connsiteY101" fmla="*/ 622281 h 786653"/>
                      <a:gd name="connsiteX102" fmla="*/ 109918 w 786414"/>
                      <a:gd name="connsiteY102" fmla="*/ 590040 h 786653"/>
                      <a:gd name="connsiteX103" fmla="*/ 99215 w 786414"/>
                      <a:gd name="connsiteY103" fmla="*/ 570321 h 786653"/>
                      <a:gd name="connsiteX104" fmla="*/ 50888 w 786414"/>
                      <a:gd name="connsiteY104" fmla="*/ 590385 h 786653"/>
                      <a:gd name="connsiteX105" fmla="*/ 36856 w 786414"/>
                      <a:gd name="connsiteY105" fmla="*/ 562694 h 786653"/>
                      <a:gd name="connsiteX106" fmla="*/ 79956 w 786414"/>
                      <a:gd name="connsiteY106" fmla="*/ 534840 h 786653"/>
                      <a:gd name="connsiteX107" fmla="*/ 78166 w 786414"/>
                      <a:gd name="connsiteY107" fmla="*/ 531542 h 786653"/>
                      <a:gd name="connsiteX108" fmla="*/ 72860 w 786414"/>
                      <a:gd name="connsiteY108" fmla="*/ 514449 h 786653"/>
                      <a:gd name="connsiteX109" fmla="*/ 22217 w 786414"/>
                      <a:gd name="connsiteY109" fmla="*/ 525742 h 786653"/>
                      <a:gd name="connsiteX110" fmla="*/ 13724 w 786414"/>
                      <a:gd name="connsiteY110" fmla="*/ 496701 h 786653"/>
                      <a:gd name="connsiteX111" fmla="*/ 61156 w 786414"/>
                      <a:gd name="connsiteY111" fmla="*/ 476743 h 786653"/>
                      <a:gd name="connsiteX112" fmla="*/ 58043 w 786414"/>
                      <a:gd name="connsiteY112" fmla="*/ 466717 h 786653"/>
                      <a:gd name="connsiteX113" fmla="*/ 56935 w 786414"/>
                      <a:gd name="connsiteY113" fmla="*/ 455724 h 786653"/>
                      <a:gd name="connsiteX114" fmla="*/ 5198 w 786414"/>
                      <a:gd name="connsiteY114" fmla="*/ 458231 h 786653"/>
                      <a:gd name="connsiteX115" fmla="*/ 2413 w 786414"/>
                      <a:gd name="connsiteY115" fmla="*/ 427173 h 786653"/>
                      <a:gd name="connsiteX116" fmla="*/ 52961 w 786414"/>
                      <a:gd name="connsiteY116" fmla="*/ 416296 h 786653"/>
                      <a:gd name="connsiteX117" fmla="*/ 51027 w 786414"/>
                      <a:gd name="connsiteY117" fmla="*/ 397118 h 786653"/>
                      <a:gd name="connsiteX118" fmla="*/ 51341 w 786414"/>
                      <a:gd name="connsiteY118" fmla="*/ 394009 h 786653"/>
                      <a:gd name="connsiteX119" fmla="*/ 0 w 786414"/>
                      <a:gd name="connsiteY119" fmla="*/ 387419 h 786653"/>
                      <a:gd name="connsiteX120" fmla="*/ 2621 w 786414"/>
                      <a:gd name="connsiteY120" fmla="*/ 357002 h 786653"/>
                      <a:gd name="connsiteX121" fmla="*/ 55244 w 786414"/>
                      <a:gd name="connsiteY121" fmla="*/ 355291 h 786653"/>
                      <a:gd name="connsiteX122" fmla="*/ 57398 w 786414"/>
                      <a:gd name="connsiteY122" fmla="*/ 333926 h 786653"/>
                      <a:gd name="connsiteX123" fmla="*/ 5394 w 786414"/>
                      <a:gd name="connsiteY123" fmla="*/ 317453 h 786653"/>
                      <a:gd name="connsiteX124" fmla="*/ 13392 w 786414"/>
                      <a:gd name="connsiteY124" fmla="*/ 287990 h 786653"/>
                      <a:gd name="connsiteX125" fmla="*/ 67819 w 786414"/>
                      <a:gd name="connsiteY125" fmla="*/ 296026 h 786653"/>
                      <a:gd name="connsiteX126" fmla="*/ 74297 w 786414"/>
                      <a:gd name="connsiteY126" fmla="*/ 275159 h 786653"/>
                      <a:gd name="connsiteX127" fmla="*/ 25599 w 786414"/>
                      <a:gd name="connsiteY127" fmla="*/ 248412 h 786653"/>
                      <a:gd name="connsiteX128" fmla="*/ 39565 w 786414"/>
                      <a:gd name="connsiteY128" fmla="*/ 219833 h 786653"/>
                      <a:gd name="connsiteX129" fmla="*/ 90442 w 786414"/>
                      <a:gd name="connsiteY129" fmla="*/ 240079 h 786653"/>
                      <a:gd name="connsiteX130" fmla="*/ 100295 w 786414"/>
                      <a:gd name="connsiteY130" fmla="*/ 221925 h 786653"/>
                      <a:gd name="connsiteX131" fmla="*/ 57377 w 786414"/>
                      <a:gd name="connsiteY131" fmla="*/ 187398 h 786653"/>
                      <a:gd name="connsiteX132" fmla="*/ 76111 w 786414"/>
                      <a:gd name="connsiteY132" fmla="*/ 161691 h 786653"/>
                      <a:gd name="connsiteX133" fmla="*/ 121684 w 786414"/>
                      <a:gd name="connsiteY133" fmla="*/ 189880 h 786653"/>
                      <a:gd name="connsiteX134" fmla="*/ 137693 w 786414"/>
                      <a:gd name="connsiteY134" fmla="*/ 170476 h 786653"/>
                      <a:gd name="connsiteX135" fmla="*/ 99404 w 786414"/>
                      <a:gd name="connsiteY135" fmla="*/ 131100 h 786653"/>
                      <a:gd name="connsiteX136" fmla="*/ 121127 w 786414"/>
                      <a:gd name="connsiteY136" fmla="*/ 107862 h 786653"/>
                      <a:gd name="connsiteX137" fmla="*/ 164569 w 786414"/>
                      <a:gd name="connsiteY137" fmla="*/ 142698 h 786653"/>
                      <a:gd name="connsiteX138" fmla="*/ 180484 w 786414"/>
                      <a:gd name="connsiteY138" fmla="*/ 129566 h 786653"/>
                      <a:gd name="connsiteX139" fmla="*/ 150833 w 786414"/>
                      <a:gd name="connsiteY139" fmla="*/ 82140 h 786653"/>
                      <a:gd name="connsiteX140" fmla="*/ 176971 w 786414"/>
                      <a:gd name="connsiteY140" fmla="*/ 64011 h 786653"/>
                      <a:gd name="connsiteX141" fmla="*/ 211376 w 786414"/>
                      <a:gd name="connsiteY141" fmla="*/ 106361 h 786653"/>
                      <a:gd name="connsiteX142" fmla="*/ 232053 w 786414"/>
                      <a:gd name="connsiteY142" fmla="*/ 95139 h 786653"/>
                      <a:gd name="connsiteX143" fmla="*/ 211236 w 786414"/>
                      <a:gd name="connsiteY143" fmla="*/ 44187 h 786653"/>
                      <a:gd name="connsiteX144" fmla="*/ 240125 w 786414"/>
                      <a:gd name="connsiteY144" fmla="*/ 30887 h 786653"/>
                      <a:gd name="connsiteX145" fmla="*/ 266654 w 786414"/>
                      <a:gd name="connsiteY145" fmla="*/ 77451 h 786653"/>
                      <a:gd name="connsiteX146" fmla="*/ 285919 w 786414"/>
                      <a:gd name="connsiteY146" fmla="*/ 71471 h 786653"/>
                      <a:gd name="connsiteX147" fmla="*/ 274648 w 786414"/>
                      <a:gd name="connsiteY147" fmla="*/ 18215 h 786653"/>
                      <a:gd name="connsiteX148" fmla="*/ 305445 w 786414"/>
                      <a:gd name="connsiteY148" fmla="*/ 10280 h 786653"/>
                      <a:gd name="connsiteX149" fmla="*/ 322945 w 786414"/>
                      <a:gd name="connsiteY149" fmla="*/ 59977 h 786653"/>
                      <a:gd name="connsiteX150" fmla="*/ 326775 w 786414"/>
                      <a:gd name="connsiteY150" fmla="*/ 58788 h 786653"/>
                      <a:gd name="connsiteX151" fmla="*/ 345396 w 786414"/>
                      <a:gd name="connsiteY151" fmla="*/ 56911 h 786653"/>
                      <a:gd name="connsiteX152" fmla="*/ 344490 w 786414"/>
                      <a:gd name="connsiteY152" fmla="*/ 2841 h 786653"/>
                      <a:gd name="connsiteX153" fmla="*/ 376235 w 786414"/>
                      <a:gd name="connsiteY153" fmla="*/ 922 h 786653"/>
                      <a:gd name="connsiteX154" fmla="*/ 383938 w 786414"/>
                      <a:gd name="connsiteY154" fmla="*/ 53026 h 786653"/>
                      <a:gd name="connsiteX155" fmla="*/ 396374 w 786414"/>
                      <a:gd name="connsiteY155" fmla="*/ 51772 h 786653"/>
                      <a:gd name="connsiteX156" fmla="*/ 406174 w 786414"/>
                      <a:gd name="connsiteY156" fmla="*/ 52760 h 786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</a:cxnLst>
                    <a:rect l="l" t="t" r="r" b="b"/>
                    <a:pathLst>
                      <a:path w="786414" h="786653">
                        <a:moveTo>
                          <a:pt x="396374" y="169397"/>
                        </a:moveTo>
                        <a:cubicBezTo>
                          <a:pt x="270607" y="169397"/>
                          <a:pt x="168652" y="271351"/>
                          <a:pt x="168652" y="397118"/>
                        </a:cubicBezTo>
                        <a:cubicBezTo>
                          <a:pt x="168652" y="522885"/>
                          <a:pt x="270607" y="624839"/>
                          <a:pt x="396374" y="624839"/>
                        </a:cubicBezTo>
                        <a:cubicBezTo>
                          <a:pt x="522141" y="624839"/>
                          <a:pt x="624096" y="522885"/>
                          <a:pt x="624096" y="397118"/>
                        </a:cubicBezTo>
                        <a:cubicBezTo>
                          <a:pt x="624096" y="271351"/>
                          <a:pt x="522141" y="169397"/>
                          <a:pt x="396374" y="169397"/>
                        </a:cubicBezTo>
                        <a:close/>
                        <a:moveTo>
                          <a:pt x="415598" y="0"/>
                        </a:moveTo>
                        <a:cubicBezTo>
                          <a:pt x="426450" y="1313"/>
                          <a:pt x="434946" y="2159"/>
                          <a:pt x="447120" y="4222"/>
                        </a:cubicBezTo>
                        <a:lnTo>
                          <a:pt x="444668" y="56641"/>
                        </a:lnTo>
                        <a:lnTo>
                          <a:pt x="465974" y="58788"/>
                        </a:lnTo>
                        <a:lnTo>
                          <a:pt x="467948" y="59401"/>
                        </a:lnTo>
                        <a:lnTo>
                          <a:pt x="484252" y="10755"/>
                        </a:lnTo>
                        <a:cubicBezTo>
                          <a:pt x="494795" y="13640"/>
                          <a:pt x="503077" y="15718"/>
                          <a:pt x="514819" y="19537"/>
                        </a:cubicBezTo>
                        <a:lnTo>
                          <a:pt x="504774" y="70833"/>
                        </a:lnTo>
                        <a:lnTo>
                          <a:pt x="526348" y="77530"/>
                        </a:lnTo>
                        <a:lnTo>
                          <a:pt x="550567" y="34082"/>
                        </a:lnTo>
                        <a:cubicBezTo>
                          <a:pt x="560399" y="38858"/>
                          <a:pt x="568156" y="42425"/>
                          <a:pt x="578995" y="48340"/>
                        </a:cubicBezTo>
                        <a:lnTo>
                          <a:pt x="560439" y="94999"/>
                        </a:lnTo>
                        <a:lnTo>
                          <a:pt x="581115" y="106222"/>
                        </a:lnTo>
                        <a:lnTo>
                          <a:pt x="613319" y="67746"/>
                        </a:lnTo>
                        <a:cubicBezTo>
                          <a:pt x="622346" y="73158"/>
                          <a:pt x="627479" y="79321"/>
                          <a:pt x="637358" y="85922"/>
                        </a:cubicBezTo>
                        <a:lnTo>
                          <a:pt x="611139" y="128638"/>
                        </a:lnTo>
                        <a:lnTo>
                          <a:pt x="628920" y="143308"/>
                        </a:lnTo>
                        <a:lnTo>
                          <a:pt x="667740" y="112027"/>
                        </a:lnTo>
                        <a:cubicBezTo>
                          <a:pt x="675543" y="119091"/>
                          <a:pt x="679381" y="126134"/>
                          <a:pt x="687788" y="134529"/>
                        </a:cubicBezTo>
                        <a:lnTo>
                          <a:pt x="654822" y="170193"/>
                        </a:lnTo>
                        <a:lnTo>
                          <a:pt x="671026" y="189833"/>
                        </a:lnTo>
                        <a:lnTo>
                          <a:pt x="714298" y="166132"/>
                        </a:lnTo>
                        <a:cubicBezTo>
                          <a:pt x="720734" y="174461"/>
                          <a:pt x="723270" y="182070"/>
                          <a:pt x="730065" y="191816"/>
                        </a:cubicBezTo>
                        <a:lnTo>
                          <a:pt x="691813" y="220744"/>
                        </a:lnTo>
                        <a:lnTo>
                          <a:pt x="703775" y="242784"/>
                        </a:lnTo>
                        <a:lnTo>
                          <a:pt x="749211" y="227280"/>
                        </a:lnTo>
                        <a:cubicBezTo>
                          <a:pt x="754123" y="236588"/>
                          <a:pt x="755318" y="244519"/>
                          <a:pt x="760342" y="255285"/>
                        </a:cubicBezTo>
                        <a:lnTo>
                          <a:pt x="718902" y="276610"/>
                        </a:lnTo>
                        <a:lnTo>
                          <a:pt x="726360" y="300634"/>
                        </a:lnTo>
                        <a:lnTo>
                          <a:pt x="774747" y="293492"/>
                        </a:lnTo>
                        <a:cubicBezTo>
                          <a:pt x="777890" y="303536"/>
                          <a:pt x="777627" y="311552"/>
                          <a:pt x="780616" y="323051"/>
                        </a:cubicBezTo>
                        <a:lnTo>
                          <a:pt x="735623" y="336623"/>
                        </a:lnTo>
                        <a:lnTo>
                          <a:pt x="737996" y="360168"/>
                        </a:lnTo>
                        <a:lnTo>
                          <a:pt x="785788" y="361857"/>
                        </a:lnTo>
                        <a:cubicBezTo>
                          <a:pt x="787133" y="372830"/>
                          <a:pt x="785475" y="381064"/>
                          <a:pt x="786414" y="393511"/>
                        </a:cubicBezTo>
                        <a:lnTo>
                          <a:pt x="741547" y="398851"/>
                        </a:lnTo>
                        <a:lnTo>
                          <a:pt x="739098" y="423138"/>
                        </a:lnTo>
                        <a:lnTo>
                          <a:pt x="784583" y="431877"/>
                        </a:lnTo>
                        <a:cubicBezTo>
                          <a:pt x="784223" y="442926"/>
                          <a:pt x="781318" y="450808"/>
                          <a:pt x="780330" y="463251"/>
                        </a:cubicBezTo>
                        <a:lnTo>
                          <a:pt x="735218" y="461624"/>
                        </a:lnTo>
                        <a:lnTo>
                          <a:pt x="734705" y="466717"/>
                        </a:lnTo>
                        <a:lnTo>
                          <a:pt x="729022" y="485024"/>
                        </a:lnTo>
                        <a:lnTo>
                          <a:pt x="771201" y="502097"/>
                        </a:lnTo>
                        <a:cubicBezTo>
                          <a:pt x="768709" y="512867"/>
                          <a:pt x="764334" y="520037"/>
                          <a:pt x="760956" y="532053"/>
                        </a:cubicBezTo>
                        <a:lnTo>
                          <a:pt x="717588" y="521861"/>
                        </a:lnTo>
                        <a:lnTo>
                          <a:pt x="714582" y="531542"/>
                        </a:lnTo>
                        <a:lnTo>
                          <a:pt x="707332" y="544899"/>
                        </a:lnTo>
                        <a:lnTo>
                          <a:pt x="745426" y="568438"/>
                        </a:lnTo>
                        <a:cubicBezTo>
                          <a:pt x="741160" y="578636"/>
                          <a:pt x="735641" y="584969"/>
                          <a:pt x="730292" y="596247"/>
                        </a:cubicBezTo>
                        <a:lnTo>
                          <a:pt x="688943" y="578779"/>
                        </a:lnTo>
                        <a:lnTo>
                          <a:pt x="682741" y="590204"/>
                        </a:lnTo>
                        <a:lnTo>
                          <a:pt x="677059" y="597091"/>
                        </a:lnTo>
                        <a:lnTo>
                          <a:pt x="711236" y="629717"/>
                        </a:lnTo>
                        <a:cubicBezTo>
                          <a:pt x="704950" y="638810"/>
                          <a:pt x="698239" y="643862"/>
                          <a:pt x="690669" y="653787"/>
                        </a:cubicBezTo>
                        <a:lnTo>
                          <a:pt x="652320" y="627075"/>
                        </a:lnTo>
                        <a:lnTo>
                          <a:pt x="640572" y="641314"/>
                        </a:lnTo>
                        <a:lnTo>
                          <a:pt x="634676" y="646179"/>
                        </a:lnTo>
                        <a:lnTo>
                          <a:pt x="661846" y="681428"/>
                        </a:lnTo>
                        <a:cubicBezTo>
                          <a:pt x="654255" y="689465"/>
                          <a:pt x="646857" y="693444"/>
                          <a:pt x="637872" y="702109"/>
                        </a:cubicBezTo>
                        <a:lnTo>
                          <a:pt x="604897" y="670749"/>
                        </a:lnTo>
                        <a:lnTo>
                          <a:pt x="589461" y="683484"/>
                        </a:lnTo>
                        <a:lnTo>
                          <a:pt x="586613" y="685030"/>
                        </a:lnTo>
                        <a:lnTo>
                          <a:pt x="604703" y="726895"/>
                        </a:lnTo>
                        <a:cubicBezTo>
                          <a:pt x="595333" y="732755"/>
                          <a:pt x="588807" y="734170"/>
                          <a:pt x="577929" y="740287"/>
                        </a:cubicBezTo>
                        <a:lnTo>
                          <a:pt x="553331" y="703095"/>
                        </a:lnTo>
                        <a:lnTo>
                          <a:pt x="530799" y="715325"/>
                        </a:lnTo>
                        <a:lnTo>
                          <a:pt x="529674" y="715674"/>
                        </a:lnTo>
                        <a:lnTo>
                          <a:pt x="542180" y="757921"/>
                        </a:lnTo>
                        <a:cubicBezTo>
                          <a:pt x="532175" y="762617"/>
                          <a:pt x="525527" y="763240"/>
                          <a:pt x="513995" y="768009"/>
                        </a:cubicBezTo>
                        <a:lnTo>
                          <a:pt x="493422" y="726927"/>
                        </a:lnTo>
                        <a:lnTo>
                          <a:pt x="470099" y="734167"/>
                        </a:lnTo>
                        <a:lnTo>
                          <a:pt x="475022" y="778240"/>
                        </a:lnTo>
                        <a:cubicBezTo>
                          <a:pt x="464297" y="780911"/>
                          <a:pt x="458221" y="779857"/>
                          <a:pt x="445983" y="782304"/>
                        </a:cubicBezTo>
                        <a:lnTo>
                          <a:pt x="433933" y="738678"/>
                        </a:lnTo>
                        <a:lnTo>
                          <a:pt x="408208" y="741271"/>
                        </a:lnTo>
                        <a:lnTo>
                          <a:pt x="406062" y="785798"/>
                        </a:lnTo>
                        <a:cubicBezTo>
                          <a:pt x="395040" y="786597"/>
                          <a:pt x="388429" y="786332"/>
                          <a:pt x="375953" y="786653"/>
                        </a:cubicBezTo>
                        <a:lnTo>
                          <a:pt x="371370" y="739944"/>
                        </a:lnTo>
                        <a:lnTo>
                          <a:pt x="347283" y="737515"/>
                        </a:lnTo>
                        <a:lnTo>
                          <a:pt x="334661" y="781017"/>
                        </a:lnTo>
                        <a:cubicBezTo>
                          <a:pt x="323696" y="779639"/>
                          <a:pt x="317484" y="779792"/>
                          <a:pt x="305188" y="777660"/>
                        </a:cubicBezTo>
                        <a:lnTo>
                          <a:pt x="309928" y="730218"/>
                        </a:lnTo>
                        <a:lnTo>
                          <a:pt x="285714" y="722702"/>
                        </a:lnTo>
                        <a:lnTo>
                          <a:pt x="266306" y="765935"/>
                        </a:lnTo>
                        <a:cubicBezTo>
                          <a:pt x="255808" y="762483"/>
                          <a:pt x="248358" y="760692"/>
                          <a:pt x="236697" y="756245"/>
                        </a:cubicBezTo>
                        <a:lnTo>
                          <a:pt x="250825" y="709287"/>
                        </a:lnTo>
                        <a:lnTo>
                          <a:pt x="231083" y="698571"/>
                        </a:lnTo>
                        <a:lnTo>
                          <a:pt x="201915" y="737323"/>
                        </a:lnTo>
                        <a:cubicBezTo>
                          <a:pt x="192096" y="731421"/>
                          <a:pt x="186547" y="727741"/>
                          <a:pt x="175780" y="720571"/>
                        </a:cubicBezTo>
                        <a:lnTo>
                          <a:pt x="196834" y="678160"/>
                        </a:lnTo>
                        <a:lnTo>
                          <a:pt x="179268" y="663666"/>
                        </a:lnTo>
                        <a:lnTo>
                          <a:pt x="141852" y="697700"/>
                        </a:lnTo>
                        <a:cubicBezTo>
                          <a:pt x="133305" y="690072"/>
                          <a:pt x="128540" y="685422"/>
                          <a:pt x="119298" y="676371"/>
                        </a:cubicBezTo>
                        <a:lnTo>
                          <a:pt x="148880" y="637318"/>
                        </a:lnTo>
                        <a:lnTo>
                          <a:pt x="135414" y="620997"/>
                        </a:lnTo>
                        <a:lnTo>
                          <a:pt x="91453" y="647563"/>
                        </a:lnTo>
                        <a:cubicBezTo>
                          <a:pt x="84533" y="638432"/>
                          <a:pt x="80756" y="632948"/>
                          <a:pt x="73439" y="622281"/>
                        </a:cubicBezTo>
                        <a:lnTo>
                          <a:pt x="109918" y="590040"/>
                        </a:lnTo>
                        <a:lnTo>
                          <a:pt x="99215" y="570321"/>
                        </a:lnTo>
                        <a:lnTo>
                          <a:pt x="50888" y="590385"/>
                        </a:lnTo>
                        <a:cubicBezTo>
                          <a:pt x="45411" y="580322"/>
                          <a:pt x="42496" y="574335"/>
                          <a:pt x="36856" y="562694"/>
                        </a:cubicBezTo>
                        <a:lnTo>
                          <a:pt x="79956" y="534840"/>
                        </a:lnTo>
                        <a:lnTo>
                          <a:pt x="78166" y="531542"/>
                        </a:lnTo>
                        <a:lnTo>
                          <a:pt x="72860" y="514449"/>
                        </a:lnTo>
                        <a:lnTo>
                          <a:pt x="22217" y="525742"/>
                        </a:lnTo>
                        <a:cubicBezTo>
                          <a:pt x="18759" y="515124"/>
                          <a:pt x="17040" y="508870"/>
                          <a:pt x="13724" y="496701"/>
                        </a:cubicBezTo>
                        <a:lnTo>
                          <a:pt x="61156" y="476743"/>
                        </a:lnTo>
                        <a:lnTo>
                          <a:pt x="58043" y="466717"/>
                        </a:lnTo>
                        <a:lnTo>
                          <a:pt x="56935" y="455724"/>
                        </a:lnTo>
                        <a:lnTo>
                          <a:pt x="5198" y="458231"/>
                        </a:lnTo>
                        <a:cubicBezTo>
                          <a:pt x="3767" y="447155"/>
                          <a:pt x="3417" y="439745"/>
                          <a:pt x="2413" y="427173"/>
                        </a:cubicBezTo>
                        <a:lnTo>
                          <a:pt x="52961" y="416296"/>
                        </a:lnTo>
                        <a:lnTo>
                          <a:pt x="51027" y="397118"/>
                        </a:lnTo>
                        <a:lnTo>
                          <a:pt x="51341" y="394009"/>
                        </a:lnTo>
                        <a:lnTo>
                          <a:pt x="0" y="387419"/>
                        </a:lnTo>
                        <a:cubicBezTo>
                          <a:pt x="504" y="376496"/>
                          <a:pt x="1439" y="369294"/>
                          <a:pt x="2621" y="357002"/>
                        </a:cubicBezTo>
                        <a:lnTo>
                          <a:pt x="55244" y="355291"/>
                        </a:lnTo>
                        <a:lnTo>
                          <a:pt x="57398" y="333926"/>
                        </a:lnTo>
                        <a:lnTo>
                          <a:pt x="5394" y="317453"/>
                        </a:lnTo>
                        <a:cubicBezTo>
                          <a:pt x="7836" y="306795"/>
                          <a:pt x="10040" y="299874"/>
                          <a:pt x="13392" y="287990"/>
                        </a:cubicBezTo>
                        <a:lnTo>
                          <a:pt x="67819" y="296026"/>
                        </a:lnTo>
                        <a:lnTo>
                          <a:pt x="74297" y="275159"/>
                        </a:lnTo>
                        <a:lnTo>
                          <a:pt x="25599" y="248412"/>
                        </a:lnTo>
                        <a:cubicBezTo>
                          <a:pt x="30267" y="238525"/>
                          <a:pt x="33742" y="230721"/>
                          <a:pt x="39565" y="219833"/>
                        </a:cubicBezTo>
                        <a:lnTo>
                          <a:pt x="90442" y="240079"/>
                        </a:lnTo>
                        <a:lnTo>
                          <a:pt x="100295" y="221925"/>
                        </a:lnTo>
                        <a:lnTo>
                          <a:pt x="57377" y="187398"/>
                        </a:lnTo>
                        <a:cubicBezTo>
                          <a:pt x="63698" y="178477"/>
                          <a:pt x="68479" y="171398"/>
                          <a:pt x="76111" y="161691"/>
                        </a:cubicBezTo>
                        <a:lnTo>
                          <a:pt x="121684" y="189880"/>
                        </a:lnTo>
                        <a:lnTo>
                          <a:pt x="137693" y="170476"/>
                        </a:lnTo>
                        <a:lnTo>
                          <a:pt x="99404" y="131100"/>
                        </a:lnTo>
                        <a:cubicBezTo>
                          <a:pt x="106763" y="123014"/>
                          <a:pt x="112370" y="116569"/>
                          <a:pt x="121127" y="107862"/>
                        </a:cubicBezTo>
                        <a:lnTo>
                          <a:pt x="164569" y="142698"/>
                        </a:lnTo>
                        <a:lnTo>
                          <a:pt x="180484" y="129566"/>
                        </a:lnTo>
                        <a:lnTo>
                          <a:pt x="150833" y="82140"/>
                        </a:lnTo>
                        <a:cubicBezTo>
                          <a:pt x="159733" y="75789"/>
                          <a:pt x="166574" y="70673"/>
                          <a:pt x="176971" y="64011"/>
                        </a:cubicBezTo>
                        <a:lnTo>
                          <a:pt x="211376" y="106361"/>
                        </a:lnTo>
                        <a:lnTo>
                          <a:pt x="232053" y="95139"/>
                        </a:lnTo>
                        <a:lnTo>
                          <a:pt x="211236" y="44187"/>
                        </a:lnTo>
                        <a:cubicBezTo>
                          <a:pt x="221106" y="39490"/>
                          <a:pt x="228737" y="35658"/>
                          <a:pt x="240125" y="30887"/>
                        </a:cubicBezTo>
                        <a:lnTo>
                          <a:pt x="266654" y="77451"/>
                        </a:lnTo>
                        <a:lnTo>
                          <a:pt x="285919" y="71471"/>
                        </a:lnTo>
                        <a:lnTo>
                          <a:pt x="274648" y="18215"/>
                        </a:lnTo>
                        <a:cubicBezTo>
                          <a:pt x="285197" y="15354"/>
                          <a:pt x="293388" y="12944"/>
                          <a:pt x="305445" y="10280"/>
                        </a:cubicBezTo>
                        <a:lnTo>
                          <a:pt x="322945" y="59977"/>
                        </a:lnTo>
                        <a:lnTo>
                          <a:pt x="326775" y="58788"/>
                        </a:lnTo>
                        <a:lnTo>
                          <a:pt x="345396" y="56911"/>
                        </a:lnTo>
                        <a:lnTo>
                          <a:pt x="344490" y="2841"/>
                        </a:lnTo>
                        <a:cubicBezTo>
                          <a:pt x="355391" y="2043"/>
                          <a:pt x="363892" y="1239"/>
                          <a:pt x="376235" y="922"/>
                        </a:cubicBezTo>
                        <a:lnTo>
                          <a:pt x="383938" y="53026"/>
                        </a:lnTo>
                        <a:lnTo>
                          <a:pt x="396374" y="51772"/>
                        </a:lnTo>
                        <a:lnTo>
                          <a:pt x="406174" y="52760"/>
                        </a:lnTo>
                        <a:close/>
                      </a:path>
                    </a:pathLst>
                  </a:custGeom>
                  <a:gradFill>
                    <a:gsLst>
                      <a:gs pos="26000">
                        <a:srgbClr val="4FA6C1"/>
                      </a:gs>
                      <a:gs pos="100000">
                        <a:srgbClr val="245666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innerShdw blurRad="63500">
                      <a:srgbClr val="34563C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6752560" y="2142651"/>
                    <a:ext cx="848082" cy="848342"/>
                  </a:xfrm>
                  <a:custGeom>
                    <a:avLst/>
                    <a:gdLst>
                      <a:gd name="connsiteX0" fmla="*/ 535850 w 1013964"/>
                      <a:gd name="connsiteY0" fmla="*/ 0 h 1014275"/>
                      <a:gd name="connsiteX1" fmla="*/ 576492 w 1013964"/>
                      <a:gd name="connsiteY1" fmla="*/ 5444 h 1014275"/>
                      <a:gd name="connsiteX2" fmla="*/ 573330 w 1013964"/>
                      <a:gd name="connsiteY2" fmla="*/ 73028 h 1014275"/>
                      <a:gd name="connsiteX3" fmla="*/ 600800 w 1013964"/>
                      <a:gd name="connsiteY3" fmla="*/ 75797 h 1014275"/>
                      <a:gd name="connsiteX4" fmla="*/ 603347 w 1013964"/>
                      <a:gd name="connsiteY4" fmla="*/ 76588 h 1014275"/>
                      <a:gd name="connsiteX5" fmla="*/ 624369 w 1013964"/>
                      <a:gd name="connsiteY5" fmla="*/ 13868 h 1014275"/>
                      <a:gd name="connsiteX6" fmla="*/ 663780 w 1013964"/>
                      <a:gd name="connsiteY6" fmla="*/ 25191 h 1014275"/>
                      <a:gd name="connsiteX7" fmla="*/ 650829 w 1013964"/>
                      <a:gd name="connsiteY7" fmla="*/ 91327 h 1014275"/>
                      <a:gd name="connsiteX8" fmla="*/ 678647 w 1013964"/>
                      <a:gd name="connsiteY8" fmla="*/ 99962 h 1014275"/>
                      <a:gd name="connsiteX9" fmla="*/ 709872 w 1013964"/>
                      <a:gd name="connsiteY9" fmla="*/ 43944 h 1014275"/>
                      <a:gd name="connsiteX10" fmla="*/ 746526 w 1013964"/>
                      <a:gd name="connsiteY10" fmla="*/ 62328 h 1014275"/>
                      <a:gd name="connsiteX11" fmla="*/ 722601 w 1013964"/>
                      <a:gd name="connsiteY11" fmla="*/ 122487 h 1014275"/>
                      <a:gd name="connsiteX12" fmla="*/ 749295 w 1013964"/>
                      <a:gd name="connsiteY12" fmla="*/ 136976 h 1014275"/>
                      <a:gd name="connsiteX13" fmla="*/ 790841 w 1013964"/>
                      <a:gd name="connsiteY13" fmla="*/ 87338 h 1014275"/>
                      <a:gd name="connsiteX14" fmla="*/ 821836 w 1013964"/>
                      <a:gd name="connsiteY14" fmla="*/ 110774 h 1014275"/>
                      <a:gd name="connsiteX15" fmla="*/ 788008 w 1013964"/>
                      <a:gd name="connsiteY15" fmla="*/ 165889 h 1014275"/>
                      <a:gd name="connsiteX16" fmla="*/ 810903 w 1013964"/>
                      <a:gd name="connsiteY16" fmla="*/ 184780 h 1014275"/>
                      <a:gd name="connsiteX17" fmla="*/ 860964 w 1013964"/>
                      <a:gd name="connsiteY17" fmla="*/ 144442 h 1014275"/>
                      <a:gd name="connsiteX18" fmla="*/ 886812 w 1013964"/>
                      <a:gd name="connsiteY18" fmla="*/ 173455 h 1014275"/>
                      <a:gd name="connsiteX19" fmla="*/ 844299 w 1013964"/>
                      <a:gd name="connsiteY19" fmla="*/ 219446 h 1014275"/>
                      <a:gd name="connsiteX20" fmla="*/ 865197 w 1013964"/>
                      <a:gd name="connsiteY20" fmla="*/ 244774 h 1014275"/>
                      <a:gd name="connsiteX21" fmla="*/ 921000 w 1013964"/>
                      <a:gd name="connsiteY21" fmla="*/ 214210 h 1014275"/>
                      <a:gd name="connsiteX22" fmla="*/ 941329 w 1013964"/>
                      <a:gd name="connsiteY22" fmla="*/ 247326 h 1014275"/>
                      <a:gd name="connsiteX23" fmla="*/ 891996 w 1013964"/>
                      <a:gd name="connsiteY23" fmla="*/ 284634 h 1014275"/>
                      <a:gd name="connsiteX24" fmla="*/ 907413 w 1013964"/>
                      <a:gd name="connsiteY24" fmla="*/ 313038 h 1014275"/>
                      <a:gd name="connsiteX25" fmla="*/ 966001 w 1013964"/>
                      <a:gd name="connsiteY25" fmla="*/ 293046 h 1014275"/>
                      <a:gd name="connsiteX26" fmla="*/ 980354 w 1013964"/>
                      <a:gd name="connsiteY26" fmla="*/ 329156 h 1014275"/>
                      <a:gd name="connsiteX27" fmla="*/ 926917 w 1013964"/>
                      <a:gd name="connsiteY27" fmla="*/ 356654 h 1014275"/>
                      <a:gd name="connsiteX28" fmla="*/ 936531 w 1013964"/>
                      <a:gd name="connsiteY28" fmla="*/ 387627 h 1014275"/>
                      <a:gd name="connsiteX29" fmla="*/ 998928 w 1013964"/>
                      <a:gd name="connsiteY29" fmla="*/ 378418 h 1014275"/>
                      <a:gd name="connsiteX30" fmla="*/ 1006496 w 1013964"/>
                      <a:gd name="connsiteY30" fmla="*/ 416531 h 1014275"/>
                      <a:gd name="connsiteX31" fmla="*/ 948474 w 1013964"/>
                      <a:gd name="connsiteY31" fmla="*/ 434032 h 1014275"/>
                      <a:gd name="connsiteX32" fmla="*/ 951534 w 1013964"/>
                      <a:gd name="connsiteY32" fmla="*/ 464384 h 1014275"/>
                      <a:gd name="connsiteX33" fmla="*/ 1013157 w 1013964"/>
                      <a:gd name="connsiteY33" fmla="*/ 466562 h 1014275"/>
                      <a:gd name="connsiteX34" fmla="*/ 1013964 w 1013964"/>
                      <a:gd name="connsiteY34" fmla="*/ 507376 h 1014275"/>
                      <a:gd name="connsiteX35" fmla="*/ 956110 w 1013964"/>
                      <a:gd name="connsiteY35" fmla="*/ 514262 h 1014275"/>
                      <a:gd name="connsiteX36" fmla="*/ 952954 w 1013964"/>
                      <a:gd name="connsiteY36" fmla="*/ 545576 h 1014275"/>
                      <a:gd name="connsiteX37" fmla="*/ 1011597 w 1013964"/>
                      <a:gd name="connsiteY37" fmla="*/ 556844 h 1014275"/>
                      <a:gd name="connsiteX38" fmla="*/ 1006113 w 1013964"/>
                      <a:gd name="connsiteY38" fmla="*/ 597296 h 1014275"/>
                      <a:gd name="connsiteX39" fmla="*/ 947951 w 1013964"/>
                      <a:gd name="connsiteY39" fmla="*/ 595199 h 1014275"/>
                      <a:gd name="connsiteX40" fmla="*/ 947290 w 1013964"/>
                      <a:gd name="connsiteY40" fmla="*/ 601761 h 1014275"/>
                      <a:gd name="connsiteX41" fmla="*/ 939962 w 1013964"/>
                      <a:gd name="connsiteY41" fmla="*/ 625366 h 1014275"/>
                      <a:gd name="connsiteX42" fmla="*/ 994343 w 1013964"/>
                      <a:gd name="connsiteY42" fmla="*/ 647378 h 1014275"/>
                      <a:gd name="connsiteX43" fmla="*/ 981133 w 1013964"/>
                      <a:gd name="connsiteY43" fmla="*/ 686004 h 1014275"/>
                      <a:gd name="connsiteX44" fmla="*/ 925218 w 1013964"/>
                      <a:gd name="connsiteY44" fmla="*/ 672863 h 1014275"/>
                      <a:gd name="connsiteX45" fmla="*/ 921344 w 1013964"/>
                      <a:gd name="connsiteY45" fmla="*/ 685343 h 1014275"/>
                      <a:gd name="connsiteX46" fmla="*/ 911996 w 1013964"/>
                      <a:gd name="connsiteY46" fmla="*/ 702567 h 1014275"/>
                      <a:gd name="connsiteX47" fmla="*/ 961110 w 1013964"/>
                      <a:gd name="connsiteY47" fmla="*/ 732916 h 1014275"/>
                      <a:gd name="connsiteX48" fmla="*/ 941596 w 1013964"/>
                      <a:gd name="connsiteY48" fmla="*/ 768772 h 1014275"/>
                      <a:gd name="connsiteX49" fmla="*/ 888285 w 1013964"/>
                      <a:gd name="connsiteY49" fmla="*/ 746251 h 1014275"/>
                      <a:gd name="connsiteX50" fmla="*/ 880290 w 1013964"/>
                      <a:gd name="connsiteY50" fmla="*/ 760979 h 1014275"/>
                      <a:gd name="connsiteX51" fmla="*/ 872962 w 1013964"/>
                      <a:gd name="connsiteY51" fmla="*/ 769860 h 1014275"/>
                      <a:gd name="connsiteX52" fmla="*/ 917028 w 1013964"/>
                      <a:gd name="connsiteY52" fmla="*/ 811927 h 1014275"/>
                      <a:gd name="connsiteX53" fmla="*/ 890509 w 1013964"/>
                      <a:gd name="connsiteY53" fmla="*/ 842962 h 1014275"/>
                      <a:gd name="connsiteX54" fmla="*/ 841064 w 1013964"/>
                      <a:gd name="connsiteY54" fmla="*/ 808522 h 1014275"/>
                      <a:gd name="connsiteX55" fmla="*/ 825918 w 1013964"/>
                      <a:gd name="connsiteY55" fmla="*/ 826878 h 1014275"/>
                      <a:gd name="connsiteX56" fmla="*/ 818312 w 1013964"/>
                      <a:gd name="connsiteY56" fmla="*/ 833154 h 1014275"/>
                      <a:gd name="connsiteX57" fmla="*/ 853343 w 1013964"/>
                      <a:gd name="connsiteY57" fmla="*/ 878602 h 1014275"/>
                      <a:gd name="connsiteX58" fmla="*/ 822432 w 1013964"/>
                      <a:gd name="connsiteY58" fmla="*/ 905267 h 1014275"/>
                      <a:gd name="connsiteX59" fmla="*/ 779917 w 1013964"/>
                      <a:gd name="connsiteY59" fmla="*/ 864833 h 1014275"/>
                      <a:gd name="connsiteX60" fmla="*/ 760019 w 1013964"/>
                      <a:gd name="connsiteY60" fmla="*/ 881250 h 1014275"/>
                      <a:gd name="connsiteX61" fmla="*/ 756342 w 1013964"/>
                      <a:gd name="connsiteY61" fmla="*/ 883246 h 1014275"/>
                      <a:gd name="connsiteX62" fmla="*/ 779667 w 1013964"/>
                      <a:gd name="connsiteY62" fmla="*/ 937225 h 1014275"/>
                      <a:gd name="connsiteX63" fmla="*/ 745146 w 1013964"/>
                      <a:gd name="connsiteY63" fmla="*/ 954492 h 1014275"/>
                      <a:gd name="connsiteX64" fmla="*/ 713430 w 1013964"/>
                      <a:gd name="connsiteY64" fmla="*/ 906537 h 1014275"/>
                      <a:gd name="connsiteX65" fmla="*/ 684383 w 1013964"/>
                      <a:gd name="connsiteY65" fmla="*/ 922303 h 1014275"/>
                      <a:gd name="connsiteX66" fmla="*/ 682933 w 1013964"/>
                      <a:gd name="connsiteY66" fmla="*/ 922753 h 1014275"/>
                      <a:gd name="connsiteX67" fmla="*/ 699060 w 1013964"/>
                      <a:gd name="connsiteY67" fmla="*/ 977230 h 1014275"/>
                      <a:gd name="connsiteX68" fmla="*/ 662719 w 1013964"/>
                      <a:gd name="connsiteY68" fmla="*/ 990237 h 1014275"/>
                      <a:gd name="connsiteX69" fmla="*/ 636192 w 1013964"/>
                      <a:gd name="connsiteY69" fmla="*/ 937263 h 1014275"/>
                      <a:gd name="connsiteX70" fmla="*/ 606119 w 1013964"/>
                      <a:gd name="connsiteY70" fmla="*/ 946598 h 1014275"/>
                      <a:gd name="connsiteX71" fmla="*/ 612467 w 1013964"/>
                      <a:gd name="connsiteY71" fmla="*/ 1003425 h 1014275"/>
                      <a:gd name="connsiteX72" fmla="*/ 575026 w 1013964"/>
                      <a:gd name="connsiteY72" fmla="*/ 1008666 h 1014275"/>
                      <a:gd name="connsiteX73" fmla="*/ 559488 w 1013964"/>
                      <a:gd name="connsiteY73" fmla="*/ 952413 h 1014275"/>
                      <a:gd name="connsiteX74" fmla="*/ 526323 w 1013964"/>
                      <a:gd name="connsiteY74" fmla="*/ 955757 h 1014275"/>
                      <a:gd name="connsiteX75" fmla="*/ 523556 w 1013964"/>
                      <a:gd name="connsiteY75" fmla="*/ 1013172 h 1014275"/>
                      <a:gd name="connsiteX76" fmla="*/ 484735 w 1013964"/>
                      <a:gd name="connsiteY76" fmla="*/ 1014275 h 1014275"/>
                      <a:gd name="connsiteX77" fmla="*/ 478826 w 1013964"/>
                      <a:gd name="connsiteY77" fmla="*/ 954045 h 1014275"/>
                      <a:gd name="connsiteX78" fmla="*/ 447766 w 1013964"/>
                      <a:gd name="connsiteY78" fmla="*/ 950914 h 1014275"/>
                      <a:gd name="connsiteX79" fmla="*/ 431491 w 1013964"/>
                      <a:gd name="connsiteY79" fmla="*/ 1007007 h 1014275"/>
                      <a:gd name="connsiteX80" fmla="*/ 393490 w 1013964"/>
                      <a:gd name="connsiteY80" fmla="*/ 1002678 h 1014275"/>
                      <a:gd name="connsiteX81" fmla="*/ 399602 w 1013964"/>
                      <a:gd name="connsiteY81" fmla="*/ 941506 h 1014275"/>
                      <a:gd name="connsiteX82" fmla="*/ 368385 w 1013964"/>
                      <a:gd name="connsiteY82" fmla="*/ 931816 h 1014275"/>
                      <a:gd name="connsiteX83" fmla="*/ 343361 w 1013964"/>
                      <a:gd name="connsiteY83" fmla="*/ 987562 h 1014275"/>
                      <a:gd name="connsiteX84" fmla="*/ 305184 w 1013964"/>
                      <a:gd name="connsiteY84" fmla="*/ 975067 h 1014275"/>
                      <a:gd name="connsiteX85" fmla="*/ 323401 w 1013964"/>
                      <a:gd name="connsiteY85" fmla="*/ 914520 h 1014275"/>
                      <a:gd name="connsiteX86" fmla="*/ 297947 w 1013964"/>
                      <a:gd name="connsiteY86" fmla="*/ 900704 h 1014275"/>
                      <a:gd name="connsiteX87" fmla="*/ 260340 w 1013964"/>
                      <a:gd name="connsiteY87" fmla="*/ 950669 h 1014275"/>
                      <a:gd name="connsiteX88" fmla="*/ 226643 w 1013964"/>
                      <a:gd name="connsiteY88" fmla="*/ 929070 h 1014275"/>
                      <a:gd name="connsiteX89" fmla="*/ 253789 w 1013964"/>
                      <a:gd name="connsiteY89" fmla="*/ 874388 h 1014275"/>
                      <a:gd name="connsiteX90" fmla="*/ 231140 w 1013964"/>
                      <a:gd name="connsiteY90" fmla="*/ 855702 h 1014275"/>
                      <a:gd name="connsiteX91" fmla="*/ 182898 w 1013964"/>
                      <a:gd name="connsiteY91" fmla="*/ 899583 h 1014275"/>
                      <a:gd name="connsiteX92" fmla="*/ 153818 w 1013964"/>
                      <a:gd name="connsiteY92" fmla="*/ 872082 h 1014275"/>
                      <a:gd name="connsiteX93" fmla="*/ 191959 w 1013964"/>
                      <a:gd name="connsiteY93" fmla="*/ 821730 h 1014275"/>
                      <a:gd name="connsiteX94" fmla="*/ 174595 w 1013964"/>
                      <a:gd name="connsiteY94" fmla="*/ 800685 h 1014275"/>
                      <a:gd name="connsiteX95" fmla="*/ 117915 w 1013964"/>
                      <a:gd name="connsiteY95" fmla="*/ 834938 h 1014275"/>
                      <a:gd name="connsiteX96" fmla="*/ 94689 w 1013964"/>
                      <a:gd name="connsiteY96" fmla="*/ 802340 h 1014275"/>
                      <a:gd name="connsiteX97" fmla="*/ 141721 w 1013964"/>
                      <a:gd name="connsiteY97" fmla="*/ 760771 h 1014275"/>
                      <a:gd name="connsiteX98" fmla="*/ 127920 w 1013964"/>
                      <a:gd name="connsiteY98" fmla="*/ 735346 h 1014275"/>
                      <a:gd name="connsiteX99" fmla="*/ 65610 w 1013964"/>
                      <a:gd name="connsiteY99" fmla="*/ 761215 h 1014275"/>
                      <a:gd name="connsiteX100" fmla="*/ 47519 w 1013964"/>
                      <a:gd name="connsiteY100" fmla="*/ 725511 h 1014275"/>
                      <a:gd name="connsiteX101" fmla="*/ 103089 w 1013964"/>
                      <a:gd name="connsiteY101" fmla="*/ 689598 h 1014275"/>
                      <a:gd name="connsiteX102" fmla="*/ 100780 w 1013964"/>
                      <a:gd name="connsiteY102" fmla="*/ 685343 h 1014275"/>
                      <a:gd name="connsiteX103" fmla="*/ 93939 w 1013964"/>
                      <a:gd name="connsiteY103" fmla="*/ 663305 h 1014275"/>
                      <a:gd name="connsiteX104" fmla="*/ 28645 w 1013964"/>
                      <a:gd name="connsiteY104" fmla="*/ 677866 h 1014275"/>
                      <a:gd name="connsiteX105" fmla="*/ 17695 w 1013964"/>
                      <a:gd name="connsiteY105" fmla="*/ 640421 h 1014275"/>
                      <a:gd name="connsiteX106" fmla="*/ 78847 w 1013964"/>
                      <a:gd name="connsiteY106" fmla="*/ 614689 h 1014275"/>
                      <a:gd name="connsiteX107" fmla="*/ 74834 w 1013964"/>
                      <a:gd name="connsiteY107" fmla="*/ 601761 h 1014275"/>
                      <a:gd name="connsiteX108" fmla="*/ 73406 w 1013964"/>
                      <a:gd name="connsiteY108" fmla="*/ 587588 h 1014275"/>
                      <a:gd name="connsiteX109" fmla="*/ 6700 w 1013964"/>
                      <a:gd name="connsiteY109" fmla="*/ 590820 h 1014275"/>
                      <a:gd name="connsiteX110" fmla="*/ 3110 w 1013964"/>
                      <a:gd name="connsiteY110" fmla="*/ 550775 h 1014275"/>
                      <a:gd name="connsiteX111" fmla="*/ 68281 w 1013964"/>
                      <a:gd name="connsiteY111" fmla="*/ 536752 h 1014275"/>
                      <a:gd name="connsiteX112" fmla="*/ 65788 w 1013964"/>
                      <a:gd name="connsiteY112" fmla="*/ 512023 h 1014275"/>
                      <a:gd name="connsiteX113" fmla="*/ 66192 w 1013964"/>
                      <a:gd name="connsiteY113" fmla="*/ 508014 h 1014275"/>
                      <a:gd name="connsiteX114" fmla="*/ 0 w 1013964"/>
                      <a:gd name="connsiteY114" fmla="*/ 499519 h 1014275"/>
                      <a:gd name="connsiteX115" fmla="*/ 3380 w 1013964"/>
                      <a:gd name="connsiteY115" fmla="*/ 460301 h 1014275"/>
                      <a:gd name="connsiteX116" fmla="*/ 71224 w 1013964"/>
                      <a:gd name="connsiteY116" fmla="*/ 458094 h 1014275"/>
                      <a:gd name="connsiteX117" fmla="*/ 74001 w 1013964"/>
                      <a:gd name="connsiteY117" fmla="*/ 430547 h 1014275"/>
                      <a:gd name="connsiteX118" fmla="*/ 6952 w 1013964"/>
                      <a:gd name="connsiteY118" fmla="*/ 409308 h 1014275"/>
                      <a:gd name="connsiteX119" fmla="*/ 17264 w 1013964"/>
                      <a:gd name="connsiteY119" fmla="*/ 371320 h 1014275"/>
                      <a:gd name="connsiteX120" fmla="*/ 87438 w 1013964"/>
                      <a:gd name="connsiteY120" fmla="*/ 381682 h 1014275"/>
                      <a:gd name="connsiteX121" fmla="*/ 95790 w 1013964"/>
                      <a:gd name="connsiteY121" fmla="*/ 354776 h 1014275"/>
                      <a:gd name="connsiteX122" fmla="*/ 33002 w 1013964"/>
                      <a:gd name="connsiteY122" fmla="*/ 320291 h 1014275"/>
                      <a:gd name="connsiteX123" fmla="*/ 51010 w 1013964"/>
                      <a:gd name="connsiteY123" fmla="*/ 283442 h 1014275"/>
                      <a:gd name="connsiteX124" fmla="*/ 116606 w 1013964"/>
                      <a:gd name="connsiteY124" fmla="*/ 309545 h 1014275"/>
                      <a:gd name="connsiteX125" fmla="*/ 129312 w 1013964"/>
                      <a:gd name="connsiteY125" fmla="*/ 286137 h 1014275"/>
                      <a:gd name="connsiteX126" fmla="*/ 73977 w 1013964"/>
                      <a:gd name="connsiteY126" fmla="*/ 241622 h 1014275"/>
                      <a:gd name="connsiteX127" fmla="*/ 98132 w 1013964"/>
                      <a:gd name="connsiteY127" fmla="*/ 208476 h 1014275"/>
                      <a:gd name="connsiteX128" fmla="*/ 156890 w 1013964"/>
                      <a:gd name="connsiteY128" fmla="*/ 244819 h 1014275"/>
                      <a:gd name="connsiteX129" fmla="*/ 177531 w 1013964"/>
                      <a:gd name="connsiteY129" fmla="*/ 219802 h 1014275"/>
                      <a:gd name="connsiteX130" fmla="*/ 128164 w 1013964"/>
                      <a:gd name="connsiteY130" fmla="*/ 169033 h 1014275"/>
                      <a:gd name="connsiteX131" fmla="*/ 156172 w 1013964"/>
                      <a:gd name="connsiteY131" fmla="*/ 139071 h 1014275"/>
                      <a:gd name="connsiteX132" fmla="*/ 212184 w 1013964"/>
                      <a:gd name="connsiteY132" fmla="*/ 183985 h 1014275"/>
                      <a:gd name="connsiteX133" fmla="*/ 232704 w 1013964"/>
                      <a:gd name="connsiteY133" fmla="*/ 167055 h 1014275"/>
                      <a:gd name="connsiteX134" fmla="*/ 194474 w 1013964"/>
                      <a:gd name="connsiteY134" fmla="*/ 105906 h 1014275"/>
                      <a:gd name="connsiteX135" fmla="*/ 228175 w 1013964"/>
                      <a:gd name="connsiteY135" fmla="*/ 82531 h 1014275"/>
                      <a:gd name="connsiteX136" fmla="*/ 272535 w 1013964"/>
                      <a:gd name="connsiteY136" fmla="*/ 137135 h 1014275"/>
                      <a:gd name="connsiteX137" fmla="*/ 299193 w 1013964"/>
                      <a:gd name="connsiteY137" fmla="*/ 122666 h 1014275"/>
                      <a:gd name="connsiteX138" fmla="*/ 272354 w 1013964"/>
                      <a:gd name="connsiteY138" fmla="*/ 56972 h 1014275"/>
                      <a:gd name="connsiteX139" fmla="*/ 309601 w 1013964"/>
                      <a:gd name="connsiteY139" fmla="*/ 39823 h 1014275"/>
                      <a:gd name="connsiteX140" fmla="*/ 343807 w 1013964"/>
                      <a:gd name="connsiteY140" fmla="*/ 99860 h 1014275"/>
                      <a:gd name="connsiteX141" fmla="*/ 368645 w 1013964"/>
                      <a:gd name="connsiteY141" fmla="*/ 92150 h 1014275"/>
                      <a:gd name="connsiteX142" fmla="*/ 354113 w 1013964"/>
                      <a:gd name="connsiteY142" fmla="*/ 23486 h 1014275"/>
                      <a:gd name="connsiteX143" fmla="*/ 393822 w 1013964"/>
                      <a:gd name="connsiteY143" fmla="*/ 13254 h 1014275"/>
                      <a:gd name="connsiteX144" fmla="*/ 416385 w 1013964"/>
                      <a:gd name="connsiteY144" fmla="*/ 77330 h 1014275"/>
                      <a:gd name="connsiteX145" fmla="*/ 421324 w 1013964"/>
                      <a:gd name="connsiteY145" fmla="*/ 75797 h 1014275"/>
                      <a:gd name="connsiteX146" fmla="*/ 445333 w 1013964"/>
                      <a:gd name="connsiteY146" fmla="*/ 73377 h 1014275"/>
                      <a:gd name="connsiteX147" fmla="*/ 444165 w 1013964"/>
                      <a:gd name="connsiteY147" fmla="*/ 3662 h 1014275"/>
                      <a:gd name="connsiteX148" fmla="*/ 485096 w 1013964"/>
                      <a:gd name="connsiteY148" fmla="*/ 1188 h 1014275"/>
                      <a:gd name="connsiteX149" fmla="*/ 495027 w 1013964"/>
                      <a:gd name="connsiteY149" fmla="*/ 68368 h 1014275"/>
                      <a:gd name="connsiteX150" fmla="*/ 511062 w 1013964"/>
                      <a:gd name="connsiteY150" fmla="*/ 66751 h 1014275"/>
                      <a:gd name="connsiteX151" fmla="*/ 523698 w 1013964"/>
                      <a:gd name="connsiteY151" fmla="*/ 68025 h 1014275"/>
                      <a:gd name="connsiteX152" fmla="*/ 535850 w 1013964"/>
                      <a:gd name="connsiteY152" fmla="*/ 0 h 1014275"/>
                      <a:gd name="connsiteX153" fmla="*/ 582976 w 1013964"/>
                      <a:gd name="connsiteY153" fmla="*/ 124272 h 1014275"/>
                      <a:gd name="connsiteX154" fmla="*/ 442413 w 1013964"/>
                      <a:gd name="connsiteY154" fmla="*/ 264837 h 1014275"/>
                      <a:gd name="connsiteX155" fmla="*/ 582976 w 1013964"/>
                      <a:gd name="connsiteY155" fmla="*/ 405402 h 1014275"/>
                      <a:gd name="connsiteX156" fmla="*/ 723539 w 1013964"/>
                      <a:gd name="connsiteY156" fmla="*/ 264837 h 1014275"/>
                      <a:gd name="connsiteX157" fmla="*/ 582976 w 1013964"/>
                      <a:gd name="connsiteY157" fmla="*/ 124272 h 1014275"/>
                      <a:gd name="connsiteX158" fmla="*/ 263360 w 1013964"/>
                      <a:gd name="connsiteY158" fmla="*/ 313719 h 1014275"/>
                      <a:gd name="connsiteX159" fmla="*/ 122797 w 1013964"/>
                      <a:gd name="connsiteY159" fmla="*/ 454284 h 1014275"/>
                      <a:gd name="connsiteX160" fmla="*/ 263360 w 1013964"/>
                      <a:gd name="connsiteY160" fmla="*/ 594849 h 1014275"/>
                      <a:gd name="connsiteX161" fmla="*/ 403923 w 1013964"/>
                      <a:gd name="connsiteY161" fmla="*/ 454284 h 1014275"/>
                      <a:gd name="connsiteX162" fmla="*/ 263360 w 1013964"/>
                      <a:gd name="connsiteY162" fmla="*/ 313719 h 1014275"/>
                      <a:gd name="connsiteX163" fmla="*/ 761704 w 1013964"/>
                      <a:gd name="connsiteY163" fmla="*/ 425945 h 1014275"/>
                      <a:gd name="connsiteX164" fmla="*/ 621141 w 1013964"/>
                      <a:gd name="connsiteY164" fmla="*/ 566510 h 1014275"/>
                      <a:gd name="connsiteX165" fmla="*/ 761704 w 1013964"/>
                      <a:gd name="connsiteY165" fmla="*/ 707075 h 1014275"/>
                      <a:gd name="connsiteX166" fmla="*/ 902267 w 1013964"/>
                      <a:gd name="connsiteY166" fmla="*/ 566510 h 1014275"/>
                      <a:gd name="connsiteX167" fmla="*/ 761704 w 1013964"/>
                      <a:gd name="connsiteY167" fmla="*/ 425945 h 1014275"/>
                      <a:gd name="connsiteX168" fmla="*/ 511062 w 1013964"/>
                      <a:gd name="connsiteY168" fmla="*/ 454164 h 1014275"/>
                      <a:gd name="connsiteX169" fmla="*/ 453201 w 1013964"/>
                      <a:gd name="connsiteY169" fmla="*/ 512023 h 1014275"/>
                      <a:gd name="connsiteX170" fmla="*/ 511062 w 1013964"/>
                      <a:gd name="connsiteY170" fmla="*/ 569882 h 1014275"/>
                      <a:gd name="connsiteX171" fmla="*/ 568923 w 1013964"/>
                      <a:gd name="connsiteY171" fmla="*/ 512023 h 1014275"/>
                      <a:gd name="connsiteX172" fmla="*/ 511062 w 1013964"/>
                      <a:gd name="connsiteY172" fmla="*/ 454164 h 1014275"/>
                      <a:gd name="connsiteX173" fmla="*/ 454248 w 1013964"/>
                      <a:gd name="connsiteY173" fmla="*/ 624264 h 1014275"/>
                      <a:gd name="connsiteX174" fmla="*/ 313685 w 1013964"/>
                      <a:gd name="connsiteY174" fmla="*/ 764829 h 1014275"/>
                      <a:gd name="connsiteX175" fmla="*/ 454248 w 1013964"/>
                      <a:gd name="connsiteY175" fmla="*/ 905394 h 1014275"/>
                      <a:gd name="connsiteX176" fmla="*/ 594811 w 1013964"/>
                      <a:gd name="connsiteY176" fmla="*/ 764829 h 1014275"/>
                      <a:gd name="connsiteX177" fmla="*/ 454248 w 1013964"/>
                      <a:gd name="connsiteY177" fmla="*/ 624264 h 101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</a:cxnLst>
                    <a:rect l="l" t="t" r="r" b="b"/>
                    <a:pathLst>
                      <a:path w="1013964" h="1014275">
                        <a:moveTo>
                          <a:pt x="535850" y="0"/>
                        </a:moveTo>
                        <a:cubicBezTo>
                          <a:pt x="549841" y="1694"/>
                          <a:pt x="560796" y="2784"/>
                          <a:pt x="576492" y="5444"/>
                        </a:cubicBezTo>
                        <a:lnTo>
                          <a:pt x="573330" y="73028"/>
                        </a:lnTo>
                        <a:lnTo>
                          <a:pt x="600800" y="75797"/>
                        </a:lnTo>
                        <a:lnTo>
                          <a:pt x="603347" y="76588"/>
                        </a:lnTo>
                        <a:lnTo>
                          <a:pt x="624369" y="13868"/>
                        </a:lnTo>
                        <a:cubicBezTo>
                          <a:pt x="637963" y="17587"/>
                          <a:pt x="648641" y="20266"/>
                          <a:pt x="663780" y="25191"/>
                        </a:cubicBezTo>
                        <a:lnTo>
                          <a:pt x="650829" y="91327"/>
                        </a:lnTo>
                        <a:lnTo>
                          <a:pt x="678647" y="99962"/>
                        </a:lnTo>
                        <a:lnTo>
                          <a:pt x="709872" y="43944"/>
                        </a:lnTo>
                        <a:cubicBezTo>
                          <a:pt x="722549" y="50102"/>
                          <a:pt x="732552" y="54701"/>
                          <a:pt x="746526" y="62328"/>
                        </a:cubicBezTo>
                        <a:lnTo>
                          <a:pt x="722601" y="122487"/>
                        </a:lnTo>
                        <a:lnTo>
                          <a:pt x="749295" y="136976"/>
                        </a:lnTo>
                        <a:lnTo>
                          <a:pt x="790841" y="87338"/>
                        </a:lnTo>
                        <a:cubicBezTo>
                          <a:pt x="802480" y="94317"/>
                          <a:pt x="809099" y="102263"/>
                          <a:pt x="821836" y="110774"/>
                        </a:cubicBezTo>
                        <a:lnTo>
                          <a:pt x="788008" y="165889"/>
                        </a:lnTo>
                        <a:lnTo>
                          <a:pt x="810903" y="184780"/>
                        </a:lnTo>
                        <a:lnTo>
                          <a:pt x="860964" y="144442"/>
                        </a:lnTo>
                        <a:cubicBezTo>
                          <a:pt x="871024" y="153549"/>
                          <a:pt x="875972" y="162630"/>
                          <a:pt x="886812" y="173455"/>
                        </a:cubicBezTo>
                        <a:lnTo>
                          <a:pt x="844299" y="219446"/>
                        </a:lnTo>
                        <a:lnTo>
                          <a:pt x="865197" y="244774"/>
                        </a:lnTo>
                        <a:lnTo>
                          <a:pt x="921000" y="214210"/>
                        </a:lnTo>
                        <a:cubicBezTo>
                          <a:pt x="929298" y="224948"/>
                          <a:pt x="932567" y="234759"/>
                          <a:pt x="941329" y="247326"/>
                        </a:cubicBezTo>
                        <a:lnTo>
                          <a:pt x="891996" y="284634"/>
                        </a:lnTo>
                        <a:lnTo>
                          <a:pt x="907413" y="313038"/>
                        </a:lnTo>
                        <a:lnTo>
                          <a:pt x="966001" y="293046"/>
                        </a:lnTo>
                        <a:cubicBezTo>
                          <a:pt x="972336" y="305048"/>
                          <a:pt x="973876" y="315274"/>
                          <a:pt x="980354" y="329156"/>
                        </a:cubicBezTo>
                        <a:lnTo>
                          <a:pt x="926917" y="356654"/>
                        </a:lnTo>
                        <a:lnTo>
                          <a:pt x="936531" y="387627"/>
                        </a:lnTo>
                        <a:lnTo>
                          <a:pt x="998928" y="378418"/>
                        </a:lnTo>
                        <a:cubicBezTo>
                          <a:pt x="1002981" y="391369"/>
                          <a:pt x="1002642" y="401705"/>
                          <a:pt x="1006496" y="416531"/>
                        </a:cubicBezTo>
                        <a:lnTo>
                          <a:pt x="948474" y="434032"/>
                        </a:lnTo>
                        <a:lnTo>
                          <a:pt x="951534" y="464384"/>
                        </a:lnTo>
                        <a:lnTo>
                          <a:pt x="1013157" y="466562"/>
                        </a:lnTo>
                        <a:cubicBezTo>
                          <a:pt x="1014891" y="480710"/>
                          <a:pt x="1012754" y="491328"/>
                          <a:pt x="1013964" y="507376"/>
                        </a:cubicBezTo>
                        <a:lnTo>
                          <a:pt x="956110" y="514262"/>
                        </a:lnTo>
                        <a:lnTo>
                          <a:pt x="952954" y="545576"/>
                        </a:lnTo>
                        <a:lnTo>
                          <a:pt x="1011597" y="556844"/>
                        </a:lnTo>
                        <a:cubicBezTo>
                          <a:pt x="1011132" y="571090"/>
                          <a:pt x="1007387" y="581253"/>
                          <a:pt x="1006113" y="597296"/>
                        </a:cubicBezTo>
                        <a:lnTo>
                          <a:pt x="947951" y="595199"/>
                        </a:lnTo>
                        <a:lnTo>
                          <a:pt x="947290" y="601761"/>
                        </a:lnTo>
                        <a:lnTo>
                          <a:pt x="939962" y="625366"/>
                        </a:lnTo>
                        <a:lnTo>
                          <a:pt x="994343" y="647378"/>
                        </a:lnTo>
                        <a:cubicBezTo>
                          <a:pt x="991130" y="661265"/>
                          <a:pt x="985488" y="670510"/>
                          <a:pt x="981133" y="686004"/>
                        </a:cubicBezTo>
                        <a:lnTo>
                          <a:pt x="925218" y="672863"/>
                        </a:lnTo>
                        <a:lnTo>
                          <a:pt x="921344" y="685343"/>
                        </a:lnTo>
                        <a:lnTo>
                          <a:pt x="911996" y="702567"/>
                        </a:lnTo>
                        <a:lnTo>
                          <a:pt x="961110" y="732916"/>
                        </a:lnTo>
                        <a:cubicBezTo>
                          <a:pt x="955609" y="746065"/>
                          <a:pt x="948493" y="754231"/>
                          <a:pt x="941596" y="768772"/>
                        </a:cubicBezTo>
                        <a:lnTo>
                          <a:pt x="888285" y="746251"/>
                        </a:lnTo>
                        <a:lnTo>
                          <a:pt x="880290" y="760979"/>
                        </a:lnTo>
                        <a:lnTo>
                          <a:pt x="872962" y="769860"/>
                        </a:lnTo>
                        <a:lnTo>
                          <a:pt x="917028" y="811927"/>
                        </a:lnTo>
                        <a:cubicBezTo>
                          <a:pt x="908922" y="823651"/>
                          <a:pt x="900270" y="830165"/>
                          <a:pt x="890509" y="842962"/>
                        </a:cubicBezTo>
                        <a:lnTo>
                          <a:pt x="841064" y="808522"/>
                        </a:lnTo>
                        <a:lnTo>
                          <a:pt x="825918" y="826878"/>
                        </a:lnTo>
                        <a:lnTo>
                          <a:pt x="818312" y="833154"/>
                        </a:lnTo>
                        <a:lnTo>
                          <a:pt x="853343" y="878602"/>
                        </a:lnTo>
                        <a:cubicBezTo>
                          <a:pt x="843555" y="888964"/>
                          <a:pt x="834016" y="894094"/>
                          <a:pt x="822432" y="905267"/>
                        </a:cubicBezTo>
                        <a:lnTo>
                          <a:pt x="779917" y="864833"/>
                        </a:lnTo>
                        <a:lnTo>
                          <a:pt x="760019" y="881250"/>
                        </a:lnTo>
                        <a:lnTo>
                          <a:pt x="756342" y="883246"/>
                        </a:lnTo>
                        <a:lnTo>
                          <a:pt x="779667" y="937225"/>
                        </a:lnTo>
                        <a:cubicBezTo>
                          <a:pt x="767586" y="944781"/>
                          <a:pt x="759172" y="946605"/>
                          <a:pt x="745146" y="954492"/>
                        </a:cubicBezTo>
                        <a:lnTo>
                          <a:pt x="713430" y="906537"/>
                        </a:lnTo>
                        <a:lnTo>
                          <a:pt x="684383" y="922303"/>
                        </a:lnTo>
                        <a:lnTo>
                          <a:pt x="682933" y="922753"/>
                        </a:lnTo>
                        <a:lnTo>
                          <a:pt x="699060" y="977230"/>
                        </a:lnTo>
                        <a:cubicBezTo>
                          <a:pt x="686160" y="983284"/>
                          <a:pt x="677588" y="984087"/>
                          <a:pt x="662719" y="990237"/>
                        </a:cubicBezTo>
                        <a:lnTo>
                          <a:pt x="636192" y="937263"/>
                        </a:lnTo>
                        <a:lnTo>
                          <a:pt x="606119" y="946598"/>
                        </a:lnTo>
                        <a:lnTo>
                          <a:pt x="612467" y="1003425"/>
                        </a:lnTo>
                        <a:cubicBezTo>
                          <a:pt x="598640" y="1006869"/>
                          <a:pt x="590805" y="1005510"/>
                          <a:pt x="575026" y="1008666"/>
                        </a:cubicBezTo>
                        <a:lnTo>
                          <a:pt x="559488" y="952413"/>
                        </a:lnTo>
                        <a:lnTo>
                          <a:pt x="526323" y="955757"/>
                        </a:lnTo>
                        <a:lnTo>
                          <a:pt x="523556" y="1013172"/>
                        </a:lnTo>
                        <a:cubicBezTo>
                          <a:pt x="509344" y="1014203"/>
                          <a:pt x="500821" y="1013862"/>
                          <a:pt x="484735" y="1014275"/>
                        </a:cubicBezTo>
                        <a:lnTo>
                          <a:pt x="478826" y="954045"/>
                        </a:lnTo>
                        <a:lnTo>
                          <a:pt x="447766" y="950914"/>
                        </a:lnTo>
                        <a:lnTo>
                          <a:pt x="431491" y="1007007"/>
                        </a:lnTo>
                        <a:cubicBezTo>
                          <a:pt x="417352" y="1005230"/>
                          <a:pt x="409344" y="1005427"/>
                          <a:pt x="393490" y="1002678"/>
                        </a:cubicBezTo>
                        <a:lnTo>
                          <a:pt x="399602" y="941506"/>
                        </a:lnTo>
                        <a:lnTo>
                          <a:pt x="368385" y="931816"/>
                        </a:lnTo>
                        <a:lnTo>
                          <a:pt x="343361" y="987562"/>
                        </a:lnTo>
                        <a:cubicBezTo>
                          <a:pt x="329824" y="983111"/>
                          <a:pt x="320219" y="980801"/>
                          <a:pt x="305184" y="975067"/>
                        </a:cubicBezTo>
                        <a:lnTo>
                          <a:pt x="323401" y="914520"/>
                        </a:lnTo>
                        <a:lnTo>
                          <a:pt x="297947" y="900704"/>
                        </a:lnTo>
                        <a:lnTo>
                          <a:pt x="260340" y="950669"/>
                        </a:lnTo>
                        <a:cubicBezTo>
                          <a:pt x="247680" y="943059"/>
                          <a:pt x="240526" y="938314"/>
                          <a:pt x="226643" y="929070"/>
                        </a:cubicBezTo>
                        <a:lnTo>
                          <a:pt x="253789" y="874388"/>
                        </a:lnTo>
                        <a:lnTo>
                          <a:pt x="231140" y="855702"/>
                        </a:lnTo>
                        <a:lnTo>
                          <a:pt x="182898" y="899583"/>
                        </a:lnTo>
                        <a:cubicBezTo>
                          <a:pt x="171878" y="889747"/>
                          <a:pt x="165734" y="883752"/>
                          <a:pt x="153818" y="872082"/>
                        </a:cubicBezTo>
                        <a:lnTo>
                          <a:pt x="191959" y="821730"/>
                        </a:lnTo>
                        <a:lnTo>
                          <a:pt x="174595" y="800685"/>
                        </a:lnTo>
                        <a:lnTo>
                          <a:pt x="117915" y="834938"/>
                        </a:lnTo>
                        <a:cubicBezTo>
                          <a:pt x="108992" y="823165"/>
                          <a:pt x="104123" y="816095"/>
                          <a:pt x="94689" y="802340"/>
                        </a:cubicBezTo>
                        <a:lnTo>
                          <a:pt x="141721" y="760771"/>
                        </a:lnTo>
                        <a:lnTo>
                          <a:pt x="127920" y="735346"/>
                        </a:lnTo>
                        <a:lnTo>
                          <a:pt x="65610" y="761215"/>
                        </a:lnTo>
                        <a:cubicBezTo>
                          <a:pt x="58548" y="748240"/>
                          <a:pt x="54791" y="740521"/>
                          <a:pt x="47519" y="725511"/>
                        </a:cubicBezTo>
                        <a:lnTo>
                          <a:pt x="103089" y="689598"/>
                        </a:lnTo>
                        <a:lnTo>
                          <a:pt x="100780" y="685343"/>
                        </a:lnTo>
                        <a:lnTo>
                          <a:pt x="93939" y="663305"/>
                        </a:lnTo>
                        <a:lnTo>
                          <a:pt x="28645" y="677866"/>
                        </a:lnTo>
                        <a:cubicBezTo>
                          <a:pt x="24187" y="664175"/>
                          <a:pt x="21971" y="656111"/>
                          <a:pt x="17695" y="640421"/>
                        </a:cubicBezTo>
                        <a:lnTo>
                          <a:pt x="78847" y="614689"/>
                        </a:lnTo>
                        <a:lnTo>
                          <a:pt x="74834" y="601761"/>
                        </a:lnTo>
                        <a:lnTo>
                          <a:pt x="73406" y="587588"/>
                        </a:lnTo>
                        <a:lnTo>
                          <a:pt x="6700" y="590820"/>
                        </a:lnTo>
                        <a:cubicBezTo>
                          <a:pt x="4856" y="576540"/>
                          <a:pt x="4405" y="566986"/>
                          <a:pt x="3110" y="550775"/>
                        </a:cubicBezTo>
                        <a:lnTo>
                          <a:pt x="68281" y="536752"/>
                        </a:lnTo>
                        <a:lnTo>
                          <a:pt x="65788" y="512023"/>
                        </a:lnTo>
                        <a:lnTo>
                          <a:pt x="66192" y="508014"/>
                        </a:lnTo>
                        <a:lnTo>
                          <a:pt x="0" y="499519"/>
                        </a:lnTo>
                        <a:cubicBezTo>
                          <a:pt x="650" y="485436"/>
                          <a:pt x="1856" y="476149"/>
                          <a:pt x="3380" y="460301"/>
                        </a:cubicBezTo>
                        <a:lnTo>
                          <a:pt x="71224" y="458094"/>
                        </a:lnTo>
                        <a:lnTo>
                          <a:pt x="74001" y="430547"/>
                        </a:lnTo>
                        <a:lnTo>
                          <a:pt x="6952" y="409308"/>
                        </a:lnTo>
                        <a:cubicBezTo>
                          <a:pt x="10100" y="395566"/>
                          <a:pt x="12941" y="386643"/>
                          <a:pt x="17264" y="371320"/>
                        </a:cubicBezTo>
                        <a:lnTo>
                          <a:pt x="87438" y="381682"/>
                        </a:lnTo>
                        <a:lnTo>
                          <a:pt x="95790" y="354776"/>
                        </a:lnTo>
                        <a:lnTo>
                          <a:pt x="33002" y="320291"/>
                        </a:lnTo>
                        <a:cubicBezTo>
                          <a:pt x="39022" y="307543"/>
                          <a:pt x="43502" y="297481"/>
                          <a:pt x="51010" y="283442"/>
                        </a:cubicBezTo>
                        <a:lnTo>
                          <a:pt x="116606" y="309545"/>
                        </a:lnTo>
                        <a:lnTo>
                          <a:pt x="129312" y="286137"/>
                        </a:lnTo>
                        <a:lnTo>
                          <a:pt x="73977" y="241622"/>
                        </a:lnTo>
                        <a:cubicBezTo>
                          <a:pt x="82127" y="230118"/>
                          <a:pt x="88292" y="220991"/>
                          <a:pt x="98132" y="208476"/>
                        </a:cubicBezTo>
                        <a:lnTo>
                          <a:pt x="156890" y="244819"/>
                        </a:lnTo>
                        <a:lnTo>
                          <a:pt x="177531" y="219802"/>
                        </a:lnTo>
                        <a:lnTo>
                          <a:pt x="128164" y="169033"/>
                        </a:lnTo>
                        <a:cubicBezTo>
                          <a:pt x="137653" y="158606"/>
                          <a:pt x="144882" y="150297"/>
                          <a:pt x="156172" y="139071"/>
                        </a:cubicBezTo>
                        <a:lnTo>
                          <a:pt x="212184" y="183985"/>
                        </a:lnTo>
                        <a:lnTo>
                          <a:pt x="232704" y="167055"/>
                        </a:lnTo>
                        <a:lnTo>
                          <a:pt x="194474" y="105906"/>
                        </a:lnTo>
                        <a:cubicBezTo>
                          <a:pt x="205949" y="97718"/>
                          <a:pt x="214770" y="91121"/>
                          <a:pt x="228175" y="82531"/>
                        </a:cubicBezTo>
                        <a:lnTo>
                          <a:pt x="272535" y="137135"/>
                        </a:lnTo>
                        <a:lnTo>
                          <a:pt x="299193" y="122666"/>
                        </a:lnTo>
                        <a:lnTo>
                          <a:pt x="272354" y="56972"/>
                        </a:lnTo>
                        <a:cubicBezTo>
                          <a:pt x="285080" y="50916"/>
                          <a:pt x="294918" y="45975"/>
                          <a:pt x="309601" y="39823"/>
                        </a:cubicBezTo>
                        <a:lnTo>
                          <a:pt x="343807" y="99860"/>
                        </a:lnTo>
                        <a:lnTo>
                          <a:pt x="368645" y="92150"/>
                        </a:lnTo>
                        <a:lnTo>
                          <a:pt x="354113" y="23486"/>
                        </a:lnTo>
                        <a:cubicBezTo>
                          <a:pt x="367715" y="19796"/>
                          <a:pt x="378276" y="16689"/>
                          <a:pt x="393822" y="13254"/>
                        </a:cubicBezTo>
                        <a:lnTo>
                          <a:pt x="416385" y="77330"/>
                        </a:lnTo>
                        <a:lnTo>
                          <a:pt x="421324" y="75797"/>
                        </a:lnTo>
                        <a:lnTo>
                          <a:pt x="445333" y="73377"/>
                        </a:lnTo>
                        <a:lnTo>
                          <a:pt x="444165" y="3662"/>
                        </a:lnTo>
                        <a:cubicBezTo>
                          <a:pt x="458221" y="2633"/>
                          <a:pt x="469181" y="1597"/>
                          <a:pt x="485096" y="1188"/>
                        </a:cubicBezTo>
                        <a:lnTo>
                          <a:pt x="495027" y="68368"/>
                        </a:lnTo>
                        <a:lnTo>
                          <a:pt x="511062" y="66751"/>
                        </a:lnTo>
                        <a:lnTo>
                          <a:pt x="523698" y="68025"/>
                        </a:lnTo>
                        <a:lnTo>
                          <a:pt x="535850" y="0"/>
                        </a:lnTo>
                        <a:close/>
                        <a:moveTo>
                          <a:pt x="582976" y="124272"/>
                        </a:moveTo>
                        <a:cubicBezTo>
                          <a:pt x="505345" y="124272"/>
                          <a:pt x="442413" y="187205"/>
                          <a:pt x="442413" y="264837"/>
                        </a:cubicBezTo>
                        <a:cubicBezTo>
                          <a:pt x="442413" y="342469"/>
                          <a:pt x="505345" y="405402"/>
                          <a:pt x="582976" y="405402"/>
                        </a:cubicBezTo>
                        <a:cubicBezTo>
                          <a:pt x="660607" y="405402"/>
                          <a:pt x="723539" y="342469"/>
                          <a:pt x="723539" y="264837"/>
                        </a:cubicBezTo>
                        <a:cubicBezTo>
                          <a:pt x="723539" y="187205"/>
                          <a:pt x="660607" y="124272"/>
                          <a:pt x="582976" y="124272"/>
                        </a:cubicBezTo>
                        <a:close/>
                        <a:moveTo>
                          <a:pt x="263360" y="313719"/>
                        </a:moveTo>
                        <a:cubicBezTo>
                          <a:pt x="185729" y="313719"/>
                          <a:pt x="122797" y="376652"/>
                          <a:pt x="122797" y="454284"/>
                        </a:cubicBezTo>
                        <a:cubicBezTo>
                          <a:pt x="122797" y="531916"/>
                          <a:pt x="185729" y="594849"/>
                          <a:pt x="263360" y="594849"/>
                        </a:cubicBezTo>
                        <a:cubicBezTo>
                          <a:pt x="340991" y="594849"/>
                          <a:pt x="403923" y="531916"/>
                          <a:pt x="403923" y="454284"/>
                        </a:cubicBezTo>
                        <a:cubicBezTo>
                          <a:pt x="403923" y="376652"/>
                          <a:pt x="340991" y="313719"/>
                          <a:pt x="263360" y="313719"/>
                        </a:cubicBezTo>
                        <a:close/>
                        <a:moveTo>
                          <a:pt x="761704" y="425945"/>
                        </a:moveTo>
                        <a:cubicBezTo>
                          <a:pt x="684073" y="425945"/>
                          <a:pt x="621141" y="488878"/>
                          <a:pt x="621141" y="566510"/>
                        </a:cubicBezTo>
                        <a:cubicBezTo>
                          <a:pt x="621141" y="644142"/>
                          <a:pt x="684073" y="707075"/>
                          <a:pt x="761704" y="707075"/>
                        </a:cubicBezTo>
                        <a:cubicBezTo>
                          <a:pt x="839335" y="707075"/>
                          <a:pt x="902267" y="644142"/>
                          <a:pt x="902267" y="566510"/>
                        </a:cubicBezTo>
                        <a:cubicBezTo>
                          <a:pt x="902267" y="488878"/>
                          <a:pt x="839335" y="425945"/>
                          <a:pt x="761704" y="425945"/>
                        </a:cubicBezTo>
                        <a:close/>
                        <a:moveTo>
                          <a:pt x="511062" y="454164"/>
                        </a:moveTo>
                        <a:cubicBezTo>
                          <a:pt x="479106" y="454164"/>
                          <a:pt x="453201" y="480068"/>
                          <a:pt x="453201" y="512023"/>
                        </a:cubicBezTo>
                        <a:cubicBezTo>
                          <a:pt x="453201" y="543978"/>
                          <a:pt x="479106" y="569882"/>
                          <a:pt x="511062" y="569882"/>
                        </a:cubicBezTo>
                        <a:cubicBezTo>
                          <a:pt x="543018" y="569882"/>
                          <a:pt x="568923" y="543978"/>
                          <a:pt x="568923" y="512023"/>
                        </a:cubicBezTo>
                        <a:cubicBezTo>
                          <a:pt x="568923" y="480068"/>
                          <a:pt x="543018" y="454164"/>
                          <a:pt x="511062" y="454164"/>
                        </a:cubicBezTo>
                        <a:close/>
                        <a:moveTo>
                          <a:pt x="454248" y="624264"/>
                        </a:moveTo>
                        <a:cubicBezTo>
                          <a:pt x="376617" y="624264"/>
                          <a:pt x="313685" y="687197"/>
                          <a:pt x="313685" y="764829"/>
                        </a:cubicBezTo>
                        <a:cubicBezTo>
                          <a:pt x="313685" y="842461"/>
                          <a:pt x="376617" y="905394"/>
                          <a:pt x="454248" y="905394"/>
                        </a:cubicBezTo>
                        <a:cubicBezTo>
                          <a:pt x="531879" y="905394"/>
                          <a:pt x="594811" y="842461"/>
                          <a:pt x="594811" y="764829"/>
                        </a:cubicBezTo>
                        <a:cubicBezTo>
                          <a:pt x="594811" y="687197"/>
                          <a:pt x="531879" y="624264"/>
                          <a:pt x="454248" y="624264"/>
                        </a:cubicBezTo>
                        <a:close/>
                      </a:path>
                    </a:pathLst>
                  </a:custGeom>
                  <a:gradFill>
                    <a:gsLst>
                      <a:gs pos="26000">
                        <a:srgbClr val="6FA87D"/>
                      </a:gs>
                      <a:gs pos="100000">
                        <a:srgbClr val="26544D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innerShdw blurRad="63500">
                      <a:srgbClr val="26544D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6461719" y="3602235"/>
                    <a:ext cx="740550" cy="740777"/>
                  </a:xfrm>
                  <a:custGeom>
                    <a:avLst/>
                    <a:gdLst>
                      <a:gd name="connsiteX0" fmla="*/ 467907 w 885399"/>
                      <a:gd name="connsiteY0" fmla="*/ 0 h 885671"/>
                      <a:gd name="connsiteX1" fmla="*/ 503396 w 885399"/>
                      <a:gd name="connsiteY1" fmla="*/ 4754 h 885671"/>
                      <a:gd name="connsiteX2" fmla="*/ 500635 w 885399"/>
                      <a:gd name="connsiteY2" fmla="*/ 63768 h 885671"/>
                      <a:gd name="connsiteX3" fmla="*/ 524622 w 885399"/>
                      <a:gd name="connsiteY3" fmla="*/ 66186 h 885671"/>
                      <a:gd name="connsiteX4" fmla="*/ 526845 w 885399"/>
                      <a:gd name="connsiteY4" fmla="*/ 66877 h 885671"/>
                      <a:gd name="connsiteX5" fmla="*/ 545202 w 885399"/>
                      <a:gd name="connsiteY5" fmla="*/ 12109 h 885671"/>
                      <a:gd name="connsiteX6" fmla="*/ 579616 w 885399"/>
                      <a:gd name="connsiteY6" fmla="*/ 21997 h 885671"/>
                      <a:gd name="connsiteX7" fmla="*/ 568307 w 885399"/>
                      <a:gd name="connsiteY7" fmla="*/ 79747 h 885671"/>
                      <a:gd name="connsiteX8" fmla="*/ 592597 w 885399"/>
                      <a:gd name="connsiteY8" fmla="*/ 87287 h 885671"/>
                      <a:gd name="connsiteX9" fmla="*/ 619864 w 885399"/>
                      <a:gd name="connsiteY9" fmla="*/ 38371 h 885671"/>
                      <a:gd name="connsiteX10" fmla="*/ 651870 w 885399"/>
                      <a:gd name="connsiteY10" fmla="*/ 54425 h 885671"/>
                      <a:gd name="connsiteX11" fmla="*/ 630979 w 885399"/>
                      <a:gd name="connsiteY11" fmla="*/ 106956 h 885671"/>
                      <a:gd name="connsiteX12" fmla="*/ 654288 w 885399"/>
                      <a:gd name="connsiteY12" fmla="*/ 119608 h 885671"/>
                      <a:gd name="connsiteX13" fmla="*/ 690566 w 885399"/>
                      <a:gd name="connsiteY13" fmla="*/ 76264 h 885671"/>
                      <a:gd name="connsiteX14" fmla="*/ 717631 w 885399"/>
                      <a:gd name="connsiteY14" fmla="*/ 96729 h 885671"/>
                      <a:gd name="connsiteX15" fmla="*/ 688092 w 885399"/>
                      <a:gd name="connsiteY15" fmla="*/ 144855 h 885671"/>
                      <a:gd name="connsiteX16" fmla="*/ 708085 w 885399"/>
                      <a:gd name="connsiteY16" fmla="*/ 161351 h 885671"/>
                      <a:gd name="connsiteX17" fmla="*/ 751798 w 885399"/>
                      <a:gd name="connsiteY17" fmla="*/ 126127 h 885671"/>
                      <a:gd name="connsiteX18" fmla="*/ 774369 w 885399"/>
                      <a:gd name="connsiteY18" fmla="*/ 151462 h 885671"/>
                      <a:gd name="connsiteX19" fmla="*/ 737246 w 885399"/>
                      <a:gd name="connsiteY19" fmla="*/ 191621 h 885671"/>
                      <a:gd name="connsiteX20" fmla="*/ 755494 w 885399"/>
                      <a:gd name="connsiteY20" fmla="*/ 213738 h 885671"/>
                      <a:gd name="connsiteX21" fmla="*/ 804222 w 885399"/>
                      <a:gd name="connsiteY21" fmla="*/ 187049 h 885671"/>
                      <a:gd name="connsiteX22" fmla="*/ 821973 w 885399"/>
                      <a:gd name="connsiteY22" fmla="*/ 215966 h 885671"/>
                      <a:gd name="connsiteX23" fmla="*/ 778895 w 885399"/>
                      <a:gd name="connsiteY23" fmla="*/ 248544 h 885671"/>
                      <a:gd name="connsiteX24" fmla="*/ 792358 w 885399"/>
                      <a:gd name="connsiteY24" fmla="*/ 273347 h 885671"/>
                      <a:gd name="connsiteX25" fmla="*/ 843518 w 885399"/>
                      <a:gd name="connsiteY25" fmla="*/ 255890 h 885671"/>
                      <a:gd name="connsiteX26" fmla="*/ 856051 w 885399"/>
                      <a:gd name="connsiteY26" fmla="*/ 287421 h 885671"/>
                      <a:gd name="connsiteX27" fmla="*/ 809388 w 885399"/>
                      <a:gd name="connsiteY27" fmla="*/ 311433 h 885671"/>
                      <a:gd name="connsiteX28" fmla="*/ 817784 w 885399"/>
                      <a:gd name="connsiteY28" fmla="*/ 338479 h 885671"/>
                      <a:gd name="connsiteX29" fmla="*/ 872269 w 885399"/>
                      <a:gd name="connsiteY29" fmla="*/ 330437 h 885671"/>
                      <a:gd name="connsiteX30" fmla="*/ 878878 w 885399"/>
                      <a:gd name="connsiteY30" fmla="*/ 363718 h 885671"/>
                      <a:gd name="connsiteX31" fmla="*/ 828212 w 885399"/>
                      <a:gd name="connsiteY31" fmla="*/ 379000 h 885671"/>
                      <a:gd name="connsiteX32" fmla="*/ 830884 w 885399"/>
                      <a:gd name="connsiteY32" fmla="*/ 405504 h 885671"/>
                      <a:gd name="connsiteX33" fmla="*/ 884694 w 885399"/>
                      <a:gd name="connsiteY33" fmla="*/ 407406 h 885671"/>
                      <a:gd name="connsiteX34" fmla="*/ 885399 w 885399"/>
                      <a:gd name="connsiteY34" fmla="*/ 443045 h 885671"/>
                      <a:gd name="connsiteX35" fmla="*/ 834880 w 885399"/>
                      <a:gd name="connsiteY35" fmla="*/ 449057 h 885671"/>
                      <a:gd name="connsiteX36" fmla="*/ 832123 w 885399"/>
                      <a:gd name="connsiteY36" fmla="*/ 476401 h 885671"/>
                      <a:gd name="connsiteX37" fmla="*/ 883331 w 885399"/>
                      <a:gd name="connsiteY37" fmla="*/ 486240 h 885671"/>
                      <a:gd name="connsiteX38" fmla="*/ 878542 w 885399"/>
                      <a:gd name="connsiteY38" fmla="*/ 521563 h 885671"/>
                      <a:gd name="connsiteX39" fmla="*/ 827755 w 885399"/>
                      <a:gd name="connsiteY39" fmla="*/ 519731 h 885671"/>
                      <a:gd name="connsiteX40" fmla="*/ 827178 w 885399"/>
                      <a:gd name="connsiteY40" fmla="*/ 525461 h 885671"/>
                      <a:gd name="connsiteX41" fmla="*/ 820779 w 885399"/>
                      <a:gd name="connsiteY41" fmla="*/ 546074 h 885671"/>
                      <a:gd name="connsiteX42" fmla="*/ 868265 w 885399"/>
                      <a:gd name="connsiteY42" fmla="*/ 565295 h 885671"/>
                      <a:gd name="connsiteX43" fmla="*/ 856731 w 885399"/>
                      <a:gd name="connsiteY43" fmla="*/ 599023 h 885671"/>
                      <a:gd name="connsiteX44" fmla="*/ 807905 w 885399"/>
                      <a:gd name="connsiteY44" fmla="*/ 587548 h 885671"/>
                      <a:gd name="connsiteX45" fmla="*/ 804522 w 885399"/>
                      <a:gd name="connsiteY45" fmla="*/ 598445 h 885671"/>
                      <a:gd name="connsiteX46" fmla="*/ 796358 w 885399"/>
                      <a:gd name="connsiteY46" fmla="*/ 613486 h 885671"/>
                      <a:gd name="connsiteX47" fmla="*/ 839246 w 885399"/>
                      <a:gd name="connsiteY47" fmla="*/ 639988 h 885671"/>
                      <a:gd name="connsiteX48" fmla="*/ 822206 w 885399"/>
                      <a:gd name="connsiteY48" fmla="*/ 671298 h 885671"/>
                      <a:gd name="connsiteX49" fmla="*/ 775654 w 885399"/>
                      <a:gd name="connsiteY49" fmla="*/ 651631 h 885671"/>
                      <a:gd name="connsiteX50" fmla="*/ 768674 w 885399"/>
                      <a:gd name="connsiteY50" fmla="*/ 664491 h 885671"/>
                      <a:gd name="connsiteX51" fmla="*/ 762274 w 885399"/>
                      <a:gd name="connsiteY51" fmla="*/ 672247 h 885671"/>
                      <a:gd name="connsiteX52" fmla="*/ 800754 w 885399"/>
                      <a:gd name="connsiteY52" fmla="*/ 708980 h 885671"/>
                      <a:gd name="connsiteX53" fmla="*/ 777597 w 885399"/>
                      <a:gd name="connsiteY53" fmla="*/ 736080 h 885671"/>
                      <a:gd name="connsiteX54" fmla="*/ 734421 w 885399"/>
                      <a:gd name="connsiteY54" fmla="*/ 706006 h 885671"/>
                      <a:gd name="connsiteX55" fmla="*/ 721196 w 885399"/>
                      <a:gd name="connsiteY55" fmla="*/ 722034 h 885671"/>
                      <a:gd name="connsiteX56" fmla="*/ 714553 w 885399"/>
                      <a:gd name="connsiteY56" fmla="*/ 727515 h 885671"/>
                      <a:gd name="connsiteX57" fmla="*/ 745143 w 885399"/>
                      <a:gd name="connsiteY57" fmla="*/ 767200 h 885671"/>
                      <a:gd name="connsiteX58" fmla="*/ 718152 w 885399"/>
                      <a:gd name="connsiteY58" fmla="*/ 790484 h 885671"/>
                      <a:gd name="connsiteX59" fmla="*/ 681027 w 885399"/>
                      <a:gd name="connsiteY59" fmla="*/ 755176 h 885671"/>
                      <a:gd name="connsiteX60" fmla="*/ 663652 w 885399"/>
                      <a:gd name="connsiteY60" fmla="*/ 769512 h 885671"/>
                      <a:gd name="connsiteX61" fmla="*/ 660441 w 885399"/>
                      <a:gd name="connsiteY61" fmla="*/ 771255 h 885671"/>
                      <a:gd name="connsiteX62" fmla="*/ 680809 w 885399"/>
                      <a:gd name="connsiteY62" fmla="*/ 818390 h 885671"/>
                      <a:gd name="connsiteX63" fmla="*/ 650665 w 885399"/>
                      <a:gd name="connsiteY63" fmla="*/ 833467 h 885671"/>
                      <a:gd name="connsiteX64" fmla="*/ 622970 w 885399"/>
                      <a:gd name="connsiteY64" fmla="*/ 791593 h 885671"/>
                      <a:gd name="connsiteX65" fmla="*/ 597607 w 885399"/>
                      <a:gd name="connsiteY65" fmla="*/ 805360 h 885671"/>
                      <a:gd name="connsiteX66" fmla="*/ 596341 w 885399"/>
                      <a:gd name="connsiteY66" fmla="*/ 805753 h 885671"/>
                      <a:gd name="connsiteX67" fmla="*/ 610422 w 885399"/>
                      <a:gd name="connsiteY67" fmla="*/ 853322 h 885671"/>
                      <a:gd name="connsiteX68" fmla="*/ 578690 w 885399"/>
                      <a:gd name="connsiteY68" fmla="*/ 864680 h 885671"/>
                      <a:gd name="connsiteX69" fmla="*/ 555526 w 885399"/>
                      <a:gd name="connsiteY69" fmla="*/ 818423 h 885671"/>
                      <a:gd name="connsiteX70" fmla="*/ 529267 w 885399"/>
                      <a:gd name="connsiteY70" fmla="*/ 826574 h 885671"/>
                      <a:gd name="connsiteX71" fmla="*/ 534810 w 885399"/>
                      <a:gd name="connsiteY71" fmla="*/ 876197 h 885671"/>
                      <a:gd name="connsiteX72" fmla="*/ 502116 w 885399"/>
                      <a:gd name="connsiteY72" fmla="*/ 880773 h 885671"/>
                      <a:gd name="connsiteX73" fmla="*/ 488548 w 885399"/>
                      <a:gd name="connsiteY73" fmla="*/ 831652 h 885671"/>
                      <a:gd name="connsiteX74" fmla="*/ 459589 w 885399"/>
                      <a:gd name="connsiteY74" fmla="*/ 834572 h 885671"/>
                      <a:gd name="connsiteX75" fmla="*/ 457173 w 885399"/>
                      <a:gd name="connsiteY75" fmla="*/ 884708 h 885671"/>
                      <a:gd name="connsiteX76" fmla="*/ 423273 w 885399"/>
                      <a:gd name="connsiteY76" fmla="*/ 885671 h 885671"/>
                      <a:gd name="connsiteX77" fmla="*/ 418113 w 885399"/>
                      <a:gd name="connsiteY77" fmla="*/ 833078 h 885671"/>
                      <a:gd name="connsiteX78" fmla="*/ 390993 w 885399"/>
                      <a:gd name="connsiteY78" fmla="*/ 830344 h 885671"/>
                      <a:gd name="connsiteX79" fmla="*/ 376781 w 885399"/>
                      <a:gd name="connsiteY79" fmla="*/ 879324 h 885671"/>
                      <a:gd name="connsiteX80" fmla="*/ 343598 w 885399"/>
                      <a:gd name="connsiteY80" fmla="*/ 875544 h 885671"/>
                      <a:gd name="connsiteX81" fmla="*/ 348935 w 885399"/>
                      <a:gd name="connsiteY81" fmla="*/ 822128 h 885671"/>
                      <a:gd name="connsiteX82" fmla="*/ 321676 w 885399"/>
                      <a:gd name="connsiteY82" fmla="*/ 813667 h 885671"/>
                      <a:gd name="connsiteX83" fmla="*/ 299825 w 885399"/>
                      <a:gd name="connsiteY83" fmla="*/ 862345 h 885671"/>
                      <a:gd name="connsiteX84" fmla="*/ 266489 w 885399"/>
                      <a:gd name="connsiteY84" fmla="*/ 851434 h 885671"/>
                      <a:gd name="connsiteX85" fmla="*/ 282395 w 885399"/>
                      <a:gd name="connsiteY85" fmla="*/ 798564 h 885671"/>
                      <a:gd name="connsiteX86" fmla="*/ 260170 w 885399"/>
                      <a:gd name="connsiteY86" fmla="*/ 786500 h 885671"/>
                      <a:gd name="connsiteX87" fmla="*/ 227331 w 885399"/>
                      <a:gd name="connsiteY87" fmla="*/ 830131 h 885671"/>
                      <a:gd name="connsiteX88" fmla="*/ 197907 w 885399"/>
                      <a:gd name="connsiteY88" fmla="*/ 811271 h 885671"/>
                      <a:gd name="connsiteX89" fmla="*/ 221611 w 885399"/>
                      <a:gd name="connsiteY89" fmla="*/ 763521 h 885671"/>
                      <a:gd name="connsiteX90" fmla="*/ 201833 w 885399"/>
                      <a:gd name="connsiteY90" fmla="*/ 747203 h 885671"/>
                      <a:gd name="connsiteX91" fmla="*/ 159708 w 885399"/>
                      <a:gd name="connsiteY91" fmla="*/ 785521 h 885671"/>
                      <a:gd name="connsiteX92" fmla="*/ 134315 w 885399"/>
                      <a:gd name="connsiteY92" fmla="*/ 761507 h 885671"/>
                      <a:gd name="connsiteX93" fmla="*/ 167620 w 885399"/>
                      <a:gd name="connsiteY93" fmla="*/ 717540 h 885671"/>
                      <a:gd name="connsiteX94" fmla="*/ 152457 w 885399"/>
                      <a:gd name="connsiteY94" fmla="*/ 699162 h 885671"/>
                      <a:gd name="connsiteX95" fmla="*/ 102964 w 885399"/>
                      <a:gd name="connsiteY95" fmla="*/ 729072 h 885671"/>
                      <a:gd name="connsiteX96" fmla="*/ 82683 w 885399"/>
                      <a:gd name="connsiteY96" fmla="*/ 700608 h 885671"/>
                      <a:gd name="connsiteX97" fmla="*/ 123752 w 885399"/>
                      <a:gd name="connsiteY97" fmla="*/ 664309 h 885671"/>
                      <a:gd name="connsiteX98" fmla="*/ 111702 w 885399"/>
                      <a:gd name="connsiteY98" fmla="*/ 642109 h 885671"/>
                      <a:gd name="connsiteX99" fmla="*/ 57293 w 885399"/>
                      <a:gd name="connsiteY99" fmla="*/ 664698 h 885671"/>
                      <a:gd name="connsiteX100" fmla="*/ 41495 w 885399"/>
                      <a:gd name="connsiteY100" fmla="*/ 633520 h 885671"/>
                      <a:gd name="connsiteX101" fmla="*/ 90019 w 885399"/>
                      <a:gd name="connsiteY101" fmla="*/ 602161 h 885671"/>
                      <a:gd name="connsiteX102" fmla="*/ 88002 w 885399"/>
                      <a:gd name="connsiteY102" fmla="*/ 598445 h 885671"/>
                      <a:gd name="connsiteX103" fmla="*/ 82029 w 885399"/>
                      <a:gd name="connsiteY103" fmla="*/ 579202 h 885671"/>
                      <a:gd name="connsiteX104" fmla="*/ 25014 w 885399"/>
                      <a:gd name="connsiteY104" fmla="*/ 591916 h 885671"/>
                      <a:gd name="connsiteX105" fmla="*/ 15452 w 885399"/>
                      <a:gd name="connsiteY105" fmla="*/ 559220 h 885671"/>
                      <a:gd name="connsiteX106" fmla="*/ 68851 w 885399"/>
                      <a:gd name="connsiteY106" fmla="*/ 536750 h 885671"/>
                      <a:gd name="connsiteX107" fmla="*/ 65346 w 885399"/>
                      <a:gd name="connsiteY107" fmla="*/ 525461 h 885671"/>
                      <a:gd name="connsiteX108" fmla="*/ 64099 w 885399"/>
                      <a:gd name="connsiteY108" fmla="*/ 513085 h 885671"/>
                      <a:gd name="connsiteX109" fmla="*/ 5852 w 885399"/>
                      <a:gd name="connsiteY109" fmla="*/ 515907 h 885671"/>
                      <a:gd name="connsiteX110" fmla="*/ 2717 w 885399"/>
                      <a:gd name="connsiteY110" fmla="*/ 480940 h 885671"/>
                      <a:gd name="connsiteX111" fmla="*/ 59624 w 885399"/>
                      <a:gd name="connsiteY111" fmla="*/ 468694 h 885671"/>
                      <a:gd name="connsiteX112" fmla="*/ 57447 w 885399"/>
                      <a:gd name="connsiteY112" fmla="*/ 447101 h 885671"/>
                      <a:gd name="connsiteX113" fmla="*/ 57800 w 885399"/>
                      <a:gd name="connsiteY113" fmla="*/ 443601 h 885671"/>
                      <a:gd name="connsiteX114" fmla="*/ 0 w 885399"/>
                      <a:gd name="connsiteY114" fmla="*/ 436182 h 885671"/>
                      <a:gd name="connsiteX115" fmla="*/ 2951 w 885399"/>
                      <a:gd name="connsiteY115" fmla="*/ 401937 h 885671"/>
                      <a:gd name="connsiteX116" fmla="*/ 62194 w 885399"/>
                      <a:gd name="connsiteY116" fmla="*/ 400010 h 885671"/>
                      <a:gd name="connsiteX117" fmla="*/ 64619 w 885399"/>
                      <a:gd name="connsiteY117" fmla="*/ 375956 h 885671"/>
                      <a:gd name="connsiteX118" fmla="*/ 6072 w 885399"/>
                      <a:gd name="connsiteY118" fmla="*/ 357410 h 885671"/>
                      <a:gd name="connsiteX119" fmla="*/ 15077 w 885399"/>
                      <a:gd name="connsiteY119" fmla="*/ 324239 h 885671"/>
                      <a:gd name="connsiteX120" fmla="*/ 76352 w 885399"/>
                      <a:gd name="connsiteY120" fmla="*/ 333286 h 885671"/>
                      <a:gd name="connsiteX121" fmla="*/ 83645 w 885399"/>
                      <a:gd name="connsiteY121" fmla="*/ 309791 h 885671"/>
                      <a:gd name="connsiteX122" fmla="*/ 28819 w 885399"/>
                      <a:gd name="connsiteY122" fmla="*/ 279679 h 885671"/>
                      <a:gd name="connsiteX123" fmla="*/ 44543 w 885399"/>
                      <a:gd name="connsiteY123" fmla="*/ 247502 h 885671"/>
                      <a:gd name="connsiteX124" fmla="*/ 101822 w 885399"/>
                      <a:gd name="connsiteY124" fmla="*/ 270295 h 885671"/>
                      <a:gd name="connsiteX125" fmla="*/ 112916 w 885399"/>
                      <a:gd name="connsiteY125" fmla="*/ 249856 h 885671"/>
                      <a:gd name="connsiteX126" fmla="*/ 64598 w 885399"/>
                      <a:gd name="connsiteY126" fmla="*/ 210985 h 885671"/>
                      <a:gd name="connsiteX127" fmla="*/ 85691 w 885399"/>
                      <a:gd name="connsiteY127" fmla="*/ 182042 h 885671"/>
                      <a:gd name="connsiteX128" fmla="*/ 136998 w 885399"/>
                      <a:gd name="connsiteY128" fmla="*/ 213777 h 885671"/>
                      <a:gd name="connsiteX129" fmla="*/ 155021 w 885399"/>
                      <a:gd name="connsiteY129" fmla="*/ 191932 h 885671"/>
                      <a:gd name="connsiteX130" fmla="*/ 111914 w 885399"/>
                      <a:gd name="connsiteY130" fmla="*/ 147600 h 885671"/>
                      <a:gd name="connsiteX131" fmla="*/ 136371 w 885399"/>
                      <a:gd name="connsiteY131" fmla="*/ 121438 h 885671"/>
                      <a:gd name="connsiteX132" fmla="*/ 185280 w 885399"/>
                      <a:gd name="connsiteY132" fmla="*/ 160657 h 885671"/>
                      <a:gd name="connsiteX133" fmla="*/ 203199 w 885399"/>
                      <a:gd name="connsiteY133" fmla="*/ 145873 h 885671"/>
                      <a:gd name="connsiteX134" fmla="*/ 169817 w 885399"/>
                      <a:gd name="connsiteY134" fmla="*/ 92478 h 885671"/>
                      <a:gd name="connsiteX135" fmla="*/ 199244 w 885399"/>
                      <a:gd name="connsiteY135" fmla="*/ 72067 h 885671"/>
                      <a:gd name="connsiteX136" fmla="*/ 237980 w 885399"/>
                      <a:gd name="connsiteY136" fmla="*/ 119747 h 885671"/>
                      <a:gd name="connsiteX137" fmla="*/ 261258 w 885399"/>
                      <a:gd name="connsiteY137" fmla="*/ 107112 h 885671"/>
                      <a:gd name="connsiteX138" fmla="*/ 237822 w 885399"/>
                      <a:gd name="connsiteY138" fmla="*/ 49749 h 885671"/>
                      <a:gd name="connsiteX139" fmla="*/ 270346 w 885399"/>
                      <a:gd name="connsiteY139" fmla="*/ 34774 h 885671"/>
                      <a:gd name="connsiteX140" fmla="*/ 300215 w 885399"/>
                      <a:gd name="connsiteY140" fmla="*/ 87198 h 885671"/>
                      <a:gd name="connsiteX141" fmla="*/ 321903 w 885399"/>
                      <a:gd name="connsiteY141" fmla="*/ 80465 h 885671"/>
                      <a:gd name="connsiteX142" fmla="*/ 309214 w 885399"/>
                      <a:gd name="connsiteY142" fmla="*/ 20507 h 885671"/>
                      <a:gd name="connsiteX143" fmla="*/ 343888 w 885399"/>
                      <a:gd name="connsiteY143" fmla="*/ 11573 h 885671"/>
                      <a:gd name="connsiteX144" fmla="*/ 363590 w 885399"/>
                      <a:gd name="connsiteY144" fmla="*/ 67525 h 885671"/>
                      <a:gd name="connsiteX145" fmla="*/ 367902 w 885399"/>
                      <a:gd name="connsiteY145" fmla="*/ 66186 h 885671"/>
                      <a:gd name="connsiteX146" fmla="*/ 388867 w 885399"/>
                      <a:gd name="connsiteY146" fmla="*/ 64073 h 885671"/>
                      <a:gd name="connsiteX147" fmla="*/ 387848 w 885399"/>
                      <a:gd name="connsiteY147" fmla="*/ 3198 h 885671"/>
                      <a:gd name="connsiteX148" fmla="*/ 423589 w 885399"/>
                      <a:gd name="connsiteY148" fmla="*/ 1037 h 885671"/>
                      <a:gd name="connsiteX149" fmla="*/ 432261 w 885399"/>
                      <a:gd name="connsiteY149" fmla="*/ 59699 h 885671"/>
                      <a:gd name="connsiteX150" fmla="*/ 446262 w 885399"/>
                      <a:gd name="connsiteY150" fmla="*/ 58287 h 885671"/>
                      <a:gd name="connsiteX151" fmla="*/ 457296 w 885399"/>
                      <a:gd name="connsiteY151" fmla="*/ 59399 h 885671"/>
                      <a:gd name="connsiteX152" fmla="*/ 467907 w 885399"/>
                      <a:gd name="connsiteY152" fmla="*/ 0 h 885671"/>
                      <a:gd name="connsiteX153" fmla="*/ 509056 w 885399"/>
                      <a:gd name="connsiteY153" fmla="*/ 108510 h 885671"/>
                      <a:gd name="connsiteX154" fmla="*/ 386316 w 885399"/>
                      <a:gd name="connsiteY154" fmla="*/ 231252 h 885671"/>
                      <a:gd name="connsiteX155" fmla="*/ 509056 w 885399"/>
                      <a:gd name="connsiteY155" fmla="*/ 353994 h 885671"/>
                      <a:gd name="connsiteX156" fmla="*/ 631796 w 885399"/>
                      <a:gd name="connsiteY156" fmla="*/ 231252 h 885671"/>
                      <a:gd name="connsiteX157" fmla="*/ 509056 w 885399"/>
                      <a:gd name="connsiteY157" fmla="*/ 108510 h 885671"/>
                      <a:gd name="connsiteX158" fmla="*/ 229969 w 885399"/>
                      <a:gd name="connsiteY158" fmla="*/ 273938 h 885671"/>
                      <a:gd name="connsiteX159" fmla="*/ 107229 w 885399"/>
                      <a:gd name="connsiteY159" fmla="*/ 396680 h 885671"/>
                      <a:gd name="connsiteX160" fmla="*/ 229969 w 885399"/>
                      <a:gd name="connsiteY160" fmla="*/ 519422 h 885671"/>
                      <a:gd name="connsiteX161" fmla="*/ 352709 w 885399"/>
                      <a:gd name="connsiteY161" fmla="*/ 396680 h 885671"/>
                      <a:gd name="connsiteX162" fmla="*/ 229969 w 885399"/>
                      <a:gd name="connsiteY162" fmla="*/ 273938 h 885671"/>
                      <a:gd name="connsiteX163" fmla="*/ 665098 w 885399"/>
                      <a:gd name="connsiteY163" fmla="*/ 371922 h 885671"/>
                      <a:gd name="connsiteX164" fmla="*/ 542358 w 885399"/>
                      <a:gd name="connsiteY164" fmla="*/ 494664 h 885671"/>
                      <a:gd name="connsiteX165" fmla="*/ 665098 w 885399"/>
                      <a:gd name="connsiteY165" fmla="*/ 617406 h 885671"/>
                      <a:gd name="connsiteX166" fmla="*/ 787838 w 885399"/>
                      <a:gd name="connsiteY166" fmla="*/ 494664 h 885671"/>
                      <a:gd name="connsiteX167" fmla="*/ 665098 w 885399"/>
                      <a:gd name="connsiteY167" fmla="*/ 371922 h 885671"/>
                      <a:gd name="connsiteX168" fmla="*/ 446262 w 885399"/>
                      <a:gd name="connsiteY168" fmla="*/ 396579 h 885671"/>
                      <a:gd name="connsiteX169" fmla="*/ 395738 w 885399"/>
                      <a:gd name="connsiteY169" fmla="*/ 447101 h 885671"/>
                      <a:gd name="connsiteX170" fmla="*/ 446262 w 885399"/>
                      <a:gd name="connsiteY170" fmla="*/ 497623 h 885671"/>
                      <a:gd name="connsiteX171" fmla="*/ 496786 w 885399"/>
                      <a:gd name="connsiteY171" fmla="*/ 447101 h 885671"/>
                      <a:gd name="connsiteX172" fmla="*/ 446262 w 885399"/>
                      <a:gd name="connsiteY172" fmla="*/ 396579 h 885671"/>
                      <a:gd name="connsiteX173" fmla="*/ 396651 w 885399"/>
                      <a:gd name="connsiteY173" fmla="*/ 545103 h 885671"/>
                      <a:gd name="connsiteX174" fmla="*/ 273911 w 885399"/>
                      <a:gd name="connsiteY174" fmla="*/ 667845 h 885671"/>
                      <a:gd name="connsiteX175" fmla="*/ 396651 w 885399"/>
                      <a:gd name="connsiteY175" fmla="*/ 790587 h 885671"/>
                      <a:gd name="connsiteX176" fmla="*/ 519391 w 885399"/>
                      <a:gd name="connsiteY176" fmla="*/ 667845 h 885671"/>
                      <a:gd name="connsiteX177" fmla="*/ 396651 w 885399"/>
                      <a:gd name="connsiteY177" fmla="*/ 545103 h 885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</a:cxnLst>
                    <a:rect l="l" t="t" r="r" b="b"/>
                    <a:pathLst>
                      <a:path w="885399" h="885671">
                        <a:moveTo>
                          <a:pt x="467907" y="0"/>
                        </a:moveTo>
                        <a:cubicBezTo>
                          <a:pt x="480124" y="1479"/>
                          <a:pt x="489690" y="2432"/>
                          <a:pt x="503396" y="4754"/>
                        </a:cubicBezTo>
                        <a:lnTo>
                          <a:pt x="500635" y="63768"/>
                        </a:lnTo>
                        <a:lnTo>
                          <a:pt x="524622" y="66186"/>
                        </a:lnTo>
                        <a:lnTo>
                          <a:pt x="526845" y="66877"/>
                        </a:lnTo>
                        <a:lnTo>
                          <a:pt x="545202" y="12109"/>
                        </a:lnTo>
                        <a:cubicBezTo>
                          <a:pt x="557072" y="15357"/>
                          <a:pt x="566396" y="17697"/>
                          <a:pt x="579616" y="21997"/>
                        </a:cubicBezTo>
                        <a:lnTo>
                          <a:pt x="568307" y="79747"/>
                        </a:lnTo>
                        <a:lnTo>
                          <a:pt x="592597" y="87287"/>
                        </a:lnTo>
                        <a:lnTo>
                          <a:pt x="619864" y="38371"/>
                        </a:lnTo>
                        <a:cubicBezTo>
                          <a:pt x="630934" y="43749"/>
                          <a:pt x="639668" y="47765"/>
                          <a:pt x="651870" y="54425"/>
                        </a:cubicBezTo>
                        <a:lnTo>
                          <a:pt x="630979" y="106956"/>
                        </a:lnTo>
                        <a:lnTo>
                          <a:pt x="654288" y="119608"/>
                        </a:lnTo>
                        <a:lnTo>
                          <a:pt x="690566" y="76264"/>
                        </a:lnTo>
                        <a:cubicBezTo>
                          <a:pt x="700730" y="82358"/>
                          <a:pt x="706509" y="89296"/>
                          <a:pt x="717631" y="96729"/>
                        </a:cubicBezTo>
                        <a:lnTo>
                          <a:pt x="688092" y="144855"/>
                        </a:lnTo>
                        <a:lnTo>
                          <a:pt x="708085" y="161351"/>
                        </a:lnTo>
                        <a:lnTo>
                          <a:pt x="751798" y="126127"/>
                        </a:lnTo>
                        <a:cubicBezTo>
                          <a:pt x="760583" y="134080"/>
                          <a:pt x="764903" y="142010"/>
                          <a:pt x="774369" y="151462"/>
                        </a:cubicBezTo>
                        <a:lnTo>
                          <a:pt x="737246" y="191621"/>
                        </a:lnTo>
                        <a:lnTo>
                          <a:pt x="755494" y="213738"/>
                        </a:lnTo>
                        <a:lnTo>
                          <a:pt x="804222" y="187049"/>
                        </a:lnTo>
                        <a:cubicBezTo>
                          <a:pt x="811467" y="196426"/>
                          <a:pt x="814322" y="204993"/>
                          <a:pt x="821973" y="215966"/>
                        </a:cubicBezTo>
                        <a:lnTo>
                          <a:pt x="778895" y="248544"/>
                        </a:lnTo>
                        <a:lnTo>
                          <a:pt x="792358" y="273347"/>
                        </a:lnTo>
                        <a:lnTo>
                          <a:pt x="843518" y="255890"/>
                        </a:lnTo>
                        <a:cubicBezTo>
                          <a:pt x="849049" y="266370"/>
                          <a:pt x="850394" y="275299"/>
                          <a:pt x="856051" y="287421"/>
                        </a:cubicBezTo>
                        <a:lnTo>
                          <a:pt x="809388" y="311433"/>
                        </a:lnTo>
                        <a:lnTo>
                          <a:pt x="817784" y="338479"/>
                        </a:lnTo>
                        <a:lnTo>
                          <a:pt x="872269" y="330437"/>
                        </a:lnTo>
                        <a:cubicBezTo>
                          <a:pt x="875809" y="341746"/>
                          <a:pt x="875513" y="350771"/>
                          <a:pt x="878878" y="363718"/>
                        </a:cubicBezTo>
                        <a:lnTo>
                          <a:pt x="828212" y="379000"/>
                        </a:lnTo>
                        <a:lnTo>
                          <a:pt x="830884" y="405504"/>
                        </a:lnTo>
                        <a:lnTo>
                          <a:pt x="884694" y="407406"/>
                        </a:lnTo>
                        <a:cubicBezTo>
                          <a:pt x="886208" y="419760"/>
                          <a:pt x="884342" y="429031"/>
                          <a:pt x="885399" y="443045"/>
                        </a:cubicBezTo>
                        <a:lnTo>
                          <a:pt x="834880" y="449057"/>
                        </a:lnTo>
                        <a:lnTo>
                          <a:pt x="832123" y="476401"/>
                        </a:lnTo>
                        <a:lnTo>
                          <a:pt x="883331" y="486240"/>
                        </a:lnTo>
                        <a:cubicBezTo>
                          <a:pt x="882925" y="498680"/>
                          <a:pt x="879655" y="507554"/>
                          <a:pt x="878542" y="521563"/>
                        </a:cubicBezTo>
                        <a:lnTo>
                          <a:pt x="827755" y="519731"/>
                        </a:lnTo>
                        <a:lnTo>
                          <a:pt x="827178" y="525461"/>
                        </a:lnTo>
                        <a:lnTo>
                          <a:pt x="820779" y="546074"/>
                        </a:lnTo>
                        <a:lnTo>
                          <a:pt x="868265" y="565295"/>
                        </a:lnTo>
                        <a:cubicBezTo>
                          <a:pt x="865460" y="577421"/>
                          <a:pt x="860534" y="585494"/>
                          <a:pt x="856731" y="599023"/>
                        </a:cubicBezTo>
                        <a:lnTo>
                          <a:pt x="807905" y="587548"/>
                        </a:lnTo>
                        <a:lnTo>
                          <a:pt x="804522" y="598445"/>
                        </a:lnTo>
                        <a:lnTo>
                          <a:pt x="796358" y="613486"/>
                        </a:lnTo>
                        <a:lnTo>
                          <a:pt x="839246" y="639988"/>
                        </a:lnTo>
                        <a:cubicBezTo>
                          <a:pt x="834442" y="651470"/>
                          <a:pt x="828229" y="658600"/>
                          <a:pt x="822206" y="671298"/>
                        </a:cubicBezTo>
                        <a:lnTo>
                          <a:pt x="775654" y="651631"/>
                        </a:lnTo>
                        <a:lnTo>
                          <a:pt x="768674" y="664491"/>
                        </a:lnTo>
                        <a:lnTo>
                          <a:pt x="762274" y="672247"/>
                        </a:lnTo>
                        <a:lnTo>
                          <a:pt x="800754" y="708980"/>
                        </a:lnTo>
                        <a:cubicBezTo>
                          <a:pt x="793675" y="719217"/>
                          <a:pt x="786120" y="724906"/>
                          <a:pt x="777597" y="736080"/>
                        </a:cubicBezTo>
                        <a:lnTo>
                          <a:pt x="734421" y="706006"/>
                        </a:lnTo>
                        <a:lnTo>
                          <a:pt x="721196" y="722034"/>
                        </a:lnTo>
                        <a:lnTo>
                          <a:pt x="714553" y="727515"/>
                        </a:lnTo>
                        <a:lnTo>
                          <a:pt x="745143" y="767200"/>
                        </a:lnTo>
                        <a:cubicBezTo>
                          <a:pt x="736597" y="776249"/>
                          <a:pt x="728267" y="780728"/>
                          <a:pt x="718152" y="790484"/>
                        </a:cubicBezTo>
                        <a:lnTo>
                          <a:pt x="681027" y="755176"/>
                        </a:lnTo>
                        <a:lnTo>
                          <a:pt x="663652" y="769512"/>
                        </a:lnTo>
                        <a:lnTo>
                          <a:pt x="660441" y="771255"/>
                        </a:lnTo>
                        <a:lnTo>
                          <a:pt x="680809" y="818390"/>
                        </a:lnTo>
                        <a:cubicBezTo>
                          <a:pt x="670259" y="824988"/>
                          <a:pt x="662912" y="826581"/>
                          <a:pt x="650665" y="833467"/>
                        </a:cubicBezTo>
                        <a:lnTo>
                          <a:pt x="622970" y="791593"/>
                        </a:lnTo>
                        <a:lnTo>
                          <a:pt x="597607" y="805360"/>
                        </a:lnTo>
                        <a:lnTo>
                          <a:pt x="596341" y="805753"/>
                        </a:lnTo>
                        <a:lnTo>
                          <a:pt x="610422" y="853322"/>
                        </a:lnTo>
                        <a:cubicBezTo>
                          <a:pt x="599158" y="858609"/>
                          <a:pt x="591673" y="859310"/>
                          <a:pt x="578690" y="864680"/>
                        </a:cubicBezTo>
                        <a:lnTo>
                          <a:pt x="555526" y="818423"/>
                        </a:lnTo>
                        <a:lnTo>
                          <a:pt x="529267" y="826574"/>
                        </a:lnTo>
                        <a:lnTo>
                          <a:pt x="534810" y="876197"/>
                        </a:lnTo>
                        <a:cubicBezTo>
                          <a:pt x="522736" y="879204"/>
                          <a:pt x="515894" y="878018"/>
                          <a:pt x="502116" y="880773"/>
                        </a:cubicBezTo>
                        <a:lnTo>
                          <a:pt x="488548" y="831652"/>
                        </a:lnTo>
                        <a:lnTo>
                          <a:pt x="459589" y="834572"/>
                        </a:lnTo>
                        <a:lnTo>
                          <a:pt x="457173" y="884708"/>
                        </a:lnTo>
                        <a:cubicBezTo>
                          <a:pt x="444762" y="885608"/>
                          <a:pt x="437320" y="885310"/>
                          <a:pt x="423273" y="885671"/>
                        </a:cubicBezTo>
                        <a:lnTo>
                          <a:pt x="418113" y="833078"/>
                        </a:lnTo>
                        <a:lnTo>
                          <a:pt x="390993" y="830344"/>
                        </a:lnTo>
                        <a:lnTo>
                          <a:pt x="376781" y="879324"/>
                        </a:lnTo>
                        <a:cubicBezTo>
                          <a:pt x="364435" y="877772"/>
                          <a:pt x="357442" y="877944"/>
                          <a:pt x="343598" y="875544"/>
                        </a:cubicBezTo>
                        <a:lnTo>
                          <a:pt x="348935" y="822128"/>
                        </a:lnTo>
                        <a:lnTo>
                          <a:pt x="321676" y="813667"/>
                        </a:lnTo>
                        <a:lnTo>
                          <a:pt x="299825" y="862345"/>
                        </a:lnTo>
                        <a:cubicBezTo>
                          <a:pt x="288005" y="858458"/>
                          <a:pt x="279617" y="856441"/>
                          <a:pt x="266489" y="851434"/>
                        </a:cubicBezTo>
                        <a:lnTo>
                          <a:pt x="282395" y="798564"/>
                        </a:lnTo>
                        <a:lnTo>
                          <a:pt x="260170" y="786500"/>
                        </a:lnTo>
                        <a:lnTo>
                          <a:pt x="227331" y="830131"/>
                        </a:lnTo>
                        <a:cubicBezTo>
                          <a:pt x="216276" y="823486"/>
                          <a:pt x="210029" y="819343"/>
                          <a:pt x="197907" y="811271"/>
                        </a:cubicBezTo>
                        <a:lnTo>
                          <a:pt x="221611" y="763521"/>
                        </a:lnTo>
                        <a:lnTo>
                          <a:pt x="201833" y="747203"/>
                        </a:lnTo>
                        <a:lnTo>
                          <a:pt x="159708" y="785521"/>
                        </a:lnTo>
                        <a:cubicBezTo>
                          <a:pt x="150086" y="776932"/>
                          <a:pt x="144720" y="771697"/>
                          <a:pt x="134315" y="761507"/>
                        </a:cubicBezTo>
                        <a:lnTo>
                          <a:pt x="167620" y="717540"/>
                        </a:lnTo>
                        <a:lnTo>
                          <a:pt x="152457" y="699162"/>
                        </a:lnTo>
                        <a:lnTo>
                          <a:pt x="102964" y="729072"/>
                        </a:lnTo>
                        <a:cubicBezTo>
                          <a:pt x="95173" y="718792"/>
                          <a:pt x="90921" y="712618"/>
                          <a:pt x="82683" y="700608"/>
                        </a:cubicBezTo>
                        <a:lnTo>
                          <a:pt x="123752" y="664309"/>
                        </a:lnTo>
                        <a:lnTo>
                          <a:pt x="111702" y="642109"/>
                        </a:lnTo>
                        <a:lnTo>
                          <a:pt x="57293" y="664698"/>
                        </a:lnTo>
                        <a:cubicBezTo>
                          <a:pt x="51126" y="653367"/>
                          <a:pt x="47845" y="646627"/>
                          <a:pt x="41495" y="633520"/>
                        </a:cubicBezTo>
                        <a:lnTo>
                          <a:pt x="90019" y="602161"/>
                        </a:lnTo>
                        <a:lnTo>
                          <a:pt x="88002" y="598445"/>
                        </a:lnTo>
                        <a:lnTo>
                          <a:pt x="82029" y="579202"/>
                        </a:lnTo>
                        <a:lnTo>
                          <a:pt x="25014" y="591916"/>
                        </a:lnTo>
                        <a:cubicBezTo>
                          <a:pt x="21121" y="579961"/>
                          <a:pt x="19186" y="572920"/>
                          <a:pt x="15452" y="559220"/>
                        </a:cubicBezTo>
                        <a:lnTo>
                          <a:pt x="68851" y="536750"/>
                        </a:lnTo>
                        <a:lnTo>
                          <a:pt x="65346" y="525461"/>
                        </a:lnTo>
                        <a:lnTo>
                          <a:pt x="64099" y="513085"/>
                        </a:lnTo>
                        <a:lnTo>
                          <a:pt x="5852" y="515907"/>
                        </a:lnTo>
                        <a:cubicBezTo>
                          <a:pt x="4241" y="503438"/>
                          <a:pt x="3848" y="495095"/>
                          <a:pt x="2717" y="480940"/>
                        </a:cubicBezTo>
                        <a:lnTo>
                          <a:pt x="59624" y="468694"/>
                        </a:lnTo>
                        <a:lnTo>
                          <a:pt x="57447" y="447101"/>
                        </a:lnTo>
                        <a:lnTo>
                          <a:pt x="57800" y="443601"/>
                        </a:lnTo>
                        <a:lnTo>
                          <a:pt x="0" y="436182"/>
                        </a:lnTo>
                        <a:cubicBezTo>
                          <a:pt x="568" y="423885"/>
                          <a:pt x="1621" y="415776"/>
                          <a:pt x="2951" y="401937"/>
                        </a:cubicBezTo>
                        <a:lnTo>
                          <a:pt x="62194" y="400010"/>
                        </a:lnTo>
                        <a:lnTo>
                          <a:pt x="64619" y="375956"/>
                        </a:lnTo>
                        <a:lnTo>
                          <a:pt x="6072" y="357410"/>
                        </a:lnTo>
                        <a:cubicBezTo>
                          <a:pt x="8821" y="345411"/>
                          <a:pt x="11302" y="337619"/>
                          <a:pt x="15077" y="324239"/>
                        </a:cubicBezTo>
                        <a:lnTo>
                          <a:pt x="76352" y="333286"/>
                        </a:lnTo>
                        <a:lnTo>
                          <a:pt x="83645" y="309791"/>
                        </a:lnTo>
                        <a:lnTo>
                          <a:pt x="28819" y="279679"/>
                        </a:lnTo>
                        <a:cubicBezTo>
                          <a:pt x="34075" y="268548"/>
                          <a:pt x="37987" y="259761"/>
                          <a:pt x="44543" y="247502"/>
                        </a:cubicBezTo>
                        <a:lnTo>
                          <a:pt x="101822" y="270295"/>
                        </a:lnTo>
                        <a:lnTo>
                          <a:pt x="112916" y="249856"/>
                        </a:lnTo>
                        <a:lnTo>
                          <a:pt x="64598" y="210985"/>
                        </a:lnTo>
                        <a:cubicBezTo>
                          <a:pt x="71714" y="200940"/>
                          <a:pt x="77098" y="192970"/>
                          <a:pt x="85691" y="182042"/>
                        </a:cubicBezTo>
                        <a:lnTo>
                          <a:pt x="136998" y="213777"/>
                        </a:lnTo>
                        <a:lnTo>
                          <a:pt x="155021" y="191932"/>
                        </a:lnTo>
                        <a:lnTo>
                          <a:pt x="111914" y="147600"/>
                        </a:lnTo>
                        <a:cubicBezTo>
                          <a:pt x="120199" y="138496"/>
                          <a:pt x="126512" y="131240"/>
                          <a:pt x="136371" y="121438"/>
                        </a:cubicBezTo>
                        <a:lnTo>
                          <a:pt x="185280" y="160657"/>
                        </a:lnTo>
                        <a:lnTo>
                          <a:pt x="203199" y="145873"/>
                        </a:lnTo>
                        <a:lnTo>
                          <a:pt x="169817" y="92478"/>
                        </a:lnTo>
                        <a:cubicBezTo>
                          <a:pt x="179837" y="85328"/>
                          <a:pt x="187539" y="79567"/>
                          <a:pt x="199244" y="72067"/>
                        </a:cubicBezTo>
                        <a:lnTo>
                          <a:pt x="237980" y="119747"/>
                        </a:lnTo>
                        <a:lnTo>
                          <a:pt x="261258" y="107112"/>
                        </a:lnTo>
                        <a:lnTo>
                          <a:pt x="237822" y="49749"/>
                        </a:lnTo>
                        <a:cubicBezTo>
                          <a:pt x="248934" y="44460"/>
                          <a:pt x="257525" y="40146"/>
                          <a:pt x="270346" y="34774"/>
                        </a:cubicBezTo>
                        <a:lnTo>
                          <a:pt x="300215" y="87198"/>
                        </a:lnTo>
                        <a:lnTo>
                          <a:pt x="321903" y="80465"/>
                        </a:lnTo>
                        <a:lnTo>
                          <a:pt x="309214" y="20507"/>
                        </a:lnTo>
                        <a:cubicBezTo>
                          <a:pt x="321091" y="17286"/>
                          <a:pt x="330314" y="14573"/>
                          <a:pt x="343888" y="11573"/>
                        </a:cubicBezTo>
                        <a:lnTo>
                          <a:pt x="363590" y="67525"/>
                        </a:lnTo>
                        <a:lnTo>
                          <a:pt x="367902" y="66186"/>
                        </a:lnTo>
                        <a:lnTo>
                          <a:pt x="388867" y="64073"/>
                        </a:lnTo>
                        <a:lnTo>
                          <a:pt x="387848" y="3198"/>
                        </a:lnTo>
                        <a:cubicBezTo>
                          <a:pt x="400121" y="2299"/>
                          <a:pt x="409692" y="1394"/>
                          <a:pt x="423589" y="1037"/>
                        </a:cubicBezTo>
                        <a:lnTo>
                          <a:pt x="432261" y="59699"/>
                        </a:lnTo>
                        <a:lnTo>
                          <a:pt x="446262" y="58287"/>
                        </a:lnTo>
                        <a:lnTo>
                          <a:pt x="457296" y="59399"/>
                        </a:lnTo>
                        <a:lnTo>
                          <a:pt x="467907" y="0"/>
                        </a:lnTo>
                        <a:close/>
                        <a:moveTo>
                          <a:pt x="509056" y="108510"/>
                        </a:moveTo>
                        <a:cubicBezTo>
                          <a:pt x="441269" y="108510"/>
                          <a:pt x="386316" y="163463"/>
                          <a:pt x="386316" y="231252"/>
                        </a:cubicBezTo>
                        <a:cubicBezTo>
                          <a:pt x="386316" y="299041"/>
                          <a:pt x="441269" y="353994"/>
                          <a:pt x="509056" y="353994"/>
                        </a:cubicBezTo>
                        <a:cubicBezTo>
                          <a:pt x="576843" y="353994"/>
                          <a:pt x="631796" y="299041"/>
                          <a:pt x="631796" y="231252"/>
                        </a:cubicBezTo>
                        <a:cubicBezTo>
                          <a:pt x="631796" y="163463"/>
                          <a:pt x="576843" y="108510"/>
                          <a:pt x="509056" y="108510"/>
                        </a:cubicBezTo>
                        <a:close/>
                        <a:moveTo>
                          <a:pt x="229969" y="273938"/>
                        </a:moveTo>
                        <a:cubicBezTo>
                          <a:pt x="162182" y="273938"/>
                          <a:pt x="107229" y="328891"/>
                          <a:pt x="107229" y="396680"/>
                        </a:cubicBezTo>
                        <a:cubicBezTo>
                          <a:pt x="107229" y="464469"/>
                          <a:pt x="162182" y="519422"/>
                          <a:pt x="229969" y="519422"/>
                        </a:cubicBezTo>
                        <a:cubicBezTo>
                          <a:pt x="297756" y="519422"/>
                          <a:pt x="352709" y="464469"/>
                          <a:pt x="352709" y="396680"/>
                        </a:cubicBezTo>
                        <a:cubicBezTo>
                          <a:pt x="352709" y="328891"/>
                          <a:pt x="297756" y="273938"/>
                          <a:pt x="229969" y="273938"/>
                        </a:cubicBezTo>
                        <a:close/>
                        <a:moveTo>
                          <a:pt x="665098" y="371922"/>
                        </a:moveTo>
                        <a:cubicBezTo>
                          <a:pt x="597311" y="371922"/>
                          <a:pt x="542358" y="426875"/>
                          <a:pt x="542358" y="494664"/>
                        </a:cubicBezTo>
                        <a:cubicBezTo>
                          <a:pt x="542358" y="562453"/>
                          <a:pt x="597311" y="617406"/>
                          <a:pt x="665098" y="617406"/>
                        </a:cubicBezTo>
                        <a:cubicBezTo>
                          <a:pt x="732885" y="617406"/>
                          <a:pt x="787838" y="562453"/>
                          <a:pt x="787838" y="494664"/>
                        </a:cubicBezTo>
                        <a:cubicBezTo>
                          <a:pt x="787838" y="426875"/>
                          <a:pt x="732885" y="371922"/>
                          <a:pt x="665098" y="371922"/>
                        </a:cubicBezTo>
                        <a:close/>
                        <a:moveTo>
                          <a:pt x="446262" y="396579"/>
                        </a:moveTo>
                        <a:cubicBezTo>
                          <a:pt x="418358" y="396579"/>
                          <a:pt x="395738" y="419198"/>
                          <a:pt x="395738" y="447101"/>
                        </a:cubicBezTo>
                        <a:cubicBezTo>
                          <a:pt x="395738" y="475004"/>
                          <a:pt x="418358" y="497623"/>
                          <a:pt x="446262" y="497623"/>
                        </a:cubicBezTo>
                        <a:cubicBezTo>
                          <a:pt x="474166" y="497623"/>
                          <a:pt x="496786" y="475004"/>
                          <a:pt x="496786" y="447101"/>
                        </a:cubicBezTo>
                        <a:cubicBezTo>
                          <a:pt x="496786" y="419198"/>
                          <a:pt x="474166" y="396579"/>
                          <a:pt x="446262" y="396579"/>
                        </a:cubicBezTo>
                        <a:close/>
                        <a:moveTo>
                          <a:pt x="396651" y="545103"/>
                        </a:moveTo>
                        <a:cubicBezTo>
                          <a:pt x="328864" y="545103"/>
                          <a:pt x="273911" y="600056"/>
                          <a:pt x="273911" y="667845"/>
                        </a:cubicBezTo>
                        <a:cubicBezTo>
                          <a:pt x="273911" y="735634"/>
                          <a:pt x="328864" y="790587"/>
                          <a:pt x="396651" y="790587"/>
                        </a:cubicBezTo>
                        <a:cubicBezTo>
                          <a:pt x="464438" y="790587"/>
                          <a:pt x="519391" y="735634"/>
                          <a:pt x="519391" y="667845"/>
                        </a:cubicBezTo>
                        <a:cubicBezTo>
                          <a:pt x="519391" y="600056"/>
                          <a:pt x="464438" y="545103"/>
                          <a:pt x="396651" y="545103"/>
                        </a:cubicBezTo>
                        <a:close/>
                      </a:path>
                    </a:pathLst>
                  </a:custGeom>
                  <a:gradFill>
                    <a:gsLst>
                      <a:gs pos="26000">
                        <a:srgbClr val="EE9A52"/>
                      </a:gs>
                      <a:gs pos="100000">
                        <a:srgbClr val="7A3E0C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innerShdw blurRad="63500">
                      <a:srgbClr val="9C4A06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6920970" y="4259217"/>
                    <a:ext cx="496632" cy="496776"/>
                  </a:xfrm>
                  <a:custGeom>
                    <a:avLst/>
                    <a:gdLst>
                      <a:gd name="connsiteX0" fmla="*/ 315753 w 593771"/>
                      <a:gd name="connsiteY0" fmla="*/ 337300 h 593944"/>
                      <a:gd name="connsiteX1" fmla="*/ 314134 w 593771"/>
                      <a:gd name="connsiteY1" fmla="*/ 338391 h 593944"/>
                      <a:gd name="connsiteX2" fmla="*/ 298690 w 593771"/>
                      <a:gd name="connsiteY2" fmla="*/ 341509 h 593944"/>
                      <a:gd name="connsiteX3" fmla="*/ 298690 w 593771"/>
                      <a:gd name="connsiteY3" fmla="*/ 536212 h 593944"/>
                      <a:gd name="connsiteX4" fmla="*/ 299267 w 593771"/>
                      <a:gd name="connsiteY4" fmla="*/ 536270 h 593944"/>
                      <a:gd name="connsiteX5" fmla="*/ 391299 w 593771"/>
                      <a:gd name="connsiteY5" fmla="*/ 517690 h 593944"/>
                      <a:gd name="connsiteX6" fmla="*/ 413077 w 593771"/>
                      <a:gd name="connsiteY6" fmla="*/ 505870 h 593944"/>
                      <a:gd name="connsiteX7" fmla="*/ 277609 w 593771"/>
                      <a:gd name="connsiteY7" fmla="*/ 337289 h 593944"/>
                      <a:gd name="connsiteX8" fmla="*/ 181514 w 593771"/>
                      <a:gd name="connsiteY8" fmla="*/ 503729 h 593944"/>
                      <a:gd name="connsiteX9" fmla="*/ 207235 w 593771"/>
                      <a:gd name="connsiteY9" fmla="*/ 517690 h 593944"/>
                      <a:gd name="connsiteX10" fmla="*/ 251616 w 593771"/>
                      <a:gd name="connsiteY10" fmla="*/ 531467 h 593944"/>
                      <a:gd name="connsiteX11" fmla="*/ 293387 w 593771"/>
                      <a:gd name="connsiteY11" fmla="*/ 535677 h 593944"/>
                      <a:gd name="connsiteX12" fmla="*/ 293387 w 593771"/>
                      <a:gd name="connsiteY12" fmla="*/ 341247 h 593944"/>
                      <a:gd name="connsiteX13" fmla="*/ 279244 w 593771"/>
                      <a:gd name="connsiteY13" fmla="*/ 338391 h 593944"/>
                      <a:gd name="connsiteX14" fmla="*/ 332972 w 593771"/>
                      <a:gd name="connsiteY14" fmla="*/ 321975 h 593944"/>
                      <a:gd name="connsiteX15" fmla="*/ 328380 w 593771"/>
                      <a:gd name="connsiteY15" fmla="*/ 328786 h 593944"/>
                      <a:gd name="connsiteX16" fmla="*/ 322364 w 593771"/>
                      <a:gd name="connsiteY16" fmla="*/ 332843 h 593944"/>
                      <a:gd name="connsiteX17" fmla="*/ 420070 w 593771"/>
                      <a:gd name="connsiteY17" fmla="*/ 502074 h 593944"/>
                      <a:gd name="connsiteX18" fmla="*/ 431461 w 593771"/>
                      <a:gd name="connsiteY18" fmla="*/ 495891 h 593944"/>
                      <a:gd name="connsiteX19" fmla="*/ 474282 w 593771"/>
                      <a:gd name="connsiteY19" fmla="*/ 458808 h 593944"/>
                      <a:gd name="connsiteX20" fmla="*/ 502122 w 593771"/>
                      <a:gd name="connsiteY20" fmla="*/ 419633 h 593944"/>
                      <a:gd name="connsiteX21" fmla="*/ 260083 w 593771"/>
                      <a:gd name="connsiteY21" fmla="*/ 321496 h 593944"/>
                      <a:gd name="connsiteX22" fmla="*/ 94577 w 593771"/>
                      <a:gd name="connsiteY22" fmla="*/ 417051 h 593944"/>
                      <a:gd name="connsiteX23" fmla="*/ 124252 w 593771"/>
                      <a:gd name="connsiteY23" fmla="*/ 458808 h 593944"/>
                      <a:gd name="connsiteX24" fmla="*/ 167073 w 593771"/>
                      <a:gd name="connsiteY24" fmla="*/ 495891 h 593944"/>
                      <a:gd name="connsiteX25" fmla="*/ 174521 w 593771"/>
                      <a:gd name="connsiteY25" fmla="*/ 499933 h 593944"/>
                      <a:gd name="connsiteX26" fmla="*/ 270997 w 593771"/>
                      <a:gd name="connsiteY26" fmla="*/ 332831 h 593944"/>
                      <a:gd name="connsiteX27" fmla="*/ 264998 w 593771"/>
                      <a:gd name="connsiteY27" fmla="*/ 328786 h 593944"/>
                      <a:gd name="connsiteX28" fmla="*/ 341190 w 593771"/>
                      <a:gd name="connsiteY28" fmla="*/ 298665 h 593944"/>
                      <a:gd name="connsiteX29" fmla="*/ 337985 w 593771"/>
                      <a:gd name="connsiteY29" fmla="*/ 314540 h 593944"/>
                      <a:gd name="connsiteX30" fmla="*/ 337267 w 593771"/>
                      <a:gd name="connsiteY30" fmla="*/ 315605 h 593944"/>
                      <a:gd name="connsiteX31" fmla="*/ 506581 w 593771"/>
                      <a:gd name="connsiteY31" fmla="*/ 413359 h 593944"/>
                      <a:gd name="connsiteX32" fmla="*/ 507168 w 593771"/>
                      <a:gd name="connsiteY32" fmla="*/ 412533 h 593944"/>
                      <a:gd name="connsiteX33" fmla="*/ 535704 w 593771"/>
                      <a:gd name="connsiteY33" fmla="*/ 299833 h 593944"/>
                      <a:gd name="connsiteX34" fmla="*/ 535557 w 593771"/>
                      <a:gd name="connsiteY34" fmla="*/ 298665 h 593944"/>
                      <a:gd name="connsiteX35" fmla="*/ 62977 w 593771"/>
                      <a:gd name="connsiteY35" fmla="*/ 298665 h 593944"/>
                      <a:gd name="connsiteX36" fmla="*/ 62830 w 593771"/>
                      <a:gd name="connsiteY36" fmla="*/ 299833 h 593944"/>
                      <a:gd name="connsiteX37" fmla="*/ 70274 w 593771"/>
                      <a:gd name="connsiteY37" fmla="*/ 358923 h 593944"/>
                      <a:gd name="connsiteX38" fmla="*/ 90941 w 593771"/>
                      <a:gd name="connsiteY38" fmla="*/ 411451 h 593944"/>
                      <a:gd name="connsiteX39" fmla="*/ 256346 w 593771"/>
                      <a:gd name="connsiteY39" fmla="*/ 315954 h 593944"/>
                      <a:gd name="connsiteX40" fmla="*/ 255393 w 593771"/>
                      <a:gd name="connsiteY40" fmla="*/ 314540 h 593944"/>
                      <a:gd name="connsiteX41" fmla="*/ 252188 w 593771"/>
                      <a:gd name="connsiteY41" fmla="*/ 298665 h 593944"/>
                      <a:gd name="connsiteX42" fmla="*/ 94142 w 593771"/>
                      <a:gd name="connsiteY42" fmla="*/ 184086 h 593944"/>
                      <a:gd name="connsiteX43" fmla="*/ 84915 w 593771"/>
                      <a:gd name="connsiteY43" fmla="*/ 199920 h 593944"/>
                      <a:gd name="connsiteX44" fmla="*/ 70274 w 593771"/>
                      <a:gd name="connsiteY44" fmla="*/ 240743 h 593944"/>
                      <a:gd name="connsiteX45" fmla="*/ 63831 w 593771"/>
                      <a:gd name="connsiteY45" fmla="*/ 291886 h 593944"/>
                      <a:gd name="connsiteX46" fmla="*/ 252923 w 593771"/>
                      <a:gd name="connsiteY46" fmla="*/ 291886 h 593944"/>
                      <a:gd name="connsiteX47" fmla="*/ 255393 w 593771"/>
                      <a:gd name="connsiteY47" fmla="*/ 279650 h 593944"/>
                      <a:gd name="connsiteX48" fmla="*/ 256589 w 593771"/>
                      <a:gd name="connsiteY48" fmla="*/ 277876 h 593944"/>
                      <a:gd name="connsiteX49" fmla="*/ 502804 w 593771"/>
                      <a:gd name="connsiteY49" fmla="*/ 181361 h 593944"/>
                      <a:gd name="connsiteX50" fmla="*/ 336466 w 593771"/>
                      <a:gd name="connsiteY50" fmla="*/ 277397 h 593944"/>
                      <a:gd name="connsiteX51" fmla="*/ 337985 w 593771"/>
                      <a:gd name="connsiteY51" fmla="*/ 279650 h 593944"/>
                      <a:gd name="connsiteX52" fmla="*/ 340455 w 593771"/>
                      <a:gd name="connsiteY52" fmla="*/ 291886 h 593944"/>
                      <a:gd name="connsiteX53" fmla="*/ 534703 w 593771"/>
                      <a:gd name="connsiteY53" fmla="*/ 291886 h 593944"/>
                      <a:gd name="connsiteX54" fmla="*/ 528260 w 593771"/>
                      <a:gd name="connsiteY54" fmla="*/ 240743 h 593944"/>
                      <a:gd name="connsiteX55" fmla="*/ 513619 w 593771"/>
                      <a:gd name="connsiteY55" fmla="*/ 199920 h 593944"/>
                      <a:gd name="connsiteX56" fmla="*/ 177622 w 593771"/>
                      <a:gd name="connsiteY56" fmla="*/ 98049 h 593944"/>
                      <a:gd name="connsiteX57" fmla="*/ 167073 w 593771"/>
                      <a:gd name="connsiteY57" fmla="*/ 103775 h 593944"/>
                      <a:gd name="connsiteX58" fmla="*/ 106451 w 593771"/>
                      <a:gd name="connsiteY58" fmla="*/ 162962 h 593944"/>
                      <a:gd name="connsiteX59" fmla="*/ 98001 w 593771"/>
                      <a:gd name="connsiteY59" fmla="*/ 177464 h 593944"/>
                      <a:gd name="connsiteX60" fmla="*/ 260884 w 593771"/>
                      <a:gd name="connsiteY60" fmla="*/ 271506 h 593944"/>
                      <a:gd name="connsiteX61" fmla="*/ 264998 w 593771"/>
                      <a:gd name="connsiteY61" fmla="*/ 265404 h 593944"/>
                      <a:gd name="connsiteX62" fmla="*/ 271653 w 593771"/>
                      <a:gd name="connsiteY62" fmla="*/ 260917 h 593944"/>
                      <a:gd name="connsiteX63" fmla="*/ 416969 w 593771"/>
                      <a:gd name="connsiteY63" fmla="*/ 95909 h 593944"/>
                      <a:gd name="connsiteX64" fmla="*/ 321708 w 593771"/>
                      <a:gd name="connsiteY64" fmla="*/ 260905 h 593944"/>
                      <a:gd name="connsiteX65" fmla="*/ 328380 w 593771"/>
                      <a:gd name="connsiteY65" fmla="*/ 265404 h 593944"/>
                      <a:gd name="connsiteX66" fmla="*/ 332729 w 593771"/>
                      <a:gd name="connsiteY66" fmla="*/ 271854 h 593944"/>
                      <a:gd name="connsiteX67" fmla="*/ 499447 w 593771"/>
                      <a:gd name="connsiteY67" fmla="*/ 175599 h 593944"/>
                      <a:gd name="connsiteX68" fmla="*/ 492083 w 593771"/>
                      <a:gd name="connsiteY68" fmla="*/ 162962 h 593944"/>
                      <a:gd name="connsiteX69" fmla="*/ 431461 w 593771"/>
                      <a:gd name="connsiteY69" fmla="*/ 103775 h 593944"/>
                      <a:gd name="connsiteX70" fmla="*/ 293387 w 593771"/>
                      <a:gd name="connsiteY70" fmla="*/ 63989 h 593944"/>
                      <a:gd name="connsiteX71" fmla="*/ 251616 w 593771"/>
                      <a:gd name="connsiteY71" fmla="*/ 68199 h 593944"/>
                      <a:gd name="connsiteX72" fmla="*/ 207235 w 593771"/>
                      <a:gd name="connsiteY72" fmla="*/ 81976 h 593944"/>
                      <a:gd name="connsiteX73" fmla="*/ 184615 w 593771"/>
                      <a:gd name="connsiteY73" fmla="*/ 94254 h 593944"/>
                      <a:gd name="connsiteX74" fmla="*/ 278265 w 593771"/>
                      <a:gd name="connsiteY74" fmla="*/ 256459 h 593944"/>
                      <a:gd name="connsiteX75" fmla="*/ 279244 w 593771"/>
                      <a:gd name="connsiteY75" fmla="*/ 255799 h 593944"/>
                      <a:gd name="connsiteX76" fmla="*/ 293387 w 593771"/>
                      <a:gd name="connsiteY76" fmla="*/ 252943 h 593944"/>
                      <a:gd name="connsiteX77" fmla="*/ 299267 w 593771"/>
                      <a:gd name="connsiteY77" fmla="*/ 63396 h 593944"/>
                      <a:gd name="connsiteX78" fmla="*/ 298690 w 593771"/>
                      <a:gd name="connsiteY78" fmla="*/ 63454 h 593944"/>
                      <a:gd name="connsiteX79" fmla="*/ 298690 w 593771"/>
                      <a:gd name="connsiteY79" fmla="*/ 252681 h 593944"/>
                      <a:gd name="connsiteX80" fmla="*/ 314134 w 593771"/>
                      <a:gd name="connsiteY80" fmla="*/ 255799 h 593944"/>
                      <a:gd name="connsiteX81" fmla="*/ 315097 w 593771"/>
                      <a:gd name="connsiteY81" fmla="*/ 256448 h 593944"/>
                      <a:gd name="connsiteX82" fmla="*/ 409976 w 593771"/>
                      <a:gd name="connsiteY82" fmla="*/ 92113 h 593944"/>
                      <a:gd name="connsiteX83" fmla="*/ 391299 w 593771"/>
                      <a:gd name="connsiteY83" fmla="*/ 81976 h 593944"/>
                      <a:gd name="connsiteX84" fmla="*/ 299267 w 593771"/>
                      <a:gd name="connsiteY84" fmla="*/ 63396 h 593944"/>
                      <a:gd name="connsiteX85" fmla="*/ 313782 w 593771"/>
                      <a:gd name="connsiteY85" fmla="*/ 0 h 593944"/>
                      <a:gd name="connsiteX86" fmla="*/ 337581 w 593771"/>
                      <a:gd name="connsiteY86" fmla="*/ 3188 h 593944"/>
                      <a:gd name="connsiteX87" fmla="*/ 335730 w 593771"/>
                      <a:gd name="connsiteY87" fmla="*/ 42765 h 593944"/>
                      <a:gd name="connsiteX88" fmla="*/ 351816 w 593771"/>
                      <a:gd name="connsiteY88" fmla="*/ 44387 h 593944"/>
                      <a:gd name="connsiteX89" fmla="*/ 353308 w 593771"/>
                      <a:gd name="connsiteY89" fmla="*/ 44850 h 593944"/>
                      <a:gd name="connsiteX90" fmla="*/ 365617 w 593771"/>
                      <a:gd name="connsiteY90" fmla="*/ 8122 h 593944"/>
                      <a:gd name="connsiteX91" fmla="*/ 388696 w 593771"/>
                      <a:gd name="connsiteY91" fmla="*/ 14752 h 593944"/>
                      <a:gd name="connsiteX92" fmla="*/ 381112 w 593771"/>
                      <a:gd name="connsiteY92" fmla="*/ 53480 h 593944"/>
                      <a:gd name="connsiteX93" fmla="*/ 397401 w 593771"/>
                      <a:gd name="connsiteY93" fmla="*/ 58537 h 593944"/>
                      <a:gd name="connsiteX94" fmla="*/ 415687 w 593771"/>
                      <a:gd name="connsiteY94" fmla="*/ 25733 h 593944"/>
                      <a:gd name="connsiteX95" fmla="*/ 437150 w 593771"/>
                      <a:gd name="connsiteY95" fmla="*/ 36499 h 593944"/>
                      <a:gd name="connsiteX96" fmla="*/ 423141 w 593771"/>
                      <a:gd name="connsiteY96" fmla="*/ 71727 h 593944"/>
                      <a:gd name="connsiteX97" fmla="*/ 438761 w 593771"/>
                      <a:gd name="connsiteY97" fmla="*/ 80206 h 593944"/>
                      <a:gd name="connsiteX98" fmla="*/ 463087 w 593771"/>
                      <a:gd name="connsiteY98" fmla="*/ 51141 h 593944"/>
                      <a:gd name="connsiteX99" fmla="*/ 481237 w 593771"/>
                      <a:gd name="connsiteY99" fmla="*/ 64865 h 593944"/>
                      <a:gd name="connsiteX100" fmla="*/ 461431 w 593771"/>
                      <a:gd name="connsiteY100" fmla="*/ 97135 h 593944"/>
                      <a:gd name="connsiteX101" fmla="*/ 474854 w 593771"/>
                      <a:gd name="connsiteY101" fmla="*/ 108209 h 593944"/>
                      <a:gd name="connsiteX102" fmla="*/ 504174 w 593771"/>
                      <a:gd name="connsiteY102" fmla="*/ 84584 h 593944"/>
                      <a:gd name="connsiteX103" fmla="*/ 519310 w 593771"/>
                      <a:gd name="connsiteY103" fmla="*/ 101573 h 593944"/>
                      <a:gd name="connsiteX104" fmla="*/ 494409 w 593771"/>
                      <a:gd name="connsiteY104" fmla="*/ 128511 h 593944"/>
                      <a:gd name="connsiteX105" fmla="*/ 506641 w 593771"/>
                      <a:gd name="connsiteY105" fmla="*/ 143336 h 593944"/>
                      <a:gd name="connsiteX106" fmla="*/ 539322 w 593771"/>
                      <a:gd name="connsiteY106" fmla="*/ 125436 h 593944"/>
                      <a:gd name="connsiteX107" fmla="*/ 551226 w 593771"/>
                      <a:gd name="connsiteY107" fmla="*/ 144828 h 593944"/>
                      <a:gd name="connsiteX108" fmla="*/ 522335 w 593771"/>
                      <a:gd name="connsiteY108" fmla="*/ 166677 h 593944"/>
                      <a:gd name="connsiteX109" fmla="*/ 531364 w 593771"/>
                      <a:gd name="connsiteY109" fmla="*/ 183313 h 593944"/>
                      <a:gd name="connsiteX110" fmla="*/ 565683 w 593771"/>
                      <a:gd name="connsiteY110" fmla="*/ 171602 h 593944"/>
                      <a:gd name="connsiteX111" fmla="*/ 574088 w 593771"/>
                      <a:gd name="connsiteY111" fmla="*/ 192747 h 593944"/>
                      <a:gd name="connsiteX112" fmla="*/ 542785 w 593771"/>
                      <a:gd name="connsiteY112" fmla="*/ 208855 h 593944"/>
                      <a:gd name="connsiteX113" fmla="*/ 548413 w 593771"/>
                      <a:gd name="connsiteY113" fmla="*/ 226987 h 593944"/>
                      <a:gd name="connsiteX114" fmla="*/ 584965 w 593771"/>
                      <a:gd name="connsiteY114" fmla="*/ 221592 h 593944"/>
                      <a:gd name="connsiteX115" fmla="*/ 589397 w 593771"/>
                      <a:gd name="connsiteY115" fmla="*/ 243911 h 593944"/>
                      <a:gd name="connsiteX116" fmla="*/ 555407 w 593771"/>
                      <a:gd name="connsiteY116" fmla="*/ 254163 h 593944"/>
                      <a:gd name="connsiteX117" fmla="*/ 557199 w 593771"/>
                      <a:gd name="connsiteY117" fmla="*/ 271933 h 593944"/>
                      <a:gd name="connsiteX118" fmla="*/ 593298 w 593771"/>
                      <a:gd name="connsiteY118" fmla="*/ 273209 h 593944"/>
                      <a:gd name="connsiteX119" fmla="*/ 593771 w 593771"/>
                      <a:gd name="connsiteY119" fmla="*/ 297109 h 593944"/>
                      <a:gd name="connsiteX120" fmla="*/ 559879 w 593771"/>
                      <a:gd name="connsiteY120" fmla="*/ 301143 h 593944"/>
                      <a:gd name="connsiteX121" fmla="*/ 558031 w 593771"/>
                      <a:gd name="connsiteY121" fmla="*/ 319478 h 593944"/>
                      <a:gd name="connsiteX122" fmla="*/ 592377 w 593771"/>
                      <a:gd name="connsiteY122" fmla="*/ 326078 h 593944"/>
                      <a:gd name="connsiteX123" fmla="*/ 589166 w 593771"/>
                      <a:gd name="connsiteY123" fmla="*/ 349765 h 593944"/>
                      <a:gd name="connsiteX124" fmla="*/ 555101 w 593771"/>
                      <a:gd name="connsiteY124" fmla="*/ 348537 h 593944"/>
                      <a:gd name="connsiteX125" fmla="*/ 554714 w 593771"/>
                      <a:gd name="connsiteY125" fmla="*/ 352382 h 593944"/>
                      <a:gd name="connsiteX126" fmla="*/ 550424 w 593771"/>
                      <a:gd name="connsiteY126" fmla="*/ 366201 h 593944"/>
                      <a:gd name="connsiteX127" fmla="*/ 582274 w 593771"/>
                      <a:gd name="connsiteY127" fmla="*/ 379092 h 593944"/>
                      <a:gd name="connsiteX128" fmla="*/ 574538 w 593771"/>
                      <a:gd name="connsiteY128" fmla="*/ 401710 h 593944"/>
                      <a:gd name="connsiteX129" fmla="*/ 541791 w 593771"/>
                      <a:gd name="connsiteY129" fmla="*/ 394014 h 593944"/>
                      <a:gd name="connsiteX130" fmla="*/ 539521 w 593771"/>
                      <a:gd name="connsiteY130" fmla="*/ 401327 h 593944"/>
                      <a:gd name="connsiteX131" fmla="*/ 534048 w 593771"/>
                      <a:gd name="connsiteY131" fmla="*/ 411410 h 593944"/>
                      <a:gd name="connsiteX132" fmla="*/ 562812 w 593771"/>
                      <a:gd name="connsiteY132" fmla="*/ 429184 h 593944"/>
                      <a:gd name="connsiteX133" fmla="*/ 551385 w 593771"/>
                      <a:gd name="connsiteY133" fmla="*/ 450180 h 593944"/>
                      <a:gd name="connsiteX134" fmla="*/ 520163 w 593771"/>
                      <a:gd name="connsiteY134" fmla="*/ 436990 h 593944"/>
                      <a:gd name="connsiteX135" fmla="*/ 515480 w 593771"/>
                      <a:gd name="connsiteY135" fmla="*/ 445618 h 593944"/>
                      <a:gd name="connsiteX136" fmla="*/ 511191 w 593771"/>
                      <a:gd name="connsiteY136" fmla="*/ 450816 h 593944"/>
                      <a:gd name="connsiteX137" fmla="*/ 537000 w 593771"/>
                      <a:gd name="connsiteY137" fmla="*/ 475453 h 593944"/>
                      <a:gd name="connsiteX138" fmla="*/ 521471 w 593771"/>
                      <a:gd name="connsiteY138" fmla="*/ 493626 h 593944"/>
                      <a:gd name="connsiteX139" fmla="*/ 492512 w 593771"/>
                      <a:gd name="connsiteY139" fmla="*/ 473456 h 593944"/>
                      <a:gd name="connsiteX140" fmla="*/ 483641 w 593771"/>
                      <a:gd name="connsiteY140" fmla="*/ 484207 h 593944"/>
                      <a:gd name="connsiteX141" fmla="*/ 479191 w 593771"/>
                      <a:gd name="connsiteY141" fmla="*/ 487879 h 593944"/>
                      <a:gd name="connsiteX142" fmla="*/ 499707 w 593771"/>
                      <a:gd name="connsiteY142" fmla="*/ 514496 h 593944"/>
                      <a:gd name="connsiteX143" fmla="*/ 481606 w 593771"/>
                      <a:gd name="connsiteY143" fmla="*/ 530110 h 593944"/>
                      <a:gd name="connsiteX144" fmla="*/ 456707 w 593771"/>
                      <a:gd name="connsiteY144" fmla="*/ 506429 h 593944"/>
                      <a:gd name="connsiteX145" fmla="*/ 445052 w 593771"/>
                      <a:gd name="connsiteY145" fmla="*/ 516046 h 593944"/>
                      <a:gd name="connsiteX146" fmla="*/ 442904 w 593771"/>
                      <a:gd name="connsiteY146" fmla="*/ 517212 h 593944"/>
                      <a:gd name="connsiteX147" fmla="*/ 456564 w 593771"/>
                      <a:gd name="connsiteY147" fmla="*/ 548824 h 593944"/>
                      <a:gd name="connsiteX148" fmla="*/ 436349 w 593771"/>
                      <a:gd name="connsiteY148" fmla="*/ 558934 h 593944"/>
                      <a:gd name="connsiteX149" fmla="*/ 417775 w 593771"/>
                      <a:gd name="connsiteY149" fmla="*/ 530852 h 593944"/>
                      <a:gd name="connsiteX150" fmla="*/ 400760 w 593771"/>
                      <a:gd name="connsiteY150" fmla="*/ 540087 h 593944"/>
                      <a:gd name="connsiteX151" fmla="*/ 399917 w 593771"/>
                      <a:gd name="connsiteY151" fmla="*/ 540348 h 593944"/>
                      <a:gd name="connsiteX152" fmla="*/ 409360 w 593771"/>
                      <a:gd name="connsiteY152" fmla="*/ 572248 h 593944"/>
                      <a:gd name="connsiteX153" fmla="*/ 388080 w 593771"/>
                      <a:gd name="connsiteY153" fmla="*/ 579865 h 593944"/>
                      <a:gd name="connsiteX154" fmla="*/ 372546 w 593771"/>
                      <a:gd name="connsiteY154" fmla="*/ 548845 h 593944"/>
                      <a:gd name="connsiteX155" fmla="*/ 354936 w 593771"/>
                      <a:gd name="connsiteY155" fmla="*/ 554312 h 593944"/>
                      <a:gd name="connsiteX156" fmla="*/ 358653 w 593771"/>
                      <a:gd name="connsiteY156" fmla="*/ 587589 h 593944"/>
                      <a:gd name="connsiteX157" fmla="*/ 336728 w 593771"/>
                      <a:gd name="connsiteY157" fmla="*/ 590658 h 593944"/>
                      <a:gd name="connsiteX158" fmla="*/ 327629 w 593771"/>
                      <a:gd name="connsiteY158" fmla="*/ 557718 h 593944"/>
                      <a:gd name="connsiteX159" fmla="*/ 308211 w 593771"/>
                      <a:gd name="connsiteY159" fmla="*/ 559676 h 593944"/>
                      <a:gd name="connsiteX160" fmla="*/ 306591 w 593771"/>
                      <a:gd name="connsiteY160" fmla="*/ 593298 h 593944"/>
                      <a:gd name="connsiteX161" fmla="*/ 283858 w 593771"/>
                      <a:gd name="connsiteY161" fmla="*/ 593944 h 593944"/>
                      <a:gd name="connsiteX162" fmla="*/ 280397 w 593771"/>
                      <a:gd name="connsiteY162" fmla="*/ 558675 h 593944"/>
                      <a:gd name="connsiteX163" fmla="*/ 262209 w 593771"/>
                      <a:gd name="connsiteY163" fmla="*/ 556841 h 593944"/>
                      <a:gd name="connsiteX164" fmla="*/ 252678 w 593771"/>
                      <a:gd name="connsiteY164" fmla="*/ 589687 h 593944"/>
                      <a:gd name="connsiteX165" fmla="*/ 230426 w 593771"/>
                      <a:gd name="connsiteY165" fmla="*/ 587152 h 593944"/>
                      <a:gd name="connsiteX166" fmla="*/ 234005 w 593771"/>
                      <a:gd name="connsiteY166" fmla="*/ 551333 h 593944"/>
                      <a:gd name="connsiteX167" fmla="*/ 215722 w 593771"/>
                      <a:gd name="connsiteY167" fmla="*/ 545658 h 593944"/>
                      <a:gd name="connsiteX168" fmla="*/ 201069 w 593771"/>
                      <a:gd name="connsiteY168" fmla="*/ 578301 h 593944"/>
                      <a:gd name="connsiteX169" fmla="*/ 178713 w 593771"/>
                      <a:gd name="connsiteY169" fmla="*/ 570985 h 593944"/>
                      <a:gd name="connsiteX170" fmla="*/ 189380 w 593771"/>
                      <a:gd name="connsiteY170" fmla="*/ 535530 h 593944"/>
                      <a:gd name="connsiteX171" fmla="*/ 174476 w 593771"/>
                      <a:gd name="connsiteY171" fmla="*/ 527441 h 593944"/>
                      <a:gd name="connsiteX172" fmla="*/ 152455 w 593771"/>
                      <a:gd name="connsiteY172" fmla="*/ 556699 h 593944"/>
                      <a:gd name="connsiteX173" fmla="*/ 132723 w 593771"/>
                      <a:gd name="connsiteY173" fmla="*/ 544051 h 593944"/>
                      <a:gd name="connsiteX174" fmla="*/ 148617 w 593771"/>
                      <a:gd name="connsiteY174" fmla="*/ 512032 h 593944"/>
                      <a:gd name="connsiteX175" fmla="*/ 135354 w 593771"/>
                      <a:gd name="connsiteY175" fmla="*/ 501089 h 593944"/>
                      <a:gd name="connsiteX176" fmla="*/ 107106 w 593771"/>
                      <a:gd name="connsiteY176" fmla="*/ 526783 h 593944"/>
                      <a:gd name="connsiteX177" fmla="*/ 90077 w 593771"/>
                      <a:gd name="connsiteY177" fmla="*/ 510679 h 593944"/>
                      <a:gd name="connsiteX178" fmla="*/ 112409 w 593771"/>
                      <a:gd name="connsiteY178" fmla="*/ 481197 h 593944"/>
                      <a:gd name="connsiteX179" fmla="*/ 102240 w 593771"/>
                      <a:gd name="connsiteY179" fmla="*/ 468872 h 593944"/>
                      <a:gd name="connsiteX180" fmla="*/ 69052 w 593771"/>
                      <a:gd name="connsiteY180" fmla="*/ 488928 h 593944"/>
                      <a:gd name="connsiteX181" fmla="*/ 55451 w 593771"/>
                      <a:gd name="connsiteY181" fmla="*/ 469838 h 593944"/>
                      <a:gd name="connsiteX182" fmla="*/ 82990 w 593771"/>
                      <a:gd name="connsiteY182" fmla="*/ 445499 h 593944"/>
                      <a:gd name="connsiteX183" fmla="*/ 74908 w 593771"/>
                      <a:gd name="connsiteY183" fmla="*/ 430609 h 593944"/>
                      <a:gd name="connsiteX184" fmla="*/ 38422 w 593771"/>
                      <a:gd name="connsiteY184" fmla="*/ 445756 h 593944"/>
                      <a:gd name="connsiteX185" fmla="*/ 27828 w 593771"/>
                      <a:gd name="connsiteY185" fmla="*/ 424848 h 593944"/>
                      <a:gd name="connsiteX186" fmla="*/ 60367 w 593771"/>
                      <a:gd name="connsiteY186" fmla="*/ 403820 h 593944"/>
                      <a:gd name="connsiteX187" fmla="*/ 59014 w 593771"/>
                      <a:gd name="connsiteY187" fmla="*/ 401327 h 593944"/>
                      <a:gd name="connsiteX188" fmla="*/ 55008 w 593771"/>
                      <a:gd name="connsiteY188" fmla="*/ 388424 h 593944"/>
                      <a:gd name="connsiteX189" fmla="*/ 16777 w 593771"/>
                      <a:gd name="connsiteY189" fmla="*/ 396949 h 593944"/>
                      <a:gd name="connsiteX190" fmla="*/ 10365 w 593771"/>
                      <a:gd name="connsiteY190" fmla="*/ 375023 h 593944"/>
                      <a:gd name="connsiteX191" fmla="*/ 46172 w 593771"/>
                      <a:gd name="connsiteY191" fmla="*/ 359956 h 593944"/>
                      <a:gd name="connsiteX192" fmla="*/ 43821 w 593771"/>
                      <a:gd name="connsiteY192" fmla="*/ 352382 h 593944"/>
                      <a:gd name="connsiteX193" fmla="*/ 42984 w 593771"/>
                      <a:gd name="connsiteY193" fmla="*/ 344083 h 593944"/>
                      <a:gd name="connsiteX194" fmla="*/ 3925 w 593771"/>
                      <a:gd name="connsiteY194" fmla="*/ 345975 h 593944"/>
                      <a:gd name="connsiteX195" fmla="*/ 1823 w 593771"/>
                      <a:gd name="connsiteY195" fmla="*/ 322526 h 593944"/>
                      <a:gd name="connsiteX196" fmla="*/ 39983 w 593771"/>
                      <a:gd name="connsiteY196" fmla="*/ 314315 h 593944"/>
                      <a:gd name="connsiteX197" fmla="*/ 38523 w 593771"/>
                      <a:gd name="connsiteY197" fmla="*/ 299833 h 593944"/>
                      <a:gd name="connsiteX198" fmla="*/ 38760 w 593771"/>
                      <a:gd name="connsiteY198" fmla="*/ 297487 h 593944"/>
                      <a:gd name="connsiteX199" fmla="*/ 0 w 593771"/>
                      <a:gd name="connsiteY199" fmla="*/ 292512 h 593944"/>
                      <a:gd name="connsiteX200" fmla="*/ 1979 w 593771"/>
                      <a:gd name="connsiteY200" fmla="*/ 269547 h 593944"/>
                      <a:gd name="connsiteX201" fmla="*/ 41706 w 593771"/>
                      <a:gd name="connsiteY201" fmla="*/ 268256 h 593944"/>
                      <a:gd name="connsiteX202" fmla="*/ 43333 w 593771"/>
                      <a:gd name="connsiteY202" fmla="*/ 252124 h 593944"/>
                      <a:gd name="connsiteX203" fmla="*/ 4070 w 593771"/>
                      <a:gd name="connsiteY203" fmla="*/ 239686 h 593944"/>
                      <a:gd name="connsiteX204" fmla="*/ 10109 w 593771"/>
                      <a:gd name="connsiteY204" fmla="*/ 217441 h 593944"/>
                      <a:gd name="connsiteX205" fmla="*/ 51201 w 593771"/>
                      <a:gd name="connsiteY205" fmla="*/ 223509 h 593944"/>
                      <a:gd name="connsiteX206" fmla="*/ 56092 w 593771"/>
                      <a:gd name="connsiteY206" fmla="*/ 207753 h 593944"/>
                      <a:gd name="connsiteX207" fmla="*/ 19325 w 593771"/>
                      <a:gd name="connsiteY207" fmla="*/ 187559 h 593944"/>
                      <a:gd name="connsiteX208" fmla="*/ 29870 w 593771"/>
                      <a:gd name="connsiteY208" fmla="*/ 165981 h 593944"/>
                      <a:gd name="connsiteX209" fmla="*/ 68281 w 593771"/>
                      <a:gd name="connsiteY209" fmla="*/ 181266 h 593944"/>
                      <a:gd name="connsiteX210" fmla="*/ 75721 w 593771"/>
                      <a:gd name="connsiteY210" fmla="*/ 167558 h 593944"/>
                      <a:gd name="connsiteX211" fmla="*/ 43319 w 593771"/>
                      <a:gd name="connsiteY211" fmla="*/ 141492 h 593944"/>
                      <a:gd name="connsiteX212" fmla="*/ 57464 w 593771"/>
                      <a:gd name="connsiteY212" fmla="*/ 122083 h 593944"/>
                      <a:gd name="connsiteX213" fmla="*/ 91870 w 593771"/>
                      <a:gd name="connsiteY213" fmla="*/ 143364 h 593944"/>
                      <a:gd name="connsiteX214" fmla="*/ 103957 w 593771"/>
                      <a:gd name="connsiteY214" fmla="*/ 128714 h 593944"/>
                      <a:gd name="connsiteX215" fmla="*/ 75050 w 593771"/>
                      <a:gd name="connsiteY215" fmla="*/ 98985 h 593944"/>
                      <a:gd name="connsiteX216" fmla="*/ 91450 w 593771"/>
                      <a:gd name="connsiteY216" fmla="*/ 81440 h 593944"/>
                      <a:gd name="connsiteX217" fmla="*/ 124249 w 593771"/>
                      <a:gd name="connsiteY217" fmla="*/ 107741 h 593944"/>
                      <a:gd name="connsiteX218" fmla="*/ 136265 w 593771"/>
                      <a:gd name="connsiteY218" fmla="*/ 97826 h 593944"/>
                      <a:gd name="connsiteX219" fmla="*/ 113880 w 593771"/>
                      <a:gd name="connsiteY219" fmla="*/ 62020 h 593944"/>
                      <a:gd name="connsiteX220" fmla="*/ 133614 w 593771"/>
                      <a:gd name="connsiteY220" fmla="*/ 48331 h 593944"/>
                      <a:gd name="connsiteX221" fmla="*/ 159590 w 593771"/>
                      <a:gd name="connsiteY221" fmla="*/ 80305 h 593944"/>
                      <a:gd name="connsiteX222" fmla="*/ 175201 w 593771"/>
                      <a:gd name="connsiteY222" fmla="*/ 71832 h 593944"/>
                      <a:gd name="connsiteX223" fmla="*/ 159485 w 593771"/>
                      <a:gd name="connsiteY223" fmla="*/ 33364 h 593944"/>
                      <a:gd name="connsiteX224" fmla="*/ 181296 w 593771"/>
                      <a:gd name="connsiteY224" fmla="*/ 23322 h 593944"/>
                      <a:gd name="connsiteX225" fmla="*/ 201325 w 593771"/>
                      <a:gd name="connsiteY225" fmla="*/ 58477 h 593944"/>
                      <a:gd name="connsiteX226" fmla="*/ 215871 w 593771"/>
                      <a:gd name="connsiteY226" fmla="*/ 53962 h 593944"/>
                      <a:gd name="connsiteX227" fmla="*/ 207361 w 593771"/>
                      <a:gd name="connsiteY227" fmla="*/ 13754 h 593944"/>
                      <a:gd name="connsiteX228" fmla="*/ 230614 w 593771"/>
                      <a:gd name="connsiteY228" fmla="*/ 7763 h 593944"/>
                      <a:gd name="connsiteX229" fmla="*/ 243826 w 593771"/>
                      <a:gd name="connsiteY229" fmla="*/ 45284 h 593944"/>
                      <a:gd name="connsiteX230" fmla="*/ 246718 w 593771"/>
                      <a:gd name="connsiteY230" fmla="*/ 44387 h 593944"/>
                      <a:gd name="connsiteX231" fmla="*/ 260778 w 593771"/>
                      <a:gd name="connsiteY231" fmla="*/ 42969 h 593944"/>
                      <a:gd name="connsiteX232" fmla="*/ 260094 w 593771"/>
                      <a:gd name="connsiteY232" fmla="*/ 2145 h 593944"/>
                      <a:gd name="connsiteX233" fmla="*/ 284062 w 593771"/>
                      <a:gd name="connsiteY233" fmla="*/ 696 h 593944"/>
                      <a:gd name="connsiteX234" fmla="*/ 289878 w 593771"/>
                      <a:gd name="connsiteY234" fmla="*/ 40036 h 593944"/>
                      <a:gd name="connsiteX235" fmla="*/ 299267 w 593771"/>
                      <a:gd name="connsiteY235" fmla="*/ 39089 h 593944"/>
                      <a:gd name="connsiteX236" fmla="*/ 306666 w 593771"/>
                      <a:gd name="connsiteY236" fmla="*/ 39835 h 593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</a:cxnLst>
                    <a:rect l="l" t="t" r="r" b="b"/>
                    <a:pathLst>
                      <a:path w="593771" h="593944">
                        <a:moveTo>
                          <a:pt x="315753" y="337300"/>
                        </a:moveTo>
                        <a:lnTo>
                          <a:pt x="314134" y="338391"/>
                        </a:lnTo>
                        <a:lnTo>
                          <a:pt x="298690" y="341509"/>
                        </a:lnTo>
                        <a:lnTo>
                          <a:pt x="298690" y="536212"/>
                        </a:lnTo>
                        <a:lnTo>
                          <a:pt x="299267" y="536270"/>
                        </a:lnTo>
                        <a:cubicBezTo>
                          <a:pt x="331912" y="536270"/>
                          <a:pt x="363012" y="529654"/>
                          <a:pt x="391299" y="517690"/>
                        </a:cubicBezTo>
                        <a:lnTo>
                          <a:pt x="413077" y="505870"/>
                        </a:lnTo>
                        <a:close/>
                        <a:moveTo>
                          <a:pt x="277609" y="337289"/>
                        </a:moveTo>
                        <a:lnTo>
                          <a:pt x="181514" y="503729"/>
                        </a:lnTo>
                        <a:lnTo>
                          <a:pt x="207235" y="517690"/>
                        </a:lnTo>
                        <a:cubicBezTo>
                          <a:pt x="221378" y="523672"/>
                          <a:pt x="236225" y="528317"/>
                          <a:pt x="251616" y="531467"/>
                        </a:cubicBezTo>
                        <a:lnTo>
                          <a:pt x="293387" y="535677"/>
                        </a:lnTo>
                        <a:lnTo>
                          <a:pt x="293387" y="341247"/>
                        </a:lnTo>
                        <a:lnTo>
                          <a:pt x="279244" y="338391"/>
                        </a:lnTo>
                        <a:close/>
                        <a:moveTo>
                          <a:pt x="332972" y="321975"/>
                        </a:moveTo>
                        <a:lnTo>
                          <a:pt x="328380" y="328786"/>
                        </a:lnTo>
                        <a:lnTo>
                          <a:pt x="322364" y="332843"/>
                        </a:lnTo>
                        <a:lnTo>
                          <a:pt x="420070" y="502074"/>
                        </a:lnTo>
                        <a:lnTo>
                          <a:pt x="431461" y="495891"/>
                        </a:lnTo>
                        <a:cubicBezTo>
                          <a:pt x="447185" y="485268"/>
                          <a:pt x="461561" y="472804"/>
                          <a:pt x="474282" y="458808"/>
                        </a:cubicBezTo>
                        <a:lnTo>
                          <a:pt x="502122" y="419633"/>
                        </a:lnTo>
                        <a:close/>
                        <a:moveTo>
                          <a:pt x="260083" y="321496"/>
                        </a:moveTo>
                        <a:lnTo>
                          <a:pt x="94577" y="417051"/>
                        </a:lnTo>
                        <a:lnTo>
                          <a:pt x="124252" y="458808"/>
                        </a:lnTo>
                        <a:cubicBezTo>
                          <a:pt x="136973" y="472804"/>
                          <a:pt x="151349" y="485268"/>
                          <a:pt x="167073" y="495891"/>
                        </a:cubicBezTo>
                        <a:lnTo>
                          <a:pt x="174521" y="499933"/>
                        </a:lnTo>
                        <a:lnTo>
                          <a:pt x="270997" y="332831"/>
                        </a:lnTo>
                        <a:lnTo>
                          <a:pt x="264998" y="328786"/>
                        </a:lnTo>
                        <a:close/>
                        <a:moveTo>
                          <a:pt x="341190" y="298665"/>
                        </a:moveTo>
                        <a:lnTo>
                          <a:pt x="337985" y="314540"/>
                        </a:lnTo>
                        <a:lnTo>
                          <a:pt x="337267" y="315605"/>
                        </a:lnTo>
                        <a:lnTo>
                          <a:pt x="506581" y="413359"/>
                        </a:lnTo>
                        <a:lnTo>
                          <a:pt x="507168" y="412533"/>
                        </a:lnTo>
                        <a:cubicBezTo>
                          <a:pt x="525367" y="379032"/>
                          <a:pt x="535704" y="340640"/>
                          <a:pt x="535704" y="299833"/>
                        </a:cubicBezTo>
                        <a:lnTo>
                          <a:pt x="535557" y="298665"/>
                        </a:lnTo>
                        <a:close/>
                        <a:moveTo>
                          <a:pt x="62977" y="298665"/>
                        </a:moveTo>
                        <a:lnTo>
                          <a:pt x="62830" y="299833"/>
                        </a:lnTo>
                        <a:cubicBezTo>
                          <a:pt x="62830" y="320237"/>
                          <a:pt x="65414" y="340036"/>
                          <a:pt x="70274" y="358923"/>
                        </a:cubicBezTo>
                        <a:lnTo>
                          <a:pt x="90941" y="411451"/>
                        </a:lnTo>
                        <a:lnTo>
                          <a:pt x="256346" y="315954"/>
                        </a:lnTo>
                        <a:lnTo>
                          <a:pt x="255393" y="314540"/>
                        </a:lnTo>
                        <a:lnTo>
                          <a:pt x="252188" y="298665"/>
                        </a:lnTo>
                        <a:close/>
                        <a:moveTo>
                          <a:pt x="94142" y="184086"/>
                        </a:moveTo>
                        <a:lnTo>
                          <a:pt x="84915" y="199920"/>
                        </a:lnTo>
                        <a:cubicBezTo>
                          <a:pt x="78842" y="212927"/>
                          <a:pt x="73918" y="226578"/>
                          <a:pt x="70274" y="240743"/>
                        </a:cubicBezTo>
                        <a:lnTo>
                          <a:pt x="63831" y="291886"/>
                        </a:lnTo>
                        <a:lnTo>
                          <a:pt x="252923" y="291886"/>
                        </a:lnTo>
                        <a:lnTo>
                          <a:pt x="255393" y="279650"/>
                        </a:lnTo>
                        <a:lnTo>
                          <a:pt x="256589" y="277876"/>
                        </a:lnTo>
                        <a:close/>
                        <a:moveTo>
                          <a:pt x="502804" y="181361"/>
                        </a:moveTo>
                        <a:lnTo>
                          <a:pt x="336466" y="277397"/>
                        </a:lnTo>
                        <a:lnTo>
                          <a:pt x="337985" y="279650"/>
                        </a:lnTo>
                        <a:lnTo>
                          <a:pt x="340455" y="291886"/>
                        </a:lnTo>
                        <a:lnTo>
                          <a:pt x="534703" y="291886"/>
                        </a:lnTo>
                        <a:lnTo>
                          <a:pt x="528260" y="240743"/>
                        </a:lnTo>
                        <a:cubicBezTo>
                          <a:pt x="524616" y="226578"/>
                          <a:pt x="519692" y="212927"/>
                          <a:pt x="513619" y="199920"/>
                        </a:cubicBezTo>
                        <a:close/>
                        <a:moveTo>
                          <a:pt x="177622" y="98049"/>
                        </a:moveTo>
                        <a:lnTo>
                          <a:pt x="167073" y="103775"/>
                        </a:lnTo>
                        <a:cubicBezTo>
                          <a:pt x="143488" y="119709"/>
                          <a:pt x="122933" y="139786"/>
                          <a:pt x="106451" y="162962"/>
                        </a:cubicBezTo>
                        <a:lnTo>
                          <a:pt x="98001" y="177464"/>
                        </a:lnTo>
                        <a:lnTo>
                          <a:pt x="260884" y="271506"/>
                        </a:lnTo>
                        <a:lnTo>
                          <a:pt x="264998" y="265404"/>
                        </a:lnTo>
                        <a:lnTo>
                          <a:pt x="271653" y="260917"/>
                        </a:lnTo>
                        <a:close/>
                        <a:moveTo>
                          <a:pt x="416969" y="95909"/>
                        </a:moveTo>
                        <a:lnTo>
                          <a:pt x="321708" y="260905"/>
                        </a:lnTo>
                        <a:lnTo>
                          <a:pt x="328380" y="265404"/>
                        </a:lnTo>
                        <a:lnTo>
                          <a:pt x="332729" y="271854"/>
                        </a:lnTo>
                        <a:lnTo>
                          <a:pt x="499447" y="175599"/>
                        </a:lnTo>
                        <a:lnTo>
                          <a:pt x="492083" y="162962"/>
                        </a:lnTo>
                        <a:cubicBezTo>
                          <a:pt x="475601" y="139786"/>
                          <a:pt x="455046" y="119709"/>
                          <a:pt x="431461" y="103775"/>
                        </a:cubicBezTo>
                        <a:close/>
                        <a:moveTo>
                          <a:pt x="293387" y="63989"/>
                        </a:moveTo>
                        <a:lnTo>
                          <a:pt x="251616" y="68199"/>
                        </a:lnTo>
                        <a:cubicBezTo>
                          <a:pt x="236225" y="71349"/>
                          <a:pt x="221378" y="75994"/>
                          <a:pt x="207235" y="81976"/>
                        </a:cubicBezTo>
                        <a:lnTo>
                          <a:pt x="184615" y="94254"/>
                        </a:lnTo>
                        <a:lnTo>
                          <a:pt x="278265" y="256459"/>
                        </a:lnTo>
                        <a:lnTo>
                          <a:pt x="279244" y="255799"/>
                        </a:lnTo>
                        <a:lnTo>
                          <a:pt x="293387" y="252943"/>
                        </a:lnTo>
                        <a:close/>
                        <a:moveTo>
                          <a:pt x="299267" y="63396"/>
                        </a:moveTo>
                        <a:lnTo>
                          <a:pt x="298690" y="63454"/>
                        </a:lnTo>
                        <a:lnTo>
                          <a:pt x="298690" y="252681"/>
                        </a:lnTo>
                        <a:lnTo>
                          <a:pt x="314134" y="255799"/>
                        </a:lnTo>
                        <a:lnTo>
                          <a:pt x="315097" y="256448"/>
                        </a:lnTo>
                        <a:lnTo>
                          <a:pt x="409976" y="92113"/>
                        </a:lnTo>
                        <a:lnTo>
                          <a:pt x="391299" y="81976"/>
                        </a:lnTo>
                        <a:cubicBezTo>
                          <a:pt x="363012" y="70012"/>
                          <a:pt x="331912" y="63396"/>
                          <a:pt x="299267" y="63396"/>
                        </a:cubicBezTo>
                        <a:close/>
                        <a:moveTo>
                          <a:pt x="313782" y="0"/>
                        </a:moveTo>
                        <a:cubicBezTo>
                          <a:pt x="321975" y="992"/>
                          <a:pt x="328390" y="1631"/>
                          <a:pt x="337581" y="3188"/>
                        </a:cubicBezTo>
                        <a:lnTo>
                          <a:pt x="335730" y="42765"/>
                        </a:lnTo>
                        <a:lnTo>
                          <a:pt x="351816" y="44387"/>
                        </a:lnTo>
                        <a:lnTo>
                          <a:pt x="353308" y="44850"/>
                        </a:lnTo>
                        <a:lnTo>
                          <a:pt x="365617" y="8122"/>
                        </a:lnTo>
                        <a:cubicBezTo>
                          <a:pt x="373578" y="10300"/>
                          <a:pt x="379830" y="11869"/>
                          <a:pt x="388696" y="14752"/>
                        </a:cubicBezTo>
                        <a:lnTo>
                          <a:pt x="381112" y="53480"/>
                        </a:lnTo>
                        <a:lnTo>
                          <a:pt x="397401" y="58537"/>
                        </a:lnTo>
                        <a:lnTo>
                          <a:pt x="415687" y="25733"/>
                        </a:lnTo>
                        <a:cubicBezTo>
                          <a:pt x="423110" y="29339"/>
                          <a:pt x="428967" y="32033"/>
                          <a:pt x="437150" y="36499"/>
                        </a:cubicBezTo>
                        <a:lnTo>
                          <a:pt x="423141" y="71727"/>
                        </a:lnTo>
                        <a:lnTo>
                          <a:pt x="438761" y="80206"/>
                        </a:lnTo>
                        <a:lnTo>
                          <a:pt x="463087" y="51141"/>
                        </a:lnTo>
                        <a:cubicBezTo>
                          <a:pt x="469903" y="55228"/>
                          <a:pt x="473778" y="59881"/>
                          <a:pt x="481237" y="64865"/>
                        </a:cubicBezTo>
                        <a:lnTo>
                          <a:pt x="461431" y="97135"/>
                        </a:lnTo>
                        <a:lnTo>
                          <a:pt x="474854" y="108209"/>
                        </a:lnTo>
                        <a:lnTo>
                          <a:pt x="504174" y="84584"/>
                        </a:lnTo>
                        <a:cubicBezTo>
                          <a:pt x="510065" y="89917"/>
                          <a:pt x="512962" y="95234"/>
                          <a:pt x="519310" y="101573"/>
                        </a:cubicBezTo>
                        <a:lnTo>
                          <a:pt x="494409" y="128511"/>
                        </a:lnTo>
                        <a:lnTo>
                          <a:pt x="506641" y="143336"/>
                        </a:lnTo>
                        <a:lnTo>
                          <a:pt x="539322" y="125436"/>
                        </a:lnTo>
                        <a:cubicBezTo>
                          <a:pt x="544181" y="131725"/>
                          <a:pt x="546095" y="137470"/>
                          <a:pt x="551226" y="144828"/>
                        </a:cubicBezTo>
                        <a:lnTo>
                          <a:pt x="522335" y="166677"/>
                        </a:lnTo>
                        <a:lnTo>
                          <a:pt x="531364" y="183313"/>
                        </a:lnTo>
                        <a:lnTo>
                          <a:pt x="565683" y="171602"/>
                        </a:lnTo>
                        <a:cubicBezTo>
                          <a:pt x="569393" y="178630"/>
                          <a:pt x="570294" y="184618"/>
                          <a:pt x="574088" y="192747"/>
                        </a:cubicBezTo>
                        <a:lnTo>
                          <a:pt x="542785" y="208855"/>
                        </a:lnTo>
                        <a:lnTo>
                          <a:pt x="548413" y="226987"/>
                        </a:lnTo>
                        <a:lnTo>
                          <a:pt x="584965" y="221592"/>
                        </a:lnTo>
                        <a:cubicBezTo>
                          <a:pt x="587339" y="229176"/>
                          <a:pt x="587140" y="235229"/>
                          <a:pt x="589397" y="243911"/>
                        </a:cubicBezTo>
                        <a:lnTo>
                          <a:pt x="555407" y="254163"/>
                        </a:lnTo>
                        <a:lnTo>
                          <a:pt x="557199" y="271933"/>
                        </a:lnTo>
                        <a:lnTo>
                          <a:pt x="593298" y="273209"/>
                        </a:lnTo>
                        <a:cubicBezTo>
                          <a:pt x="594314" y="281494"/>
                          <a:pt x="593062" y="287711"/>
                          <a:pt x="593771" y="297109"/>
                        </a:cubicBezTo>
                        <a:lnTo>
                          <a:pt x="559879" y="301143"/>
                        </a:lnTo>
                        <a:lnTo>
                          <a:pt x="558031" y="319478"/>
                        </a:lnTo>
                        <a:lnTo>
                          <a:pt x="592377" y="326078"/>
                        </a:lnTo>
                        <a:cubicBezTo>
                          <a:pt x="592105" y="334420"/>
                          <a:pt x="589912" y="340371"/>
                          <a:pt x="589166" y="349765"/>
                        </a:cubicBezTo>
                        <a:lnTo>
                          <a:pt x="555101" y="348537"/>
                        </a:lnTo>
                        <a:lnTo>
                          <a:pt x="554714" y="352382"/>
                        </a:lnTo>
                        <a:lnTo>
                          <a:pt x="550424" y="366201"/>
                        </a:lnTo>
                        <a:lnTo>
                          <a:pt x="582274" y="379092"/>
                        </a:lnTo>
                        <a:cubicBezTo>
                          <a:pt x="580392" y="387224"/>
                          <a:pt x="577089" y="392638"/>
                          <a:pt x="574538" y="401710"/>
                        </a:cubicBezTo>
                        <a:lnTo>
                          <a:pt x="541791" y="394014"/>
                        </a:lnTo>
                        <a:lnTo>
                          <a:pt x="539521" y="401327"/>
                        </a:lnTo>
                        <a:lnTo>
                          <a:pt x="534048" y="411410"/>
                        </a:lnTo>
                        <a:lnTo>
                          <a:pt x="562812" y="429184"/>
                        </a:lnTo>
                        <a:cubicBezTo>
                          <a:pt x="559591" y="436884"/>
                          <a:pt x="555424" y="441665"/>
                          <a:pt x="551385" y="450180"/>
                        </a:cubicBezTo>
                        <a:lnTo>
                          <a:pt x="520163" y="436990"/>
                        </a:lnTo>
                        <a:lnTo>
                          <a:pt x="515480" y="445618"/>
                        </a:lnTo>
                        <a:lnTo>
                          <a:pt x="511191" y="450816"/>
                        </a:lnTo>
                        <a:lnTo>
                          <a:pt x="537000" y="475453"/>
                        </a:lnTo>
                        <a:cubicBezTo>
                          <a:pt x="532253" y="482318"/>
                          <a:pt x="527186" y="486133"/>
                          <a:pt x="521471" y="493626"/>
                        </a:cubicBezTo>
                        <a:lnTo>
                          <a:pt x="492512" y="473456"/>
                        </a:lnTo>
                        <a:lnTo>
                          <a:pt x="483641" y="484207"/>
                        </a:lnTo>
                        <a:lnTo>
                          <a:pt x="479191" y="487879"/>
                        </a:lnTo>
                        <a:lnTo>
                          <a:pt x="499707" y="514496"/>
                        </a:lnTo>
                        <a:cubicBezTo>
                          <a:pt x="493976" y="520564"/>
                          <a:pt x="488390" y="523568"/>
                          <a:pt x="481606" y="530110"/>
                        </a:cubicBezTo>
                        <a:lnTo>
                          <a:pt x="456707" y="506429"/>
                        </a:lnTo>
                        <a:lnTo>
                          <a:pt x="445052" y="516046"/>
                        </a:lnTo>
                        <a:lnTo>
                          <a:pt x="442904" y="517212"/>
                        </a:lnTo>
                        <a:lnTo>
                          <a:pt x="456564" y="548824"/>
                        </a:lnTo>
                        <a:cubicBezTo>
                          <a:pt x="449489" y="553248"/>
                          <a:pt x="444562" y="554316"/>
                          <a:pt x="436349" y="558934"/>
                        </a:cubicBezTo>
                        <a:lnTo>
                          <a:pt x="417775" y="530852"/>
                        </a:lnTo>
                        <a:lnTo>
                          <a:pt x="400760" y="540087"/>
                        </a:lnTo>
                        <a:lnTo>
                          <a:pt x="399917" y="540348"/>
                        </a:lnTo>
                        <a:lnTo>
                          <a:pt x="409360" y="572248"/>
                        </a:lnTo>
                        <a:cubicBezTo>
                          <a:pt x="401807" y="575794"/>
                          <a:pt x="396787" y="576264"/>
                          <a:pt x="388080" y="579865"/>
                        </a:cubicBezTo>
                        <a:lnTo>
                          <a:pt x="372546" y="548845"/>
                        </a:lnTo>
                        <a:lnTo>
                          <a:pt x="354936" y="554312"/>
                        </a:lnTo>
                        <a:lnTo>
                          <a:pt x="358653" y="587589"/>
                        </a:lnTo>
                        <a:cubicBezTo>
                          <a:pt x="350556" y="589606"/>
                          <a:pt x="345968" y="588810"/>
                          <a:pt x="336728" y="590658"/>
                        </a:cubicBezTo>
                        <a:lnTo>
                          <a:pt x="327629" y="557718"/>
                        </a:lnTo>
                        <a:lnTo>
                          <a:pt x="308211" y="559676"/>
                        </a:lnTo>
                        <a:lnTo>
                          <a:pt x="306591" y="593298"/>
                        </a:lnTo>
                        <a:cubicBezTo>
                          <a:pt x="298269" y="593902"/>
                          <a:pt x="293277" y="593702"/>
                          <a:pt x="283858" y="593944"/>
                        </a:cubicBezTo>
                        <a:lnTo>
                          <a:pt x="280397" y="558675"/>
                        </a:lnTo>
                        <a:lnTo>
                          <a:pt x="262209" y="556841"/>
                        </a:lnTo>
                        <a:lnTo>
                          <a:pt x="252678" y="589687"/>
                        </a:lnTo>
                        <a:cubicBezTo>
                          <a:pt x="244399" y="588647"/>
                          <a:pt x="239709" y="588762"/>
                          <a:pt x="230426" y="587152"/>
                        </a:cubicBezTo>
                        <a:lnTo>
                          <a:pt x="234005" y="551333"/>
                        </a:lnTo>
                        <a:lnTo>
                          <a:pt x="215722" y="545658"/>
                        </a:lnTo>
                        <a:lnTo>
                          <a:pt x="201069" y="578301"/>
                        </a:lnTo>
                        <a:cubicBezTo>
                          <a:pt x="193142" y="575695"/>
                          <a:pt x="187517" y="574342"/>
                          <a:pt x="178713" y="570985"/>
                        </a:cubicBezTo>
                        <a:lnTo>
                          <a:pt x="189380" y="535530"/>
                        </a:lnTo>
                        <a:lnTo>
                          <a:pt x="174476" y="527441"/>
                        </a:lnTo>
                        <a:lnTo>
                          <a:pt x="152455" y="556699"/>
                        </a:lnTo>
                        <a:cubicBezTo>
                          <a:pt x="145042" y="552242"/>
                          <a:pt x="140853" y="549464"/>
                          <a:pt x="132723" y="544051"/>
                        </a:cubicBezTo>
                        <a:lnTo>
                          <a:pt x="148617" y="512032"/>
                        </a:lnTo>
                        <a:lnTo>
                          <a:pt x="135354" y="501089"/>
                        </a:lnTo>
                        <a:lnTo>
                          <a:pt x="107106" y="526783"/>
                        </a:lnTo>
                        <a:cubicBezTo>
                          <a:pt x="100653" y="521023"/>
                          <a:pt x="97055" y="517512"/>
                          <a:pt x="90077" y="510679"/>
                        </a:cubicBezTo>
                        <a:lnTo>
                          <a:pt x="112409" y="481197"/>
                        </a:lnTo>
                        <a:lnTo>
                          <a:pt x="102240" y="468872"/>
                        </a:lnTo>
                        <a:lnTo>
                          <a:pt x="69052" y="488928"/>
                        </a:lnTo>
                        <a:cubicBezTo>
                          <a:pt x="63827" y="482033"/>
                          <a:pt x="60976" y="477893"/>
                          <a:pt x="55451" y="469838"/>
                        </a:cubicBezTo>
                        <a:lnTo>
                          <a:pt x="82990" y="445499"/>
                        </a:lnTo>
                        <a:lnTo>
                          <a:pt x="74908" y="430609"/>
                        </a:lnTo>
                        <a:lnTo>
                          <a:pt x="38422" y="445756"/>
                        </a:lnTo>
                        <a:cubicBezTo>
                          <a:pt x="34287" y="438158"/>
                          <a:pt x="32087" y="433638"/>
                          <a:pt x="27828" y="424848"/>
                        </a:cubicBezTo>
                        <a:lnTo>
                          <a:pt x="60367" y="403820"/>
                        </a:lnTo>
                        <a:lnTo>
                          <a:pt x="59014" y="401327"/>
                        </a:lnTo>
                        <a:lnTo>
                          <a:pt x="55008" y="388424"/>
                        </a:lnTo>
                        <a:lnTo>
                          <a:pt x="16777" y="396949"/>
                        </a:lnTo>
                        <a:cubicBezTo>
                          <a:pt x="14167" y="388932"/>
                          <a:pt x="12869" y="384210"/>
                          <a:pt x="10365" y="375023"/>
                        </a:cubicBezTo>
                        <a:lnTo>
                          <a:pt x="46172" y="359956"/>
                        </a:lnTo>
                        <a:lnTo>
                          <a:pt x="43821" y="352382"/>
                        </a:lnTo>
                        <a:lnTo>
                          <a:pt x="42984" y="344083"/>
                        </a:lnTo>
                        <a:lnTo>
                          <a:pt x="3925" y="345975"/>
                        </a:lnTo>
                        <a:cubicBezTo>
                          <a:pt x="2845" y="337614"/>
                          <a:pt x="2581" y="332019"/>
                          <a:pt x="1823" y="322526"/>
                        </a:cubicBezTo>
                        <a:lnTo>
                          <a:pt x="39983" y="314315"/>
                        </a:lnTo>
                        <a:lnTo>
                          <a:pt x="38523" y="299833"/>
                        </a:lnTo>
                        <a:lnTo>
                          <a:pt x="38760" y="297487"/>
                        </a:lnTo>
                        <a:lnTo>
                          <a:pt x="0" y="292512"/>
                        </a:lnTo>
                        <a:cubicBezTo>
                          <a:pt x="380" y="284265"/>
                          <a:pt x="1087" y="278827"/>
                          <a:pt x="1979" y="269547"/>
                        </a:cubicBezTo>
                        <a:lnTo>
                          <a:pt x="41706" y="268256"/>
                        </a:lnTo>
                        <a:lnTo>
                          <a:pt x="43333" y="252124"/>
                        </a:lnTo>
                        <a:lnTo>
                          <a:pt x="4070" y="239686"/>
                        </a:lnTo>
                        <a:cubicBezTo>
                          <a:pt x="5914" y="231639"/>
                          <a:pt x="7577" y="226414"/>
                          <a:pt x="10109" y="217441"/>
                        </a:cubicBezTo>
                        <a:lnTo>
                          <a:pt x="51201" y="223509"/>
                        </a:lnTo>
                        <a:lnTo>
                          <a:pt x="56092" y="207753"/>
                        </a:lnTo>
                        <a:lnTo>
                          <a:pt x="19325" y="187559"/>
                        </a:lnTo>
                        <a:cubicBezTo>
                          <a:pt x="22850" y="180095"/>
                          <a:pt x="25473" y="174202"/>
                          <a:pt x="29870" y="165981"/>
                        </a:cubicBezTo>
                        <a:lnTo>
                          <a:pt x="68281" y="181266"/>
                        </a:lnTo>
                        <a:lnTo>
                          <a:pt x="75721" y="167558"/>
                        </a:lnTo>
                        <a:lnTo>
                          <a:pt x="43319" y="141492"/>
                        </a:lnTo>
                        <a:cubicBezTo>
                          <a:pt x="48092" y="134756"/>
                          <a:pt x="51702" y="129411"/>
                          <a:pt x="57464" y="122083"/>
                        </a:cubicBezTo>
                        <a:lnTo>
                          <a:pt x="91870" y="143364"/>
                        </a:lnTo>
                        <a:lnTo>
                          <a:pt x="103957" y="128714"/>
                        </a:lnTo>
                        <a:lnTo>
                          <a:pt x="75050" y="98985"/>
                        </a:lnTo>
                        <a:cubicBezTo>
                          <a:pt x="80606" y="92880"/>
                          <a:pt x="84839" y="88014"/>
                          <a:pt x="91450" y="81440"/>
                        </a:cubicBezTo>
                        <a:lnTo>
                          <a:pt x="124249" y="107741"/>
                        </a:lnTo>
                        <a:lnTo>
                          <a:pt x="136265" y="97826"/>
                        </a:lnTo>
                        <a:lnTo>
                          <a:pt x="113880" y="62020"/>
                        </a:lnTo>
                        <a:cubicBezTo>
                          <a:pt x="120599" y="57224"/>
                          <a:pt x="125764" y="53361"/>
                          <a:pt x="133614" y="48331"/>
                        </a:cubicBezTo>
                        <a:lnTo>
                          <a:pt x="159590" y="80305"/>
                        </a:lnTo>
                        <a:lnTo>
                          <a:pt x="175201" y="71832"/>
                        </a:lnTo>
                        <a:lnTo>
                          <a:pt x="159485" y="33364"/>
                        </a:lnTo>
                        <a:cubicBezTo>
                          <a:pt x="166937" y="29818"/>
                          <a:pt x="172698" y="26925"/>
                          <a:pt x="181296" y="23322"/>
                        </a:cubicBezTo>
                        <a:lnTo>
                          <a:pt x="201325" y="58477"/>
                        </a:lnTo>
                        <a:lnTo>
                          <a:pt x="215871" y="53962"/>
                        </a:lnTo>
                        <a:lnTo>
                          <a:pt x="207361" y="13754"/>
                        </a:lnTo>
                        <a:cubicBezTo>
                          <a:pt x="215326" y="11594"/>
                          <a:pt x="221511" y="9774"/>
                          <a:pt x="230614" y="7763"/>
                        </a:cubicBezTo>
                        <a:lnTo>
                          <a:pt x="243826" y="45284"/>
                        </a:lnTo>
                        <a:lnTo>
                          <a:pt x="246718" y="44387"/>
                        </a:lnTo>
                        <a:lnTo>
                          <a:pt x="260778" y="42969"/>
                        </a:lnTo>
                        <a:lnTo>
                          <a:pt x="260094" y="2145"/>
                        </a:lnTo>
                        <a:cubicBezTo>
                          <a:pt x="268325" y="1543"/>
                          <a:pt x="274743" y="936"/>
                          <a:pt x="284062" y="696"/>
                        </a:cubicBezTo>
                        <a:lnTo>
                          <a:pt x="289878" y="40036"/>
                        </a:lnTo>
                        <a:lnTo>
                          <a:pt x="299267" y="39089"/>
                        </a:lnTo>
                        <a:lnTo>
                          <a:pt x="306666" y="39835"/>
                        </a:lnTo>
                        <a:close/>
                      </a:path>
                    </a:pathLst>
                  </a:custGeom>
                  <a:gradFill>
                    <a:gsLst>
                      <a:gs pos="26000">
                        <a:srgbClr val="D0BB1E"/>
                      </a:gs>
                      <a:gs pos="100000">
                        <a:srgbClr val="6B600F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innerShdw blurRad="63500">
                      <a:srgbClr val="67602F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" name="Group 43"/>
                <p:cNvGrpSpPr/>
                <p:nvPr/>
              </p:nvGrpSpPr>
              <p:grpSpPr>
                <a:xfrm>
                  <a:off x="5433741" y="1310033"/>
                  <a:ext cx="2766090" cy="3453645"/>
                  <a:chOff x="5433741" y="1310033"/>
                  <a:chExt cx="2766090" cy="3453645"/>
                </a:xfrm>
              </p:grpSpPr>
              <p:sp>
                <p:nvSpPr>
                  <p:cNvPr id="12" name="Freeform 11"/>
                  <p:cNvSpPr/>
                  <p:nvPr/>
                </p:nvSpPr>
                <p:spPr>
                  <a:xfrm rot="1140000">
                    <a:off x="6851903" y="1417119"/>
                    <a:ext cx="698197" cy="697558"/>
                  </a:xfrm>
                  <a:custGeom>
                    <a:avLst/>
                    <a:gdLst>
                      <a:gd name="connsiteX0" fmla="*/ 517633 w 834762"/>
                      <a:gd name="connsiteY0" fmla="*/ 549545 h 833998"/>
                      <a:gd name="connsiteX1" fmla="*/ 468984 w 834762"/>
                      <a:gd name="connsiteY1" fmla="*/ 578104 h 833998"/>
                      <a:gd name="connsiteX2" fmla="*/ 421464 w 834762"/>
                      <a:gd name="connsiteY2" fmla="*/ 584432 h 833998"/>
                      <a:gd name="connsiteX3" fmla="*/ 424333 w 834762"/>
                      <a:gd name="connsiteY3" fmla="*/ 748796 h 833998"/>
                      <a:gd name="connsiteX4" fmla="*/ 448897 w 834762"/>
                      <a:gd name="connsiteY4" fmla="*/ 749859 h 833998"/>
                      <a:gd name="connsiteX5" fmla="*/ 530691 w 834762"/>
                      <a:gd name="connsiteY5" fmla="*/ 732742 h 833998"/>
                      <a:gd name="connsiteX6" fmla="*/ 591714 w 834762"/>
                      <a:gd name="connsiteY6" fmla="*/ 704601 h 833998"/>
                      <a:gd name="connsiteX7" fmla="*/ 640877 w 834762"/>
                      <a:gd name="connsiteY7" fmla="*/ 668560 h 833998"/>
                      <a:gd name="connsiteX8" fmla="*/ 305402 w 834762"/>
                      <a:gd name="connsiteY8" fmla="*/ 541919 h 833998"/>
                      <a:gd name="connsiteX9" fmla="*/ 191842 w 834762"/>
                      <a:gd name="connsiteY9" fmla="*/ 655479 h 833998"/>
                      <a:gd name="connsiteX10" fmla="*/ 222965 w 834762"/>
                      <a:gd name="connsiteY10" fmla="*/ 684006 h 833998"/>
                      <a:gd name="connsiteX11" fmla="*/ 368137 w 834762"/>
                      <a:gd name="connsiteY11" fmla="*/ 746365 h 833998"/>
                      <a:gd name="connsiteX12" fmla="*/ 395711 w 834762"/>
                      <a:gd name="connsiteY12" fmla="*/ 747558 h 833998"/>
                      <a:gd name="connsiteX13" fmla="*/ 392851 w 834762"/>
                      <a:gd name="connsiteY13" fmla="*/ 583705 h 833998"/>
                      <a:gd name="connsiteX14" fmla="*/ 343196 w 834762"/>
                      <a:gd name="connsiteY14" fmla="*/ 570410 h 833998"/>
                      <a:gd name="connsiteX15" fmla="*/ 579685 w 834762"/>
                      <a:gd name="connsiteY15" fmla="*/ 433548 h 833998"/>
                      <a:gd name="connsiteX16" fmla="*/ 579695 w 834762"/>
                      <a:gd name="connsiteY16" fmla="*/ 433624 h 833998"/>
                      <a:gd name="connsiteX17" fmla="*/ 563370 w 834762"/>
                      <a:gd name="connsiteY17" fmla="*/ 494598 h 833998"/>
                      <a:gd name="connsiteX18" fmla="*/ 537130 w 834762"/>
                      <a:gd name="connsiteY18" fmla="*/ 529404 h 833998"/>
                      <a:gd name="connsiteX19" fmla="*/ 660420 w 834762"/>
                      <a:gd name="connsiteY19" fmla="*/ 648463 h 833998"/>
                      <a:gd name="connsiteX20" fmla="*/ 687625 w 834762"/>
                      <a:gd name="connsiteY20" fmla="*/ 618782 h 833998"/>
                      <a:gd name="connsiteX21" fmla="*/ 749985 w 834762"/>
                      <a:gd name="connsiteY21" fmla="*/ 473609 h 833998"/>
                      <a:gd name="connsiteX22" fmla="*/ 751458 w 834762"/>
                      <a:gd name="connsiteY22" fmla="*/ 439546 h 833998"/>
                      <a:gd name="connsiteX23" fmla="*/ 386137 w 834762"/>
                      <a:gd name="connsiteY23" fmla="*/ 337498 h 833998"/>
                      <a:gd name="connsiteX24" fmla="*/ 330456 w 834762"/>
                      <a:gd name="connsiteY24" fmla="*/ 451659 h 833998"/>
                      <a:gd name="connsiteX25" fmla="*/ 444617 w 834762"/>
                      <a:gd name="connsiteY25" fmla="*/ 507338 h 833998"/>
                      <a:gd name="connsiteX26" fmla="*/ 500298 w 834762"/>
                      <a:gd name="connsiteY26" fmla="*/ 393178 h 833998"/>
                      <a:gd name="connsiteX27" fmla="*/ 386137 w 834762"/>
                      <a:gd name="connsiteY27" fmla="*/ 337498 h 833998"/>
                      <a:gd name="connsiteX28" fmla="*/ 92594 w 834762"/>
                      <a:gd name="connsiteY28" fmla="*/ 428959 h 833998"/>
                      <a:gd name="connsiteX29" fmla="*/ 91888 w 834762"/>
                      <a:gd name="connsiteY29" fmla="*/ 445278 h 833998"/>
                      <a:gd name="connsiteX30" fmla="*/ 109005 w 834762"/>
                      <a:gd name="connsiteY30" fmla="*/ 527072 h 833998"/>
                      <a:gd name="connsiteX31" fmla="*/ 137145 w 834762"/>
                      <a:gd name="connsiteY31" fmla="*/ 588095 h 833998"/>
                      <a:gd name="connsiteX32" fmla="*/ 171679 w 834762"/>
                      <a:gd name="connsiteY32" fmla="*/ 635201 h 833998"/>
                      <a:gd name="connsiteX33" fmla="*/ 286014 w 834762"/>
                      <a:gd name="connsiteY33" fmla="*/ 520867 h 833998"/>
                      <a:gd name="connsiteX34" fmla="*/ 259691 w 834762"/>
                      <a:gd name="connsiteY34" fmla="*/ 476025 h 833998"/>
                      <a:gd name="connsiteX35" fmla="*/ 253797 w 834762"/>
                      <a:gd name="connsiteY35" fmla="*/ 431773 h 833998"/>
                      <a:gd name="connsiteX36" fmla="*/ 659800 w 834762"/>
                      <a:gd name="connsiteY36" fmla="*/ 191947 h 833998"/>
                      <a:gd name="connsiteX37" fmla="*/ 536323 w 834762"/>
                      <a:gd name="connsiteY37" fmla="*/ 311188 h 833998"/>
                      <a:gd name="connsiteX38" fmla="*/ 537962 w 834762"/>
                      <a:gd name="connsiteY38" fmla="*/ 312424 h 833998"/>
                      <a:gd name="connsiteX39" fmla="*/ 571063 w 834762"/>
                      <a:gd name="connsiteY39" fmla="*/ 368811 h 833998"/>
                      <a:gd name="connsiteX40" fmla="*/ 575932 w 834762"/>
                      <a:gd name="connsiteY40" fmla="*/ 405368 h 833998"/>
                      <a:gd name="connsiteX41" fmla="*/ 752670 w 834762"/>
                      <a:gd name="connsiteY41" fmla="*/ 411540 h 833998"/>
                      <a:gd name="connsiteX42" fmla="*/ 753478 w 834762"/>
                      <a:gd name="connsiteY42" fmla="*/ 392849 h 833998"/>
                      <a:gd name="connsiteX43" fmla="*/ 736361 w 834762"/>
                      <a:gd name="connsiteY43" fmla="*/ 311056 h 833998"/>
                      <a:gd name="connsiteX44" fmla="*/ 690140 w 834762"/>
                      <a:gd name="connsiteY44" fmla="*/ 222634 h 833998"/>
                      <a:gd name="connsiteX45" fmla="*/ 173235 w 834762"/>
                      <a:gd name="connsiteY45" fmla="*/ 202441 h 833998"/>
                      <a:gd name="connsiteX46" fmla="*/ 157740 w 834762"/>
                      <a:gd name="connsiteY46" fmla="*/ 219346 h 833998"/>
                      <a:gd name="connsiteX47" fmla="*/ 95381 w 834762"/>
                      <a:gd name="connsiteY47" fmla="*/ 364518 h 833998"/>
                      <a:gd name="connsiteX48" fmla="*/ 94058 w 834762"/>
                      <a:gd name="connsiteY48" fmla="*/ 395113 h 833998"/>
                      <a:gd name="connsiteX49" fmla="*/ 254619 w 834762"/>
                      <a:gd name="connsiteY49" fmla="*/ 397916 h 833998"/>
                      <a:gd name="connsiteX50" fmla="*/ 267384 w 834762"/>
                      <a:gd name="connsiteY50" fmla="*/ 350238 h 833998"/>
                      <a:gd name="connsiteX51" fmla="*/ 290444 w 834762"/>
                      <a:gd name="connsiteY51" fmla="*/ 319650 h 833998"/>
                      <a:gd name="connsiteX52" fmla="*/ 429290 w 834762"/>
                      <a:gd name="connsiteY52" fmla="*/ 88484 h 833998"/>
                      <a:gd name="connsiteX53" fmla="*/ 429290 w 834762"/>
                      <a:gd name="connsiteY53" fmla="*/ 258826 h 833998"/>
                      <a:gd name="connsiteX54" fmla="*/ 487558 w 834762"/>
                      <a:gd name="connsiteY54" fmla="*/ 274426 h 833998"/>
                      <a:gd name="connsiteX55" fmla="*/ 513660 w 834762"/>
                      <a:gd name="connsiteY55" fmla="*/ 294103 h 833998"/>
                      <a:gd name="connsiteX56" fmla="*/ 640090 w 834762"/>
                      <a:gd name="connsiteY56" fmla="*/ 172012 h 833998"/>
                      <a:gd name="connsiteX57" fmla="*/ 622401 w 834762"/>
                      <a:gd name="connsiteY57" fmla="*/ 154122 h 833998"/>
                      <a:gd name="connsiteX58" fmla="*/ 445260 w 834762"/>
                      <a:gd name="connsiteY58" fmla="*/ 87995 h 833998"/>
                      <a:gd name="connsiteX59" fmla="*/ 314675 w 834762"/>
                      <a:gd name="connsiteY59" fmla="*/ 105386 h 833998"/>
                      <a:gd name="connsiteX60" fmla="*/ 201065 w 834762"/>
                      <a:gd name="connsiteY60" fmla="*/ 172078 h 833998"/>
                      <a:gd name="connsiteX61" fmla="*/ 196139 w 834762"/>
                      <a:gd name="connsiteY61" fmla="*/ 177452 h 833998"/>
                      <a:gd name="connsiteX62" fmla="*/ 313661 w 834762"/>
                      <a:gd name="connsiteY62" fmla="*/ 294974 h 833998"/>
                      <a:gd name="connsiteX63" fmla="*/ 361770 w 834762"/>
                      <a:gd name="connsiteY63" fmla="*/ 266733 h 833998"/>
                      <a:gd name="connsiteX64" fmla="*/ 401258 w 834762"/>
                      <a:gd name="connsiteY64" fmla="*/ 261474 h 833998"/>
                      <a:gd name="connsiteX65" fmla="*/ 401258 w 834762"/>
                      <a:gd name="connsiteY65" fmla="*/ 89343 h 833998"/>
                      <a:gd name="connsiteX66" fmla="*/ 380086 w 834762"/>
                      <a:gd name="connsiteY66" fmla="*/ 89992 h 833998"/>
                      <a:gd name="connsiteX67" fmla="*/ 314675 w 834762"/>
                      <a:gd name="connsiteY67" fmla="*/ 105386 h 833998"/>
                      <a:gd name="connsiteX68" fmla="*/ 304974 w 834762"/>
                      <a:gd name="connsiteY68" fmla="*/ 14652 h 833998"/>
                      <a:gd name="connsiteX69" fmla="*/ 338005 w 834762"/>
                      <a:gd name="connsiteY69" fmla="*/ 8009 h 833998"/>
                      <a:gd name="connsiteX70" fmla="*/ 353627 w 834762"/>
                      <a:gd name="connsiteY70" fmla="*/ 61359 h 833998"/>
                      <a:gd name="connsiteX71" fmla="*/ 375708 w 834762"/>
                      <a:gd name="connsiteY71" fmla="*/ 56162 h 833998"/>
                      <a:gd name="connsiteX72" fmla="*/ 377898 w 834762"/>
                      <a:gd name="connsiteY72" fmla="*/ 56068 h 833998"/>
                      <a:gd name="connsiteX73" fmla="*/ 377452 w 834762"/>
                      <a:gd name="connsiteY73" fmla="*/ 1746 h 833998"/>
                      <a:gd name="connsiteX74" fmla="*/ 411099 w 834762"/>
                      <a:gd name="connsiteY74" fmla="*/ 0 h 833998"/>
                      <a:gd name="connsiteX75" fmla="*/ 418656 w 834762"/>
                      <a:gd name="connsiteY75" fmla="*/ 54318 h 833998"/>
                      <a:gd name="connsiteX76" fmla="*/ 438677 w 834762"/>
                      <a:gd name="connsiteY76" fmla="*/ 53458 h 833998"/>
                      <a:gd name="connsiteX77" fmla="*/ 442629 w 834762"/>
                      <a:gd name="connsiteY77" fmla="*/ 54229 h 833998"/>
                      <a:gd name="connsiteX78" fmla="*/ 451924 w 834762"/>
                      <a:gd name="connsiteY78" fmla="*/ 2239 h 833998"/>
                      <a:gd name="connsiteX79" fmla="*/ 485317 w 834762"/>
                      <a:gd name="connsiteY79" fmla="*/ 6716 h 833998"/>
                      <a:gd name="connsiteX80" fmla="*/ 482721 w 834762"/>
                      <a:gd name="connsiteY80" fmla="*/ 62044 h 833998"/>
                      <a:gd name="connsiteX81" fmla="*/ 506408 w 834762"/>
                      <a:gd name="connsiteY81" fmla="*/ 66661 h 833998"/>
                      <a:gd name="connsiteX82" fmla="*/ 526436 w 834762"/>
                      <a:gd name="connsiteY82" fmla="*/ 14292 h 833998"/>
                      <a:gd name="connsiteX83" fmla="*/ 556785 w 834762"/>
                      <a:gd name="connsiteY83" fmla="*/ 24208 h 833998"/>
                      <a:gd name="connsiteX84" fmla="*/ 545578 w 834762"/>
                      <a:gd name="connsiteY84" fmla="*/ 74588 h 833998"/>
                      <a:gd name="connsiteX85" fmla="*/ 567504 w 834762"/>
                      <a:gd name="connsiteY85" fmla="*/ 85555 h 833998"/>
                      <a:gd name="connsiteX86" fmla="*/ 596188 w 834762"/>
                      <a:gd name="connsiteY86" fmla="*/ 39896 h 833998"/>
                      <a:gd name="connsiteX87" fmla="*/ 624030 w 834762"/>
                      <a:gd name="connsiteY87" fmla="*/ 55522 h 833998"/>
                      <a:gd name="connsiteX88" fmla="*/ 603004 w 834762"/>
                      <a:gd name="connsiteY88" fmla="*/ 103310 h 833998"/>
                      <a:gd name="connsiteX89" fmla="*/ 625599 w 834762"/>
                      <a:gd name="connsiteY89" fmla="*/ 114611 h 833998"/>
                      <a:gd name="connsiteX90" fmla="*/ 627070 w 834762"/>
                      <a:gd name="connsiteY90" fmla="*/ 115881 h 833998"/>
                      <a:gd name="connsiteX91" fmla="*/ 661492 w 834762"/>
                      <a:gd name="connsiteY91" fmla="*/ 78039 h 833998"/>
                      <a:gd name="connsiteX92" fmla="*/ 686144 w 834762"/>
                      <a:gd name="connsiteY92" fmla="*/ 98327 h 833998"/>
                      <a:gd name="connsiteX93" fmla="*/ 656996 w 834762"/>
                      <a:gd name="connsiteY93" fmla="*/ 141702 h 833998"/>
                      <a:gd name="connsiteX94" fmla="*/ 676865 w 834762"/>
                      <a:gd name="connsiteY94" fmla="*/ 158846 h 833998"/>
                      <a:gd name="connsiteX95" fmla="*/ 717542 w 834762"/>
                      <a:gd name="connsiteY95" fmla="*/ 127248 h 833998"/>
                      <a:gd name="connsiteX96" fmla="*/ 738352 w 834762"/>
                      <a:gd name="connsiteY96" fmla="*/ 151462 h 833998"/>
                      <a:gd name="connsiteX97" fmla="*/ 704323 w 834762"/>
                      <a:gd name="connsiteY97" fmla="*/ 186983 h 833998"/>
                      <a:gd name="connsiteX98" fmla="*/ 720495 w 834762"/>
                      <a:gd name="connsiteY98" fmla="*/ 208326 h 833998"/>
                      <a:gd name="connsiteX99" fmla="*/ 765959 w 834762"/>
                      <a:gd name="connsiteY99" fmla="*/ 184764 h 833998"/>
                      <a:gd name="connsiteX100" fmla="*/ 782034 w 834762"/>
                      <a:gd name="connsiteY100" fmla="*/ 212349 h 833998"/>
                      <a:gd name="connsiteX101" fmla="*/ 740855 w 834762"/>
                      <a:gd name="connsiteY101" fmla="*/ 242031 h 833998"/>
                      <a:gd name="connsiteX102" fmla="*/ 751573 w 834762"/>
                      <a:gd name="connsiteY102" fmla="*/ 264399 h 833998"/>
                      <a:gd name="connsiteX103" fmla="*/ 800592 w 834762"/>
                      <a:gd name="connsiteY103" fmla="*/ 249436 h 833998"/>
                      <a:gd name="connsiteX104" fmla="*/ 812136 w 834762"/>
                      <a:gd name="connsiteY104" fmla="*/ 280927 h 833998"/>
                      <a:gd name="connsiteX105" fmla="*/ 768983 w 834762"/>
                      <a:gd name="connsiteY105" fmla="*/ 301776 h 833998"/>
                      <a:gd name="connsiteX106" fmla="*/ 774160 w 834762"/>
                      <a:gd name="connsiteY106" fmla="*/ 327038 h 833998"/>
                      <a:gd name="connsiteX107" fmla="*/ 823529 w 834762"/>
                      <a:gd name="connsiteY107" fmla="*/ 319992 h 833998"/>
                      <a:gd name="connsiteX108" fmla="*/ 830090 w 834762"/>
                      <a:gd name="connsiteY108" fmla="*/ 352885 h 833998"/>
                      <a:gd name="connsiteX109" fmla="*/ 782431 w 834762"/>
                      <a:gd name="connsiteY109" fmla="*/ 367396 h 833998"/>
                      <a:gd name="connsiteX110" fmla="*/ 787567 w 834762"/>
                      <a:gd name="connsiteY110" fmla="*/ 392460 h 833998"/>
                      <a:gd name="connsiteX111" fmla="*/ 834344 w 834762"/>
                      <a:gd name="connsiteY111" fmla="*/ 394942 h 833998"/>
                      <a:gd name="connsiteX112" fmla="*/ 834414 w 834762"/>
                      <a:gd name="connsiteY112" fmla="*/ 428482 h 833998"/>
                      <a:gd name="connsiteX113" fmla="*/ 785477 w 834762"/>
                      <a:gd name="connsiteY113" fmla="*/ 433431 h 833998"/>
                      <a:gd name="connsiteX114" fmla="*/ 784021 w 834762"/>
                      <a:gd name="connsiteY114" fmla="*/ 459595 h 833998"/>
                      <a:gd name="connsiteX115" fmla="*/ 831407 w 834762"/>
                      <a:gd name="connsiteY115" fmla="*/ 470285 h 833998"/>
                      <a:gd name="connsiteX116" fmla="*/ 825838 w 834762"/>
                      <a:gd name="connsiteY116" fmla="*/ 503361 h 833998"/>
                      <a:gd name="connsiteX117" fmla="*/ 778513 w 834762"/>
                      <a:gd name="connsiteY117" fmla="*/ 500133 h 833998"/>
                      <a:gd name="connsiteX118" fmla="*/ 772464 w 834762"/>
                      <a:gd name="connsiteY118" fmla="*/ 522407 h 833998"/>
                      <a:gd name="connsiteX119" fmla="*/ 818297 w 834762"/>
                      <a:gd name="connsiteY119" fmla="*/ 543459 h 833998"/>
                      <a:gd name="connsiteX120" fmla="*/ 805997 w 834762"/>
                      <a:gd name="connsiteY120" fmla="*/ 574663 h 833998"/>
                      <a:gd name="connsiteX121" fmla="*/ 758108 w 834762"/>
                      <a:gd name="connsiteY121" fmla="*/ 561059 h 833998"/>
                      <a:gd name="connsiteX122" fmla="*/ 746053 w 834762"/>
                      <a:gd name="connsiteY122" fmla="*/ 585545 h 833998"/>
                      <a:gd name="connsiteX123" fmla="*/ 786657 w 834762"/>
                      <a:gd name="connsiteY123" fmla="*/ 612293 h 833998"/>
                      <a:gd name="connsiteX124" fmla="*/ 769776 w 834762"/>
                      <a:gd name="connsiteY124" fmla="*/ 641277 h 833998"/>
                      <a:gd name="connsiteX125" fmla="*/ 726297 w 834762"/>
                      <a:gd name="connsiteY125" fmla="*/ 621404 h 833998"/>
                      <a:gd name="connsiteX126" fmla="*/ 710493 w 834762"/>
                      <a:gd name="connsiteY126" fmla="*/ 639603 h 833998"/>
                      <a:gd name="connsiteX127" fmla="*/ 745102 w 834762"/>
                      <a:gd name="connsiteY127" fmla="*/ 677544 h 833998"/>
                      <a:gd name="connsiteX128" fmla="*/ 722902 w 834762"/>
                      <a:gd name="connsiteY128" fmla="*/ 700193 h 833998"/>
                      <a:gd name="connsiteX129" fmla="*/ 683892 w 834762"/>
                      <a:gd name="connsiteY129" fmla="*/ 670238 h 833998"/>
                      <a:gd name="connsiteX130" fmla="*/ 665520 w 834762"/>
                      <a:gd name="connsiteY130" fmla="*/ 691394 h 833998"/>
                      <a:gd name="connsiteX131" fmla="*/ 693180 w 834762"/>
                      <a:gd name="connsiteY131" fmla="*/ 730186 h 833998"/>
                      <a:gd name="connsiteX132" fmla="*/ 668427 w 834762"/>
                      <a:gd name="connsiteY132" fmla="*/ 750012 h 833998"/>
                      <a:gd name="connsiteX133" fmla="*/ 633918 w 834762"/>
                      <a:gd name="connsiteY133" fmla="*/ 716219 h 833998"/>
                      <a:gd name="connsiteX134" fmla="*/ 612807 w 834762"/>
                      <a:gd name="connsiteY134" fmla="*/ 731301 h 833998"/>
                      <a:gd name="connsiteX135" fmla="*/ 632916 w 834762"/>
                      <a:gd name="connsiteY135" fmla="*/ 773701 h 833998"/>
                      <a:gd name="connsiteX136" fmla="*/ 605231 w 834762"/>
                      <a:gd name="connsiteY136" fmla="*/ 787788 h 833998"/>
                      <a:gd name="connsiteX137" fmla="*/ 578111 w 834762"/>
                      <a:gd name="connsiteY137" fmla="*/ 748242 h 833998"/>
                      <a:gd name="connsiteX138" fmla="*/ 553240 w 834762"/>
                      <a:gd name="connsiteY138" fmla="*/ 759710 h 833998"/>
                      <a:gd name="connsiteX139" fmla="*/ 566450 w 834762"/>
                      <a:gd name="connsiteY139" fmla="*/ 805057 h 833998"/>
                      <a:gd name="connsiteX140" fmla="*/ 536585 w 834762"/>
                      <a:gd name="connsiteY140" fmla="*/ 816299 h 833998"/>
                      <a:gd name="connsiteX141" fmla="*/ 516038 w 834762"/>
                      <a:gd name="connsiteY141" fmla="*/ 771427 h 833998"/>
                      <a:gd name="connsiteX142" fmla="*/ 490952 w 834762"/>
                      <a:gd name="connsiteY142" fmla="*/ 777699 h 833998"/>
                      <a:gd name="connsiteX143" fmla="*/ 493277 w 834762"/>
                      <a:gd name="connsiteY143" fmla="*/ 824895 h 833998"/>
                      <a:gd name="connsiteX144" fmla="*/ 462596 w 834762"/>
                      <a:gd name="connsiteY144" fmla="*/ 831697 h 833998"/>
                      <a:gd name="connsiteX145" fmla="*/ 450991 w 834762"/>
                      <a:gd name="connsiteY145" fmla="*/ 782580 h 833998"/>
                      <a:gd name="connsiteX146" fmla="*/ 424033 w 834762"/>
                      <a:gd name="connsiteY146" fmla="*/ 784521 h 833998"/>
                      <a:gd name="connsiteX147" fmla="*/ 419609 w 834762"/>
                      <a:gd name="connsiteY147" fmla="*/ 833363 h 833998"/>
                      <a:gd name="connsiteX148" fmla="*/ 386608 w 834762"/>
                      <a:gd name="connsiteY148" fmla="*/ 833869 h 833998"/>
                      <a:gd name="connsiteX149" fmla="*/ 384554 w 834762"/>
                      <a:gd name="connsiteY149" fmla="*/ 781730 h 833998"/>
                      <a:gd name="connsiteX150" fmla="*/ 360658 w 834762"/>
                      <a:gd name="connsiteY150" fmla="*/ 779375 h 833998"/>
                      <a:gd name="connsiteX151" fmla="*/ 345242 w 834762"/>
                      <a:gd name="connsiteY151" fmla="*/ 826911 h 833998"/>
                      <a:gd name="connsiteX152" fmla="*/ 313287 w 834762"/>
                      <a:gd name="connsiteY152" fmla="*/ 819145 h 833998"/>
                      <a:gd name="connsiteX153" fmla="*/ 319804 w 834762"/>
                      <a:gd name="connsiteY153" fmla="*/ 768969 h 833998"/>
                      <a:gd name="connsiteX154" fmla="*/ 298162 w 834762"/>
                      <a:gd name="connsiteY154" fmla="*/ 763091 h 833998"/>
                      <a:gd name="connsiteX155" fmla="*/ 296440 w 834762"/>
                      <a:gd name="connsiteY155" fmla="*/ 762244 h 833998"/>
                      <a:gd name="connsiteX156" fmla="*/ 271413 w 834762"/>
                      <a:gd name="connsiteY156" fmla="*/ 807938 h 833998"/>
                      <a:gd name="connsiteX157" fmla="*/ 241465 w 834762"/>
                      <a:gd name="connsiteY157" fmla="*/ 794352 h 833998"/>
                      <a:gd name="connsiteX158" fmla="*/ 258162 w 834762"/>
                      <a:gd name="connsiteY158" fmla="*/ 743397 h 833998"/>
                      <a:gd name="connsiteX159" fmla="*/ 238275 w 834762"/>
                      <a:gd name="connsiteY159" fmla="*/ 733605 h 833998"/>
                      <a:gd name="connsiteX160" fmla="*/ 203637 w 834762"/>
                      <a:gd name="connsiteY160" fmla="*/ 775099 h 833998"/>
                      <a:gd name="connsiteX161" fmla="*/ 176873 w 834762"/>
                      <a:gd name="connsiteY161" fmla="*/ 755987 h 833998"/>
                      <a:gd name="connsiteX162" fmla="*/ 203852 w 834762"/>
                      <a:gd name="connsiteY162" fmla="*/ 708357 h 833998"/>
                      <a:gd name="connsiteX163" fmla="*/ 186629 w 834762"/>
                      <a:gd name="connsiteY163" fmla="*/ 693401 h 833998"/>
                      <a:gd name="connsiteX164" fmla="*/ 143281 w 834762"/>
                      <a:gd name="connsiteY164" fmla="*/ 731816 h 833998"/>
                      <a:gd name="connsiteX165" fmla="*/ 119675 w 834762"/>
                      <a:gd name="connsiteY165" fmla="*/ 708917 h 833998"/>
                      <a:gd name="connsiteX166" fmla="*/ 154055 w 834762"/>
                      <a:gd name="connsiteY166" fmla="*/ 665114 h 833998"/>
                      <a:gd name="connsiteX167" fmla="*/ 144428 w 834762"/>
                      <a:gd name="connsiteY167" fmla="*/ 656755 h 833998"/>
                      <a:gd name="connsiteX168" fmla="*/ 138542 w 834762"/>
                      <a:gd name="connsiteY168" fmla="*/ 648517 h 833998"/>
                      <a:gd name="connsiteX169" fmla="*/ 92268 w 834762"/>
                      <a:gd name="connsiteY169" fmla="*/ 676953 h 833998"/>
                      <a:gd name="connsiteX170" fmla="*/ 73745 w 834762"/>
                      <a:gd name="connsiteY170" fmla="*/ 650792 h 833998"/>
                      <a:gd name="connsiteX171" fmla="*/ 114266 w 834762"/>
                      <a:gd name="connsiteY171" fmla="*/ 614535 h 833998"/>
                      <a:gd name="connsiteX172" fmla="*/ 107791 w 834762"/>
                      <a:gd name="connsiteY172" fmla="*/ 605471 h 833998"/>
                      <a:gd name="connsiteX173" fmla="*/ 102890 w 834762"/>
                      <a:gd name="connsiteY173" fmla="*/ 594843 h 833998"/>
                      <a:gd name="connsiteX174" fmla="*/ 51934 w 834762"/>
                      <a:gd name="connsiteY174" fmla="*/ 615198 h 833998"/>
                      <a:gd name="connsiteX175" fmla="*/ 38433 w 834762"/>
                      <a:gd name="connsiteY175" fmla="*/ 585048 h 833998"/>
                      <a:gd name="connsiteX176" fmla="*/ 85310 w 834762"/>
                      <a:gd name="connsiteY176" fmla="*/ 556720 h 833998"/>
                      <a:gd name="connsiteX177" fmla="*/ 76758 w 834762"/>
                      <a:gd name="connsiteY177" fmla="*/ 538175 h 833998"/>
                      <a:gd name="connsiteX178" fmla="*/ 76094 w 834762"/>
                      <a:gd name="connsiteY178" fmla="*/ 534935 h 833998"/>
                      <a:gd name="connsiteX179" fmla="*/ 22305 w 834762"/>
                      <a:gd name="connsiteY179" fmla="*/ 546061 h 833998"/>
                      <a:gd name="connsiteX180" fmla="*/ 14440 w 834762"/>
                      <a:gd name="connsiteY180" fmla="*/ 514689 h 833998"/>
                      <a:gd name="connsiteX181" fmla="*/ 67779 w 834762"/>
                      <a:gd name="connsiteY181" fmla="*/ 494360 h 833998"/>
                      <a:gd name="connsiteX182" fmla="*/ 63326 w 834762"/>
                      <a:gd name="connsiteY182" fmla="*/ 472632 h 833998"/>
                      <a:gd name="connsiteX183" fmla="*/ 3575 w 834762"/>
                      <a:gd name="connsiteY183" fmla="*/ 474117 h 833998"/>
                      <a:gd name="connsiteX184" fmla="*/ 1424 w 834762"/>
                      <a:gd name="connsiteY184" fmla="*/ 441846 h 833998"/>
                      <a:gd name="connsiteX185" fmla="*/ 58417 w 834762"/>
                      <a:gd name="connsiteY185" fmla="*/ 431180 h 833998"/>
                      <a:gd name="connsiteX186" fmla="*/ 59692 w 834762"/>
                      <a:gd name="connsiteY186" fmla="*/ 408278 h 833998"/>
                      <a:gd name="connsiteX187" fmla="*/ 0 w 834762"/>
                      <a:gd name="connsiteY187" fmla="*/ 397992 h 833998"/>
                      <a:gd name="connsiteX188" fmla="*/ 4133 w 834762"/>
                      <a:gd name="connsiteY188" fmla="*/ 364548 h 833998"/>
                      <a:gd name="connsiteX189" fmla="*/ 61973 w 834762"/>
                      <a:gd name="connsiteY189" fmla="*/ 367275 h 833998"/>
                      <a:gd name="connsiteX190" fmla="*/ 62764 w 834762"/>
                      <a:gd name="connsiteY190" fmla="*/ 353058 h 833998"/>
                      <a:gd name="connsiteX191" fmla="*/ 64846 w 834762"/>
                      <a:gd name="connsiteY191" fmla="*/ 345393 h 833998"/>
                      <a:gd name="connsiteX192" fmla="*/ 10789 w 834762"/>
                      <a:gd name="connsiteY192" fmla="*/ 325915 h 833998"/>
                      <a:gd name="connsiteX193" fmla="*/ 20688 w 834762"/>
                      <a:gd name="connsiteY193" fmla="*/ 293703 h 833998"/>
                      <a:gd name="connsiteX194" fmla="*/ 75517 w 834762"/>
                      <a:gd name="connsiteY194" fmla="*/ 306097 h 833998"/>
                      <a:gd name="connsiteX195" fmla="*/ 78656 w 834762"/>
                      <a:gd name="connsiteY195" fmla="*/ 294543 h 833998"/>
                      <a:gd name="connsiteX196" fmla="*/ 85235 w 834762"/>
                      <a:gd name="connsiteY196" fmla="*/ 281179 h 833998"/>
                      <a:gd name="connsiteX197" fmla="*/ 33468 w 834762"/>
                      <a:gd name="connsiteY197" fmla="*/ 255026 h 833998"/>
                      <a:gd name="connsiteX198" fmla="*/ 47212 w 834762"/>
                      <a:gd name="connsiteY198" fmla="*/ 224258 h 833998"/>
                      <a:gd name="connsiteX199" fmla="*/ 103351 w 834762"/>
                      <a:gd name="connsiteY199" fmla="*/ 244386 h 833998"/>
                      <a:gd name="connsiteX200" fmla="*/ 113069 w 834762"/>
                      <a:gd name="connsiteY200" fmla="*/ 224648 h 833998"/>
                      <a:gd name="connsiteX201" fmla="*/ 68096 w 834762"/>
                      <a:gd name="connsiteY201" fmla="*/ 188247 h 833998"/>
                      <a:gd name="connsiteX202" fmla="*/ 88025 w 834762"/>
                      <a:gd name="connsiteY202" fmla="*/ 161072 h 833998"/>
                      <a:gd name="connsiteX203" fmla="*/ 139541 w 834762"/>
                      <a:gd name="connsiteY203" fmla="*/ 193150 h 833998"/>
                      <a:gd name="connsiteX204" fmla="*/ 155382 w 834762"/>
                      <a:gd name="connsiteY204" fmla="*/ 174907 h 833998"/>
                      <a:gd name="connsiteX205" fmla="*/ 115510 w 834762"/>
                      <a:gd name="connsiteY205" fmla="*/ 129397 h 833998"/>
                      <a:gd name="connsiteX206" fmla="*/ 139859 w 834762"/>
                      <a:gd name="connsiteY206" fmla="*/ 106110 h 833998"/>
                      <a:gd name="connsiteX207" fmla="*/ 182535 w 834762"/>
                      <a:gd name="connsiteY207" fmla="*/ 143639 h 833998"/>
                      <a:gd name="connsiteX208" fmla="*/ 184992 w 834762"/>
                      <a:gd name="connsiteY208" fmla="*/ 140809 h 833998"/>
                      <a:gd name="connsiteX209" fmla="*/ 199439 w 834762"/>
                      <a:gd name="connsiteY209" fmla="*/ 130488 h 833998"/>
                      <a:gd name="connsiteX210" fmla="*/ 170069 w 834762"/>
                      <a:gd name="connsiteY210" fmla="*/ 81511 h 833998"/>
                      <a:gd name="connsiteX211" fmla="*/ 198181 w 834762"/>
                      <a:gd name="connsiteY211" fmla="*/ 62940 h 833998"/>
                      <a:gd name="connsiteX212" fmla="*/ 232818 w 834762"/>
                      <a:gd name="connsiteY212" fmla="*/ 106643 h 833998"/>
                      <a:gd name="connsiteX213" fmla="*/ 236276 w 834762"/>
                      <a:gd name="connsiteY213" fmla="*/ 104172 h 833998"/>
                      <a:gd name="connsiteX214" fmla="*/ 254281 w 834762"/>
                      <a:gd name="connsiteY214" fmla="*/ 95869 h 833998"/>
                      <a:gd name="connsiteX215" fmla="*/ 234725 w 834762"/>
                      <a:gd name="connsiteY215" fmla="*/ 42022 h 833998"/>
                      <a:gd name="connsiteX216" fmla="*/ 265862 w 834762"/>
                      <a:gd name="connsiteY216" fmla="*/ 29151 h 833998"/>
                      <a:gd name="connsiteX217" fmla="*/ 291548 w 834762"/>
                      <a:gd name="connsiteY217" fmla="*/ 78684 h 833998"/>
                      <a:gd name="connsiteX218" fmla="*/ 303572 w 834762"/>
                      <a:gd name="connsiteY218" fmla="*/ 73139 h 833998"/>
                      <a:gd name="connsiteX219" fmla="*/ 313731 w 834762"/>
                      <a:gd name="connsiteY219" fmla="*/ 70748 h 833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</a:cxnLst>
                    <a:rect l="l" t="t" r="r" b="b"/>
                    <a:pathLst>
                      <a:path w="834762" h="833998">
                        <a:moveTo>
                          <a:pt x="517633" y="549545"/>
                        </a:moveTo>
                        <a:lnTo>
                          <a:pt x="468984" y="578104"/>
                        </a:lnTo>
                        <a:lnTo>
                          <a:pt x="421464" y="584432"/>
                        </a:lnTo>
                        <a:lnTo>
                          <a:pt x="424333" y="748796"/>
                        </a:lnTo>
                        <a:lnTo>
                          <a:pt x="448897" y="749859"/>
                        </a:lnTo>
                        <a:cubicBezTo>
                          <a:pt x="476173" y="747678"/>
                          <a:pt x="503622" y="742062"/>
                          <a:pt x="530691" y="732742"/>
                        </a:cubicBezTo>
                        <a:cubicBezTo>
                          <a:pt x="552346" y="725285"/>
                          <a:pt x="572733" y="715811"/>
                          <a:pt x="591714" y="704601"/>
                        </a:cubicBezTo>
                        <a:lnTo>
                          <a:pt x="640877" y="668560"/>
                        </a:lnTo>
                        <a:close/>
                        <a:moveTo>
                          <a:pt x="305402" y="541919"/>
                        </a:moveTo>
                        <a:lnTo>
                          <a:pt x="191842" y="655479"/>
                        </a:lnTo>
                        <a:lnTo>
                          <a:pt x="222965" y="684006"/>
                        </a:lnTo>
                        <a:cubicBezTo>
                          <a:pt x="265515" y="716021"/>
                          <a:pt x="315378" y="737525"/>
                          <a:pt x="368137" y="746365"/>
                        </a:cubicBezTo>
                        <a:lnTo>
                          <a:pt x="395711" y="747558"/>
                        </a:lnTo>
                        <a:lnTo>
                          <a:pt x="392851" y="583705"/>
                        </a:lnTo>
                        <a:lnTo>
                          <a:pt x="343196" y="570410"/>
                        </a:lnTo>
                        <a:close/>
                        <a:moveTo>
                          <a:pt x="579685" y="433548"/>
                        </a:moveTo>
                        <a:lnTo>
                          <a:pt x="579695" y="433624"/>
                        </a:lnTo>
                        <a:cubicBezTo>
                          <a:pt x="578230" y="454962"/>
                          <a:pt x="572606" y="475661"/>
                          <a:pt x="563370" y="494598"/>
                        </a:cubicBezTo>
                        <a:lnTo>
                          <a:pt x="537130" y="529404"/>
                        </a:lnTo>
                        <a:lnTo>
                          <a:pt x="660420" y="648463"/>
                        </a:lnTo>
                        <a:lnTo>
                          <a:pt x="687625" y="618782"/>
                        </a:lnTo>
                        <a:cubicBezTo>
                          <a:pt x="719640" y="576232"/>
                          <a:pt x="741144" y="526369"/>
                          <a:pt x="749985" y="473609"/>
                        </a:cubicBezTo>
                        <a:lnTo>
                          <a:pt x="751458" y="439546"/>
                        </a:lnTo>
                        <a:close/>
                        <a:moveTo>
                          <a:pt x="386137" y="337498"/>
                        </a:moveTo>
                        <a:cubicBezTo>
                          <a:pt x="339236" y="353648"/>
                          <a:pt x="314307" y="404759"/>
                          <a:pt x="330456" y="451659"/>
                        </a:cubicBezTo>
                        <a:cubicBezTo>
                          <a:pt x="346605" y="498558"/>
                          <a:pt x="397717" y="523487"/>
                          <a:pt x="444617" y="507338"/>
                        </a:cubicBezTo>
                        <a:cubicBezTo>
                          <a:pt x="491518" y="491189"/>
                          <a:pt x="516447" y="440077"/>
                          <a:pt x="500298" y="393178"/>
                        </a:cubicBezTo>
                        <a:cubicBezTo>
                          <a:pt x="484149" y="346278"/>
                          <a:pt x="433037" y="321349"/>
                          <a:pt x="386137" y="337498"/>
                        </a:cubicBezTo>
                        <a:close/>
                        <a:moveTo>
                          <a:pt x="92594" y="428959"/>
                        </a:moveTo>
                        <a:lnTo>
                          <a:pt x="91888" y="445278"/>
                        </a:lnTo>
                        <a:cubicBezTo>
                          <a:pt x="94069" y="472555"/>
                          <a:pt x="99685" y="500003"/>
                          <a:pt x="109005" y="527072"/>
                        </a:cubicBezTo>
                        <a:cubicBezTo>
                          <a:pt x="116462" y="548727"/>
                          <a:pt x="125936" y="569114"/>
                          <a:pt x="137145" y="588095"/>
                        </a:cubicBezTo>
                        <a:lnTo>
                          <a:pt x="171679" y="635201"/>
                        </a:lnTo>
                        <a:lnTo>
                          <a:pt x="286014" y="520867"/>
                        </a:lnTo>
                        <a:lnTo>
                          <a:pt x="259691" y="476025"/>
                        </a:lnTo>
                        <a:lnTo>
                          <a:pt x="253797" y="431773"/>
                        </a:lnTo>
                        <a:close/>
                        <a:moveTo>
                          <a:pt x="659800" y="191947"/>
                        </a:moveTo>
                        <a:lnTo>
                          <a:pt x="536323" y="311188"/>
                        </a:lnTo>
                        <a:lnTo>
                          <a:pt x="537962" y="312424"/>
                        </a:lnTo>
                        <a:cubicBezTo>
                          <a:pt x="552254" y="328337"/>
                          <a:pt x="563662" y="347315"/>
                          <a:pt x="571063" y="368811"/>
                        </a:cubicBezTo>
                        <a:lnTo>
                          <a:pt x="575932" y="405368"/>
                        </a:lnTo>
                        <a:lnTo>
                          <a:pt x="752670" y="411540"/>
                        </a:lnTo>
                        <a:lnTo>
                          <a:pt x="753478" y="392849"/>
                        </a:lnTo>
                        <a:cubicBezTo>
                          <a:pt x="751297" y="365573"/>
                          <a:pt x="745681" y="338125"/>
                          <a:pt x="736361" y="311056"/>
                        </a:cubicBezTo>
                        <a:cubicBezTo>
                          <a:pt x="725176" y="278574"/>
                          <a:pt x="709451" y="248944"/>
                          <a:pt x="690140" y="222634"/>
                        </a:cubicBezTo>
                        <a:close/>
                        <a:moveTo>
                          <a:pt x="173235" y="202441"/>
                        </a:moveTo>
                        <a:lnTo>
                          <a:pt x="157740" y="219346"/>
                        </a:lnTo>
                        <a:cubicBezTo>
                          <a:pt x="125726" y="261896"/>
                          <a:pt x="104222" y="311759"/>
                          <a:pt x="95381" y="364518"/>
                        </a:cubicBezTo>
                        <a:lnTo>
                          <a:pt x="94058" y="395113"/>
                        </a:lnTo>
                        <a:lnTo>
                          <a:pt x="254619" y="397916"/>
                        </a:lnTo>
                        <a:lnTo>
                          <a:pt x="267384" y="350238"/>
                        </a:lnTo>
                        <a:lnTo>
                          <a:pt x="290444" y="319650"/>
                        </a:lnTo>
                        <a:close/>
                        <a:moveTo>
                          <a:pt x="429290" y="88484"/>
                        </a:moveTo>
                        <a:lnTo>
                          <a:pt x="429290" y="258826"/>
                        </a:lnTo>
                        <a:lnTo>
                          <a:pt x="487558" y="274426"/>
                        </a:lnTo>
                        <a:lnTo>
                          <a:pt x="513660" y="294103"/>
                        </a:lnTo>
                        <a:lnTo>
                          <a:pt x="640090" y="172012"/>
                        </a:lnTo>
                        <a:lnTo>
                          <a:pt x="622401" y="154122"/>
                        </a:lnTo>
                        <a:cubicBezTo>
                          <a:pt x="571341" y="115704"/>
                          <a:pt x="509750" y="92422"/>
                          <a:pt x="445260" y="87995"/>
                        </a:cubicBezTo>
                        <a:close/>
                        <a:moveTo>
                          <a:pt x="314675" y="105386"/>
                        </a:moveTo>
                        <a:cubicBezTo>
                          <a:pt x="271365" y="120299"/>
                          <a:pt x="233127" y="143283"/>
                          <a:pt x="201065" y="172078"/>
                        </a:cubicBezTo>
                        <a:lnTo>
                          <a:pt x="196139" y="177452"/>
                        </a:lnTo>
                        <a:lnTo>
                          <a:pt x="313661" y="294974"/>
                        </a:lnTo>
                        <a:lnTo>
                          <a:pt x="361770" y="266733"/>
                        </a:lnTo>
                        <a:lnTo>
                          <a:pt x="401258" y="261474"/>
                        </a:lnTo>
                        <a:lnTo>
                          <a:pt x="401258" y="89343"/>
                        </a:lnTo>
                        <a:lnTo>
                          <a:pt x="380086" y="89992"/>
                        </a:lnTo>
                        <a:cubicBezTo>
                          <a:pt x="358228" y="92844"/>
                          <a:pt x="336330" y="97930"/>
                          <a:pt x="314675" y="105386"/>
                        </a:cubicBezTo>
                        <a:close/>
                        <a:moveTo>
                          <a:pt x="304974" y="14652"/>
                        </a:moveTo>
                        <a:cubicBezTo>
                          <a:pt x="316297" y="12225"/>
                          <a:pt x="325099" y="10141"/>
                          <a:pt x="338005" y="8009"/>
                        </a:cubicBezTo>
                        <a:lnTo>
                          <a:pt x="353627" y="61359"/>
                        </a:lnTo>
                        <a:lnTo>
                          <a:pt x="375708" y="56162"/>
                        </a:lnTo>
                        <a:lnTo>
                          <a:pt x="377898" y="56068"/>
                        </a:lnTo>
                        <a:lnTo>
                          <a:pt x="377452" y="1746"/>
                        </a:lnTo>
                        <a:cubicBezTo>
                          <a:pt x="389008" y="999"/>
                          <a:pt x="398020" y="224"/>
                          <a:pt x="411099" y="0"/>
                        </a:cubicBezTo>
                        <a:lnTo>
                          <a:pt x="418656" y="54318"/>
                        </a:lnTo>
                        <a:lnTo>
                          <a:pt x="438677" y="53458"/>
                        </a:lnTo>
                        <a:lnTo>
                          <a:pt x="442629" y="54229"/>
                        </a:lnTo>
                        <a:lnTo>
                          <a:pt x="451924" y="2239"/>
                        </a:lnTo>
                        <a:cubicBezTo>
                          <a:pt x="463420" y="3632"/>
                          <a:pt x="472421" y="4529"/>
                          <a:pt x="485317" y="6716"/>
                        </a:cubicBezTo>
                        <a:lnTo>
                          <a:pt x="482721" y="62044"/>
                        </a:lnTo>
                        <a:lnTo>
                          <a:pt x="506408" y="66661"/>
                        </a:lnTo>
                        <a:lnTo>
                          <a:pt x="526436" y="14292"/>
                        </a:lnTo>
                        <a:cubicBezTo>
                          <a:pt x="537345" y="16600"/>
                          <a:pt x="544613" y="21003"/>
                          <a:pt x="556785" y="24208"/>
                        </a:cubicBezTo>
                        <a:lnTo>
                          <a:pt x="545578" y="74588"/>
                        </a:lnTo>
                        <a:lnTo>
                          <a:pt x="567504" y="85555"/>
                        </a:lnTo>
                        <a:lnTo>
                          <a:pt x="596188" y="39896"/>
                        </a:lnTo>
                        <a:cubicBezTo>
                          <a:pt x="606440" y="44281"/>
                          <a:pt x="612713" y="50012"/>
                          <a:pt x="624030" y="55522"/>
                        </a:cubicBezTo>
                        <a:lnTo>
                          <a:pt x="603004" y="103310"/>
                        </a:lnTo>
                        <a:lnTo>
                          <a:pt x="625599" y="114611"/>
                        </a:lnTo>
                        <a:lnTo>
                          <a:pt x="627070" y="115881"/>
                        </a:lnTo>
                        <a:lnTo>
                          <a:pt x="661492" y="78039"/>
                        </a:lnTo>
                        <a:cubicBezTo>
                          <a:pt x="670811" y="84161"/>
                          <a:pt x="675975" y="90909"/>
                          <a:pt x="686144" y="98327"/>
                        </a:cubicBezTo>
                        <a:lnTo>
                          <a:pt x="656996" y="141702"/>
                        </a:lnTo>
                        <a:lnTo>
                          <a:pt x="676865" y="158846"/>
                        </a:lnTo>
                        <a:lnTo>
                          <a:pt x="717542" y="127248"/>
                        </a:lnTo>
                        <a:cubicBezTo>
                          <a:pt x="725673" y="134877"/>
                          <a:pt x="729605" y="142410"/>
                          <a:pt x="738352" y="151462"/>
                        </a:cubicBezTo>
                        <a:lnTo>
                          <a:pt x="704323" y="186983"/>
                        </a:lnTo>
                        <a:lnTo>
                          <a:pt x="720495" y="208326"/>
                        </a:lnTo>
                        <a:lnTo>
                          <a:pt x="765959" y="184764"/>
                        </a:lnTo>
                        <a:cubicBezTo>
                          <a:pt x="772572" y="193741"/>
                          <a:pt x="775074" y="201861"/>
                          <a:pt x="782034" y="212349"/>
                        </a:cubicBezTo>
                        <a:lnTo>
                          <a:pt x="740855" y="242031"/>
                        </a:lnTo>
                        <a:lnTo>
                          <a:pt x="751573" y="264399"/>
                        </a:lnTo>
                        <a:lnTo>
                          <a:pt x="800592" y="249436"/>
                        </a:lnTo>
                        <a:cubicBezTo>
                          <a:pt x="805723" y="259963"/>
                          <a:pt x="806903" y="268783"/>
                          <a:pt x="812136" y="280927"/>
                        </a:cubicBezTo>
                        <a:lnTo>
                          <a:pt x="768983" y="301776"/>
                        </a:lnTo>
                        <a:lnTo>
                          <a:pt x="774160" y="327038"/>
                        </a:lnTo>
                        <a:lnTo>
                          <a:pt x="823529" y="319992"/>
                        </a:lnTo>
                        <a:cubicBezTo>
                          <a:pt x="826979" y="331184"/>
                          <a:pt x="826788" y="340080"/>
                          <a:pt x="830090" y="352885"/>
                        </a:cubicBezTo>
                        <a:lnTo>
                          <a:pt x="782431" y="367396"/>
                        </a:lnTo>
                        <a:lnTo>
                          <a:pt x="787567" y="392460"/>
                        </a:lnTo>
                        <a:lnTo>
                          <a:pt x="834344" y="394942"/>
                        </a:lnTo>
                        <a:cubicBezTo>
                          <a:pt x="835563" y="406589"/>
                          <a:pt x="833653" y="415281"/>
                          <a:pt x="834414" y="428482"/>
                        </a:cubicBezTo>
                        <a:lnTo>
                          <a:pt x="785477" y="433431"/>
                        </a:lnTo>
                        <a:lnTo>
                          <a:pt x="784021" y="459595"/>
                        </a:lnTo>
                        <a:lnTo>
                          <a:pt x="831407" y="470285"/>
                        </a:lnTo>
                        <a:cubicBezTo>
                          <a:pt x="830650" y="481972"/>
                          <a:pt x="827307" y="490219"/>
                          <a:pt x="825838" y="503361"/>
                        </a:cubicBezTo>
                        <a:lnTo>
                          <a:pt x="778513" y="500133"/>
                        </a:lnTo>
                        <a:lnTo>
                          <a:pt x="772464" y="522407"/>
                        </a:lnTo>
                        <a:lnTo>
                          <a:pt x="818297" y="543459"/>
                        </a:lnTo>
                        <a:cubicBezTo>
                          <a:pt x="815135" y="554735"/>
                          <a:pt x="810156" y="562111"/>
                          <a:pt x="805997" y="574663"/>
                        </a:cubicBezTo>
                        <a:lnTo>
                          <a:pt x="758108" y="561059"/>
                        </a:lnTo>
                        <a:lnTo>
                          <a:pt x="746053" y="585545"/>
                        </a:lnTo>
                        <a:lnTo>
                          <a:pt x="786657" y="612293"/>
                        </a:lnTo>
                        <a:cubicBezTo>
                          <a:pt x="781825" y="622961"/>
                          <a:pt x="775787" y="629498"/>
                          <a:pt x="769776" y="641277"/>
                        </a:cubicBezTo>
                        <a:lnTo>
                          <a:pt x="726297" y="621404"/>
                        </a:lnTo>
                        <a:lnTo>
                          <a:pt x="710493" y="639603"/>
                        </a:lnTo>
                        <a:lnTo>
                          <a:pt x="745102" y="677544"/>
                        </a:lnTo>
                        <a:cubicBezTo>
                          <a:pt x="737737" y="686646"/>
                          <a:pt x="731688" y="690314"/>
                          <a:pt x="722902" y="700193"/>
                        </a:cubicBezTo>
                        <a:lnTo>
                          <a:pt x="683892" y="670238"/>
                        </a:lnTo>
                        <a:lnTo>
                          <a:pt x="665520" y="691394"/>
                        </a:lnTo>
                        <a:lnTo>
                          <a:pt x="693180" y="730186"/>
                        </a:lnTo>
                        <a:cubicBezTo>
                          <a:pt x="684778" y="738340"/>
                          <a:pt x="678333" y="741257"/>
                          <a:pt x="668427" y="750012"/>
                        </a:cubicBezTo>
                        <a:lnTo>
                          <a:pt x="633918" y="716219"/>
                        </a:lnTo>
                        <a:lnTo>
                          <a:pt x="612807" y="731301"/>
                        </a:lnTo>
                        <a:lnTo>
                          <a:pt x="632916" y="773701"/>
                        </a:lnTo>
                        <a:cubicBezTo>
                          <a:pt x="623095" y="780075"/>
                          <a:pt x="616644" y="781115"/>
                          <a:pt x="605231" y="787788"/>
                        </a:cubicBezTo>
                        <a:lnTo>
                          <a:pt x="578111" y="748242"/>
                        </a:lnTo>
                        <a:lnTo>
                          <a:pt x="553240" y="759710"/>
                        </a:lnTo>
                        <a:lnTo>
                          <a:pt x="566450" y="805057"/>
                        </a:lnTo>
                        <a:cubicBezTo>
                          <a:pt x="555684" y="809659"/>
                          <a:pt x="548971" y="811675"/>
                          <a:pt x="536585" y="816299"/>
                        </a:cubicBezTo>
                        <a:lnTo>
                          <a:pt x="516038" y="771427"/>
                        </a:lnTo>
                        <a:lnTo>
                          <a:pt x="490952" y="777699"/>
                        </a:lnTo>
                        <a:lnTo>
                          <a:pt x="493277" y="824895"/>
                        </a:lnTo>
                        <a:cubicBezTo>
                          <a:pt x="481818" y="827297"/>
                          <a:pt x="475648" y="829591"/>
                          <a:pt x="462596" y="831697"/>
                        </a:cubicBezTo>
                        <a:lnTo>
                          <a:pt x="450991" y="782580"/>
                        </a:lnTo>
                        <a:lnTo>
                          <a:pt x="424033" y="784521"/>
                        </a:lnTo>
                        <a:lnTo>
                          <a:pt x="419609" y="833363"/>
                        </a:lnTo>
                        <a:cubicBezTo>
                          <a:pt x="407902" y="833526"/>
                          <a:pt x="399822" y="834302"/>
                          <a:pt x="386608" y="833869"/>
                        </a:cubicBezTo>
                        <a:lnTo>
                          <a:pt x="384554" y="781730"/>
                        </a:lnTo>
                        <a:lnTo>
                          <a:pt x="360658" y="779375"/>
                        </a:lnTo>
                        <a:lnTo>
                          <a:pt x="345242" y="826911"/>
                        </a:lnTo>
                        <a:cubicBezTo>
                          <a:pt x="333372" y="824385"/>
                          <a:pt x="326545" y="822613"/>
                          <a:pt x="313287" y="819145"/>
                        </a:cubicBezTo>
                        <a:lnTo>
                          <a:pt x="319804" y="768969"/>
                        </a:lnTo>
                        <a:lnTo>
                          <a:pt x="298162" y="763091"/>
                        </a:lnTo>
                        <a:lnTo>
                          <a:pt x="296440" y="762244"/>
                        </a:lnTo>
                        <a:lnTo>
                          <a:pt x="271413" y="807938"/>
                        </a:lnTo>
                        <a:cubicBezTo>
                          <a:pt x="260221" y="803244"/>
                          <a:pt x="253844" y="800230"/>
                          <a:pt x="241465" y="794352"/>
                        </a:cubicBezTo>
                        <a:lnTo>
                          <a:pt x="258162" y="743397"/>
                        </a:lnTo>
                        <a:lnTo>
                          <a:pt x="238275" y="733605"/>
                        </a:lnTo>
                        <a:lnTo>
                          <a:pt x="203637" y="775099"/>
                        </a:lnTo>
                        <a:cubicBezTo>
                          <a:pt x="193555" y="768339"/>
                          <a:pt x="187881" y="764149"/>
                          <a:pt x="176873" y="755987"/>
                        </a:cubicBezTo>
                        <a:lnTo>
                          <a:pt x="203852" y="708357"/>
                        </a:lnTo>
                        <a:lnTo>
                          <a:pt x="186629" y="693401"/>
                        </a:lnTo>
                        <a:lnTo>
                          <a:pt x="143281" y="731816"/>
                        </a:lnTo>
                        <a:cubicBezTo>
                          <a:pt x="134324" y="723625"/>
                          <a:pt x="129340" y="718633"/>
                          <a:pt x="119675" y="708917"/>
                        </a:cubicBezTo>
                        <a:lnTo>
                          <a:pt x="154055" y="665114"/>
                        </a:lnTo>
                        <a:lnTo>
                          <a:pt x="144428" y="656755"/>
                        </a:lnTo>
                        <a:lnTo>
                          <a:pt x="138542" y="648517"/>
                        </a:lnTo>
                        <a:lnTo>
                          <a:pt x="92268" y="676953"/>
                        </a:lnTo>
                        <a:cubicBezTo>
                          <a:pt x="85142" y="667509"/>
                          <a:pt x="81264" y="661837"/>
                          <a:pt x="73745" y="650792"/>
                        </a:cubicBezTo>
                        <a:lnTo>
                          <a:pt x="114266" y="614535"/>
                        </a:lnTo>
                        <a:lnTo>
                          <a:pt x="107791" y="605471"/>
                        </a:lnTo>
                        <a:lnTo>
                          <a:pt x="102890" y="594843"/>
                        </a:lnTo>
                        <a:lnTo>
                          <a:pt x="51934" y="615198"/>
                        </a:lnTo>
                        <a:cubicBezTo>
                          <a:pt x="46681" y="604597"/>
                          <a:pt x="43775" y="597295"/>
                          <a:pt x="38433" y="585048"/>
                        </a:cubicBezTo>
                        <a:lnTo>
                          <a:pt x="85310" y="556720"/>
                        </a:lnTo>
                        <a:lnTo>
                          <a:pt x="76758" y="538175"/>
                        </a:lnTo>
                        <a:lnTo>
                          <a:pt x="76094" y="534935"/>
                        </a:lnTo>
                        <a:lnTo>
                          <a:pt x="22305" y="546061"/>
                        </a:lnTo>
                        <a:cubicBezTo>
                          <a:pt x="19043" y="534946"/>
                          <a:pt x="17495" y="527409"/>
                          <a:pt x="14440" y="514689"/>
                        </a:cubicBezTo>
                        <a:lnTo>
                          <a:pt x="67779" y="494360"/>
                        </a:lnTo>
                        <a:lnTo>
                          <a:pt x="63326" y="472632"/>
                        </a:lnTo>
                        <a:lnTo>
                          <a:pt x="3575" y="474117"/>
                        </a:lnTo>
                        <a:cubicBezTo>
                          <a:pt x="2345" y="462599"/>
                          <a:pt x="2165" y="454907"/>
                          <a:pt x="1424" y="441846"/>
                        </a:cubicBezTo>
                        <a:lnTo>
                          <a:pt x="58417" y="431180"/>
                        </a:lnTo>
                        <a:lnTo>
                          <a:pt x="59692" y="408278"/>
                        </a:lnTo>
                        <a:lnTo>
                          <a:pt x="0" y="397992"/>
                        </a:lnTo>
                        <a:cubicBezTo>
                          <a:pt x="1267" y="386479"/>
                          <a:pt x="2055" y="377463"/>
                          <a:pt x="4133" y="364548"/>
                        </a:cubicBezTo>
                        <a:lnTo>
                          <a:pt x="61973" y="367275"/>
                        </a:lnTo>
                        <a:lnTo>
                          <a:pt x="62764" y="353058"/>
                        </a:lnTo>
                        <a:lnTo>
                          <a:pt x="64846" y="345393"/>
                        </a:lnTo>
                        <a:lnTo>
                          <a:pt x="10789" y="325915"/>
                        </a:lnTo>
                        <a:cubicBezTo>
                          <a:pt x="14043" y="314798"/>
                          <a:pt x="16391" y="306058"/>
                          <a:pt x="20688" y="293703"/>
                        </a:cubicBezTo>
                        <a:lnTo>
                          <a:pt x="75517" y="306097"/>
                        </a:lnTo>
                        <a:lnTo>
                          <a:pt x="78656" y="294543"/>
                        </a:lnTo>
                        <a:lnTo>
                          <a:pt x="85235" y="281179"/>
                        </a:lnTo>
                        <a:lnTo>
                          <a:pt x="33468" y="255026"/>
                        </a:lnTo>
                        <a:cubicBezTo>
                          <a:pt x="38050" y="244388"/>
                          <a:pt x="41444" y="235999"/>
                          <a:pt x="47212" y="224258"/>
                        </a:cubicBezTo>
                        <a:lnTo>
                          <a:pt x="103351" y="244386"/>
                        </a:lnTo>
                        <a:lnTo>
                          <a:pt x="113069" y="224648"/>
                        </a:lnTo>
                        <a:lnTo>
                          <a:pt x="68096" y="188247"/>
                        </a:lnTo>
                        <a:cubicBezTo>
                          <a:pt x="74821" y="178815"/>
                          <a:pt x="79909" y="171331"/>
                          <a:pt x="88025" y="161072"/>
                        </a:cubicBezTo>
                        <a:lnTo>
                          <a:pt x="139541" y="193150"/>
                        </a:lnTo>
                        <a:lnTo>
                          <a:pt x="155382" y="174907"/>
                        </a:lnTo>
                        <a:lnTo>
                          <a:pt x="115510" y="129397"/>
                        </a:lnTo>
                        <a:cubicBezTo>
                          <a:pt x="123776" y="121288"/>
                          <a:pt x="130098" y="114818"/>
                          <a:pt x="139859" y="106110"/>
                        </a:cubicBezTo>
                        <a:lnTo>
                          <a:pt x="182535" y="143639"/>
                        </a:lnTo>
                        <a:lnTo>
                          <a:pt x="184992" y="140809"/>
                        </a:lnTo>
                        <a:lnTo>
                          <a:pt x="199439" y="130488"/>
                        </a:lnTo>
                        <a:lnTo>
                          <a:pt x="170069" y="81511"/>
                        </a:lnTo>
                        <a:cubicBezTo>
                          <a:pt x="179649" y="75006"/>
                          <a:pt x="187023" y="69767"/>
                          <a:pt x="198181" y="62940"/>
                        </a:cubicBezTo>
                        <a:lnTo>
                          <a:pt x="232818" y="106643"/>
                        </a:lnTo>
                        <a:lnTo>
                          <a:pt x="236276" y="104172"/>
                        </a:lnTo>
                        <a:lnTo>
                          <a:pt x="254281" y="95869"/>
                        </a:lnTo>
                        <a:lnTo>
                          <a:pt x="234725" y="42022"/>
                        </a:lnTo>
                        <a:cubicBezTo>
                          <a:pt x="245370" y="37463"/>
                          <a:pt x="253607" y="33725"/>
                          <a:pt x="265862" y="29151"/>
                        </a:cubicBezTo>
                        <a:lnTo>
                          <a:pt x="291548" y="78684"/>
                        </a:lnTo>
                        <a:lnTo>
                          <a:pt x="303572" y="73139"/>
                        </a:lnTo>
                        <a:lnTo>
                          <a:pt x="313731" y="7074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 rot="2117013">
                    <a:off x="5515224" y="2125631"/>
                    <a:ext cx="298488" cy="297550"/>
                  </a:xfrm>
                  <a:custGeom>
                    <a:avLst/>
                    <a:gdLst>
                      <a:gd name="connsiteX0" fmla="*/ 120429 w 356871"/>
                      <a:gd name="connsiteY0" fmla="*/ 94278 h 355749"/>
                      <a:gd name="connsiteX1" fmla="*/ 95853 w 356871"/>
                      <a:gd name="connsiteY1" fmla="*/ 237806 h 355749"/>
                      <a:gd name="connsiteX2" fmla="*/ 239381 w 356871"/>
                      <a:gd name="connsiteY2" fmla="*/ 262381 h 355749"/>
                      <a:gd name="connsiteX3" fmla="*/ 263957 w 356871"/>
                      <a:gd name="connsiteY3" fmla="*/ 118853 h 355749"/>
                      <a:gd name="connsiteX4" fmla="*/ 120429 w 356871"/>
                      <a:gd name="connsiteY4" fmla="*/ 94278 h 355749"/>
                      <a:gd name="connsiteX5" fmla="*/ 83283 w 356871"/>
                      <a:gd name="connsiteY5" fmla="*/ 26733 h 355749"/>
                      <a:gd name="connsiteX6" fmla="*/ 96020 w 356871"/>
                      <a:gd name="connsiteY6" fmla="*/ 20059 h 355749"/>
                      <a:gd name="connsiteX7" fmla="*/ 109644 w 356871"/>
                      <a:gd name="connsiteY7" fmla="*/ 41357 h 355749"/>
                      <a:gd name="connsiteX8" fmla="*/ 104424 w 356871"/>
                      <a:gd name="connsiteY8" fmla="*/ 44351 h 355749"/>
                      <a:gd name="connsiteX9" fmla="*/ 126652 w 356871"/>
                      <a:gd name="connsiteY9" fmla="*/ 34515 h 355749"/>
                      <a:gd name="connsiteX10" fmla="*/ 118895 w 356871"/>
                      <a:gd name="connsiteY10" fmla="*/ 37561 h 355749"/>
                      <a:gd name="connsiteX11" fmla="*/ 111432 w 356871"/>
                      <a:gd name="connsiteY11" fmla="*/ 12772 h 355749"/>
                      <a:gd name="connsiteX12" fmla="*/ 125008 w 356871"/>
                      <a:gd name="connsiteY12" fmla="*/ 8030 h 355749"/>
                      <a:gd name="connsiteX13" fmla="*/ 135210 w 356871"/>
                      <a:gd name="connsiteY13" fmla="*/ 30728 h 355749"/>
                      <a:gd name="connsiteX14" fmla="*/ 144434 w 356871"/>
                      <a:gd name="connsiteY14" fmla="*/ 26647 h 355749"/>
                      <a:gd name="connsiteX15" fmla="*/ 142002 w 356871"/>
                      <a:gd name="connsiteY15" fmla="*/ 4062 h 355749"/>
                      <a:gd name="connsiteX16" fmla="*/ 156218 w 356871"/>
                      <a:gd name="connsiteY16" fmla="*/ 1900 h 355749"/>
                      <a:gd name="connsiteX17" fmla="*/ 161907 w 356871"/>
                      <a:gd name="connsiteY17" fmla="*/ 25421 h 355749"/>
                      <a:gd name="connsiteX18" fmla="*/ 171930 w 356871"/>
                      <a:gd name="connsiteY18" fmla="*/ 25194 h 355749"/>
                      <a:gd name="connsiteX19" fmla="*/ 173971 w 356871"/>
                      <a:gd name="connsiteY19" fmla="*/ 83 h 355749"/>
                      <a:gd name="connsiteX20" fmla="*/ 187591 w 356871"/>
                      <a:gd name="connsiteY20" fmla="*/ 513 h 355749"/>
                      <a:gd name="connsiteX21" fmla="*/ 189180 w 356871"/>
                      <a:gd name="connsiteY21" fmla="*/ 24804 h 355749"/>
                      <a:gd name="connsiteX22" fmla="*/ 199264 w 356871"/>
                      <a:gd name="connsiteY22" fmla="*/ 24576 h 355749"/>
                      <a:gd name="connsiteX23" fmla="*/ 205611 w 356871"/>
                      <a:gd name="connsiteY23" fmla="*/ 2226 h 355749"/>
                      <a:gd name="connsiteX24" fmla="*/ 218888 w 356871"/>
                      <a:gd name="connsiteY24" fmla="*/ 5295 h 355749"/>
                      <a:gd name="connsiteX25" fmla="*/ 215904 w 356871"/>
                      <a:gd name="connsiteY25" fmla="*/ 28068 h 355749"/>
                      <a:gd name="connsiteX26" fmla="*/ 226227 w 356871"/>
                      <a:gd name="connsiteY26" fmla="*/ 31974 h 355749"/>
                      <a:gd name="connsiteX27" fmla="*/ 236930 w 356871"/>
                      <a:gd name="connsiteY27" fmla="*/ 10036 h 355749"/>
                      <a:gd name="connsiteX28" fmla="*/ 249458 w 356871"/>
                      <a:gd name="connsiteY28" fmla="*/ 15398 h 355749"/>
                      <a:gd name="connsiteX29" fmla="*/ 242266 w 356871"/>
                      <a:gd name="connsiteY29" fmla="*/ 38044 h 355749"/>
                      <a:gd name="connsiteX30" fmla="*/ 252465 w 356871"/>
                      <a:gd name="connsiteY30" fmla="*/ 41903 h 355749"/>
                      <a:gd name="connsiteX31" fmla="*/ 265783 w 356871"/>
                      <a:gd name="connsiteY31" fmla="*/ 23489 h 355749"/>
                      <a:gd name="connsiteX32" fmla="*/ 277206 w 356871"/>
                      <a:gd name="connsiteY32" fmla="*/ 30919 h 355749"/>
                      <a:gd name="connsiteX33" fmla="*/ 267157 w 356871"/>
                      <a:gd name="connsiteY33" fmla="*/ 50233 h 355749"/>
                      <a:gd name="connsiteX34" fmla="*/ 275183 w 356871"/>
                      <a:gd name="connsiteY34" fmla="*/ 57796 h 355749"/>
                      <a:gd name="connsiteX35" fmla="*/ 292501 w 356871"/>
                      <a:gd name="connsiteY35" fmla="*/ 41259 h 355749"/>
                      <a:gd name="connsiteX36" fmla="*/ 302388 w 356871"/>
                      <a:gd name="connsiteY36" fmla="*/ 50636 h 355749"/>
                      <a:gd name="connsiteX37" fmla="*/ 287650 w 356871"/>
                      <a:gd name="connsiteY37" fmla="*/ 69546 h 355749"/>
                      <a:gd name="connsiteX38" fmla="*/ 294924 w 356871"/>
                      <a:gd name="connsiteY38" fmla="*/ 76401 h 355749"/>
                      <a:gd name="connsiteX39" fmla="*/ 314429 w 356871"/>
                      <a:gd name="connsiteY39" fmla="*/ 63609 h 355749"/>
                      <a:gd name="connsiteX40" fmla="*/ 322928 w 356871"/>
                      <a:gd name="connsiteY40" fmla="*/ 75129 h 355749"/>
                      <a:gd name="connsiteX41" fmla="*/ 307754 w 356871"/>
                      <a:gd name="connsiteY41" fmla="*/ 88826 h 355749"/>
                      <a:gd name="connsiteX42" fmla="*/ 313066 w 356871"/>
                      <a:gd name="connsiteY42" fmla="*/ 98483 h 355749"/>
                      <a:gd name="connsiteX43" fmla="*/ 332270 w 356871"/>
                      <a:gd name="connsiteY43" fmla="*/ 89769 h 355749"/>
                      <a:gd name="connsiteX44" fmla="*/ 338895 w 356871"/>
                      <a:gd name="connsiteY44" fmla="*/ 102460 h 355749"/>
                      <a:gd name="connsiteX45" fmla="*/ 321514 w 356871"/>
                      <a:gd name="connsiteY45" fmla="*/ 113841 h 355749"/>
                      <a:gd name="connsiteX46" fmla="*/ 324478 w 356871"/>
                      <a:gd name="connsiteY46" fmla="*/ 119229 h 355749"/>
                      <a:gd name="connsiteX47" fmla="*/ 325799 w 356871"/>
                      <a:gd name="connsiteY47" fmla="*/ 123860 h 355749"/>
                      <a:gd name="connsiteX48" fmla="*/ 345671 w 356871"/>
                      <a:gd name="connsiteY48" fmla="*/ 119182 h 355749"/>
                      <a:gd name="connsiteX49" fmla="*/ 349713 w 356871"/>
                      <a:gd name="connsiteY49" fmla="*/ 132915 h 355749"/>
                      <a:gd name="connsiteX50" fmla="*/ 330591 w 356871"/>
                      <a:gd name="connsiteY50" fmla="*/ 140663 h 355749"/>
                      <a:gd name="connsiteX51" fmla="*/ 333720 w 356871"/>
                      <a:gd name="connsiteY51" fmla="*/ 151633 h 355749"/>
                      <a:gd name="connsiteX52" fmla="*/ 353484 w 356871"/>
                      <a:gd name="connsiteY52" fmla="*/ 150400 h 355749"/>
                      <a:gd name="connsiteX53" fmla="*/ 355161 w 356871"/>
                      <a:gd name="connsiteY53" fmla="*/ 164617 h 355749"/>
                      <a:gd name="connsiteX54" fmla="*/ 333055 w 356871"/>
                      <a:gd name="connsiteY54" fmla="*/ 169470 h 355749"/>
                      <a:gd name="connsiteX55" fmla="*/ 332614 w 356871"/>
                      <a:gd name="connsiteY55" fmla="*/ 178372 h 355749"/>
                      <a:gd name="connsiteX56" fmla="*/ 356870 w 356871"/>
                      <a:gd name="connsiteY56" fmla="*/ 181948 h 355749"/>
                      <a:gd name="connsiteX57" fmla="*/ 355565 w 356871"/>
                      <a:gd name="connsiteY57" fmla="*/ 196204 h 355749"/>
                      <a:gd name="connsiteX58" fmla="*/ 331722 w 356871"/>
                      <a:gd name="connsiteY58" fmla="*/ 196381 h 355749"/>
                      <a:gd name="connsiteX59" fmla="*/ 331172 w 356871"/>
                      <a:gd name="connsiteY59" fmla="*/ 207486 h 355749"/>
                      <a:gd name="connsiteX60" fmla="*/ 352144 w 356871"/>
                      <a:gd name="connsiteY60" fmla="*/ 213934 h 355749"/>
                      <a:gd name="connsiteX61" fmla="*/ 348696 w 356871"/>
                      <a:gd name="connsiteY61" fmla="*/ 227829 h 355749"/>
                      <a:gd name="connsiteX62" fmla="*/ 328185 w 356871"/>
                      <a:gd name="connsiteY62" fmla="*/ 224844 h 355749"/>
                      <a:gd name="connsiteX63" fmla="*/ 324128 w 356871"/>
                      <a:gd name="connsiteY63" fmla="*/ 234188 h 355749"/>
                      <a:gd name="connsiteX64" fmla="*/ 342929 w 356871"/>
                      <a:gd name="connsiteY64" fmla="*/ 245640 h 355749"/>
                      <a:gd name="connsiteX65" fmla="*/ 336544 w 356871"/>
                      <a:gd name="connsiteY65" fmla="*/ 257576 h 355749"/>
                      <a:gd name="connsiteX66" fmla="*/ 317232 w 356871"/>
                      <a:gd name="connsiteY66" fmla="*/ 250071 h 355749"/>
                      <a:gd name="connsiteX67" fmla="*/ 312629 w 356871"/>
                      <a:gd name="connsiteY67" fmla="*/ 260671 h 355749"/>
                      <a:gd name="connsiteX68" fmla="*/ 312264 w 356871"/>
                      <a:gd name="connsiteY68" fmla="*/ 261059 h 355749"/>
                      <a:gd name="connsiteX69" fmla="*/ 327957 w 356871"/>
                      <a:gd name="connsiteY69" fmla="*/ 273420 h 355749"/>
                      <a:gd name="connsiteX70" fmla="*/ 320189 w 356871"/>
                      <a:gd name="connsiteY70" fmla="*/ 284505 h 355749"/>
                      <a:gd name="connsiteX71" fmla="*/ 300222 w 356871"/>
                      <a:gd name="connsiteY71" fmla="*/ 273837 h 355749"/>
                      <a:gd name="connsiteX72" fmla="*/ 293198 w 356871"/>
                      <a:gd name="connsiteY72" fmla="*/ 281289 h 355749"/>
                      <a:gd name="connsiteX73" fmla="*/ 308474 w 356871"/>
                      <a:gd name="connsiteY73" fmla="*/ 298461 h 355749"/>
                      <a:gd name="connsiteX74" fmla="*/ 298818 w 356871"/>
                      <a:gd name="connsiteY74" fmla="*/ 307545 h 355749"/>
                      <a:gd name="connsiteX75" fmla="*/ 281669 w 356871"/>
                      <a:gd name="connsiteY75" fmla="*/ 293522 h 355749"/>
                      <a:gd name="connsiteX76" fmla="*/ 273864 w 356871"/>
                      <a:gd name="connsiteY76" fmla="*/ 301803 h 355749"/>
                      <a:gd name="connsiteX77" fmla="*/ 284997 w 356871"/>
                      <a:gd name="connsiteY77" fmla="*/ 319261 h 355749"/>
                      <a:gd name="connsiteX78" fmla="*/ 274107 w 356871"/>
                      <a:gd name="connsiteY78" fmla="*/ 327440 h 355749"/>
                      <a:gd name="connsiteX79" fmla="*/ 260121 w 356871"/>
                      <a:gd name="connsiteY79" fmla="*/ 311286 h 355749"/>
                      <a:gd name="connsiteX80" fmla="*/ 250598 w 356871"/>
                      <a:gd name="connsiteY80" fmla="*/ 316525 h 355749"/>
                      <a:gd name="connsiteX81" fmla="*/ 257393 w 356871"/>
                      <a:gd name="connsiteY81" fmla="*/ 336145 h 355749"/>
                      <a:gd name="connsiteX82" fmla="*/ 245637 w 356871"/>
                      <a:gd name="connsiteY82" fmla="*/ 342604 h 355749"/>
                      <a:gd name="connsiteX83" fmla="*/ 235089 w 356871"/>
                      <a:gd name="connsiteY83" fmla="*/ 324019 h 355749"/>
                      <a:gd name="connsiteX84" fmla="*/ 224049 w 356871"/>
                      <a:gd name="connsiteY84" fmla="*/ 327167 h 355749"/>
                      <a:gd name="connsiteX85" fmla="*/ 228225 w 356871"/>
                      <a:gd name="connsiteY85" fmla="*/ 348430 h 355749"/>
                      <a:gd name="connsiteX86" fmla="*/ 214765 w 356871"/>
                      <a:gd name="connsiteY86" fmla="*/ 352587 h 355749"/>
                      <a:gd name="connsiteX87" fmla="*/ 207795 w 356871"/>
                      <a:gd name="connsiteY87" fmla="*/ 331803 h 355749"/>
                      <a:gd name="connsiteX88" fmla="*/ 205945 w 356871"/>
                      <a:gd name="connsiteY88" fmla="*/ 332331 h 355749"/>
                      <a:gd name="connsiteX89" fmla="*/ 197656 w 356871"/>
                      <a:gd name="connsiteY89" fmla="*/ 331920 h 355749"/>
                      <a:gd name="connsiteX90" fmla="*/ 196986 w 356871"/>
                      <a:gd name="connsiteY90" fmla="*/ 354687 h 355749"/>
                      <a:gd name="connsiteX91" fmla="*/ 182965 w 356871"/>
                      <a:gd name="connsiteY91" fmla="*/ 355330 h 355749"/>
                      <a:gd name="connsiteX92" fmla="*/ 179163 w 356871"/>
                      <a:gd name="connsiteY92" fmla="*/ 331004 h 355749"/>
                      <a:gd name="connsiteX93" fmla="*/ 164169 w 356871"/>
                      <a:gd name="connsiteY93" fmla="*/ 330261 h 355749"/>
                      <a:gd name="connsiteX94" fmla="*/ 169940 w 356871"/>
                      <a:gd name="connsiteY94" fmla="*/ 330917 h 355749"/>
                      <a:gd name="connsiteX95" fmla="*/ 164468 w 356871"/>
                      <a:gd name="connsiteY95" fmla="*/ 355749 h 355749"/>
                      <a:gd name="connsiteX96" fmla="*/ 150573 w 356871"/>
                      <a:gd name="connsiteY96" fmla="*/ 353767 h 355749"/>
                      <a:gd name="connsiteX97" fmla="*/ 151357 w 356871"/>
                      <a:gd name="connsiteY97" fmla="*/ 329627 h 355749"/>
                      <a:gd name="connsiteX98" fmla="*/ 142038 w 356871"/>
                      <a:gd name="connsiteY98" fmla="*/ 329165 h 355749"/>
                      <a:gd name="connsiteX99" fmla="*/ 132771 w 356871"/>
                      <a:gd name="connsiteY99" fmla="*/ 350407 h 355749"/>
                      <a:gd name="connsiteX100" fmla="*/ 119519 w 356871"/>
                      <a:gd name="connsiteY100" fmla="*/ 345780 h 355749"/>
                      <a:gd name="connsiteX101" fmla="*/ 124899 w 356871"/>
                      <a:gd name="connsiteY101" fmla="*/ 322923 h 355749"/>
                      <a:gd name="connsiteX102" fmla="*/ 115977 w 356871"/>
                      <a:gd name="connsiteY102" fmla="*/ 319050 h 355749"/>
                      <a:gd name="connsiteX103" fmla="*/ 102864 w 356871"/>
                      <a:gd name="connsiteY103" fmla="*/ 339897 h 355749"/>
                      <a:gd name="connsiteX104" fmla="*/ 90453 w 356871"/>
                      <a:gd name="connsiteY104" fmla="*/ 333340 h 355749"/>
                      <a:gd name="connsiteX105" fmla="*/ 99116 w 356871"/>
                      <a:gd name="connsiteY105" fmla="*/ 311729 h 355749"/>
                      <a:gd name="connsiteX106" fmla="*/ 97563 w 356871"/>
                      <a:gd name="connsiteY106" fmla="*/ 311054 h 355749"/>
                      <a:gd name="connsiteX107" fmla="*/ 91692 w 356871"/>
                      <a:gd name="connsiteY107" fmla="*/ 305521 h 355749"/>
                      <a:gd name="connsiteX108" fmla="*/ 75399 w 356871"/>
                      <a:gd name="connsiteY108" fmla="*/ 323525 h 355749"/>
                      <a:gd name="connsiteX109" fmla="*/ 64679 w 356871"/>
                      <a:gd name="connsiteY109" fmla="*/ 315024 h 355749"/>
                      <a:gd name="connsiteX110" fmla="*/ 78393 w 356871"/>
                      <a:gd name="connsiteY110" fmla="*/ 292988 h 355749"/>
                      <a:gd name="connsiteX111" fmla="*/ 72016 w 356871"/>
                      <a:gd name="connsiteY111" fmla="*/ 286978 h 355749"/>
                      <a:gd name="connsiteX112" fmla="*/ 51484 w 356871"/>
                      <a:gd name="connsiteY112" fmla="*/ 303052 h 355749"/>
                      <a:gd name="connsiteX113" fmla="*/ 42345 w 356871"/>
                      <a:gd name="connsiteY113" fmla="*/ 292316 h 355749"/>
                      <a:gd name="connsiteX114" fmla="*/ 58741 w 356871"/>
                      <a:gd name="connsiteY114" fmla="*/ 274467 h 355749"/>
                      <a:gd name="connsiteX115" fmla="*/ 52438 w 356871"/>
                      <a:gd name="connsiteY115" fmla="*/ 268527 h 355749"/>
                      <a:gd name="connsiteX116" fmla="*/ 51757 w 356871"/>
                      <a:gd name="connsiteY116" fmla="*/ 267289 h 355749"/>
                      <a:gd name="connsiteX117" fmla="*/ 31072 w 356871"/>
                      <a:gd name="connsiteY117" fmla="*/ 278273 h 355749"/>
                      <a:gd name="connsiteX118" fmla="*/ 24096 w 356871"/>
                      <a:gd name="connsiteY118" fmla="*/ 266362 h 355749"/>
                      <a:gd name="connsiteX119" fmla="*/ 43261 w 356871"/>
                      <a:gd name="connsiteY119" fmla="*/ 251844 h 355749"/>
                      <a:gd name="connsiteX120" fmla="*/ 38631 w 356871"/>
                      <a:gd name="connsiteY120" fmla="*/ 243428 h 355749"/>
                      <a:gd name="connsiteX121" fmla="*/ 14789 w 356871"/>
                      <a:gd name="connsiteY121" fmla="*/ 251041 h 355749"/>
                      <a:gd name="connsiteX122" fmla="*/ 10046 w 356871"/>
                      <a:gd name="connsiteY122" fmla="*/ 238077 h 355749"/>
                      <a:gd name="connsiteX123" fmla="*/ 32299 w 356871"/>
                      <a:gd name="connsiteY123" fmla="*/ 226796 h 355749"/>
                      <a:gd name="connsiteX124" fmla="*/ 29615 w 356871"/>
                      <a:gd name="connsiteY124" fmla="*/ 217383 h 355749"/>
                      <a:gd name="connsiteX125" fmla="*/ 4214 w 356871"/>
                      <a:gd name="connsiteY125" fmla="*/ 220280 h 355749"/>
                      <a:gd name="connsiteX126" fmla="*/ 1904 w 356871"/>
                      <a:gd name="connsiteY126" fmla="*/ 206084 h 355749"/>
                      <a:gd name="connsiteX127" fmla="*/ 26108 w 356871"/>
                      <a:gd name="connsiteY127" fmla="*/ 200236 h 355749"/>
                      <a:gd name="connsiteX128" fmla="*/ 26561 w 356871"/>
                      <a:gd name="connsiteY128" fmla="*/ 191099 h 355749"/>
                      <a:gd name="connsiteX129" fmla="*/ 9 w 356871"/>
                      <a:gd name="connsiteY129" fmla="*/ 189460 h 355749"/>
                      <a:gd name="connsiteX130" fmla="*/ 210 w 356871"/>
                      <a:gd name="connsiteY130" fmla="*/ 175079 h 355749"/>
                      <a:gd name="connsiteX131" fmla="*/ 26764 w 356871"/>
                      <a:gd name="connsiteY131" fmla="*/ 173434 h 355749"/>
                      <a:gd name="connsiteX132" fmla="*/ 26996 w 356871"/>
                      <a:gd name="connsiteY132" fmla="*/ 182308 h 355749"/>
                      <a:gd name="connsiteX133" fmla="*/ 28331 w 356871"/>
                      <a:gd name="connsiteY133" fmla="*/ 155377 h 355749"/>
                      <a:gd name="connsiteX134" fmla="*/ 27629 w 356871"/>
                      <a:gd name="connsiteY134" fmla="*/ 162683 h 355749"/>
                      <a:gd name="connsiteX135" fmla="*/ 817 w 356871"/>
                      <a:gd name="connsiteY135" fmla="*/ 157704 h 355749"/>
                      <a:gd name="connsiteX136" fmla="*/ 2765 w 356871"/>
                      <a:gd name="connsiteY136" fmla="*/ 143454 h 355749"/>
                      <a:gd name="connsiteX137" fmla="*/ 28844 w 356871"/>
                      <a:gd name="connsiteY137" fmla="*/ 145022 h 355749"/>
                      <a:gd name="connsiteX138" fmla="*/ 29224 w 356871"/>
                      <a:gd name="connsiteY138" fmla="*/ 137344 h 355749"/>
                      <a:gd name="connsiteX139" fmla="*/ 29904 w 356871"/>
                      <a:gd name="connsiteY139" fmla="*/ 135779 h 355749"/>
                      <a:gd name="connsiteX140" fmla="*/ 7012 w 356871"/>
                      <a:gd name="connsiteY140" fmla="*/ 126201 h 355749"/>
                      <a:gd name="connsiteX141" fmla="*/ 11924 w 356871"/>
                      <a:gd name="connsiteY141" fmla="*/ 112684 h 355749"/>
                      <a:gd name="connsiteX142" fmla="*/ 36899 w 356871"/>
                      <a:gd name="connsiteY142" fmla="*/ 119669 h 355749"/>
                      <a:gd name="connsiteX143" fmla="*/ 41015 w 356871"/>
                      <a:gd name="connsiteY143" fmla="*/ 110188 h 355749"/>
                      <a:gd name="connsiteX144" fmla="*/ 19394 w 356871"/>
                      <a:gd name="connsiteY144" fmla="*/ 96417 h 355749"/>
                      <a:gd name="connsiteX145" fmla="*/ 26583 w 356871"/>
                      <a:gd name="connsiteY145" fmla="*/ 83963 h 355749"/>
                      <a:gd name="connsiteX146" fmla="*/ 48752 w 356871"/>
                      <a:gd name="connsiteY146" fmla="*/ 94322 h 355749"/>
                      <a:gd name="connsiteX147" fmla="*/ 54931 w 356871"/>
                      <a:gd name="connsiteY147" fmla="*/ 87765 h 355749"/>
                      <a:gd name="connsiteX148" fmla="*/ 36016 w 356871"/>
                      <a:gd name="connsiteY148" fmla="*/ 70269 h 355749"/>
                      <a:gd name="connsiteX149" fmla="*/ 45310 w 356871"/>
                      <a:gd name="connsiteY149" fmla="*/ 59297 h 355749"/>
                      <a:gd name="connsiteX150" fmla="*/ 65940 w 356871"/>
                      <a:gd name="connsiteY150" fmla="*/ 73913 h 355749"/>
                      <a:gd name="connsiteX151" fmla="*/ 55847 w 356871"/>
                      <a:gd name="connsiteY151" fmla="*/ 86793 h 355749"/>
                      <a:gd name="connsiteX152" fmla="*/ 79630 w 356871"/>
                      <a:gd name="connsiteY152" fmla="*/ 61557 h 355749"/>
                      <a:gd name="connsiteX153" fmla="*/ 73084 w 356871"/>
                      <a:gd name="connsiteY153" fmla="*/ 67233 h 355749"/>
                      <a:gd name="connsiteX154" fmla="*/ 57779 w 356871"/>
                      <a:gd name="connsiteY154" fmla="*/ 46354 h 355749"/>
                      <a:gd name="connsiteX155" fmla="*/ 68994 w 356871"/>
                      <a:gd name="connsiteY155" fmla="*/ 37355 h 355749"/>
                      <a:gd name="connsiteX156" fmla="*/ 85831 w 356871"/>
                      <a:gd name="connsiteY156" fmla="*/ 54978 h 355749"/>
                      <a:gd name="connsiteX157" fmla="*/ 89709 w 356871"/>
                      <a:gd name="connsiteY157" fmla="*/ 50863 h 355749"/>
                      <a:gd name="connsiteX158" fmla="*/ 93771 w 356871"/>
                      <a:gd name="connsiteY158" fmla="*/ 49065 h 355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</a:cxnLst>
                    <a:rect l="l" t="t" r="r" b="b"/>
                    <a:pathLst>
                      <a:path w="356871" h="355749">
                        <a:moveTo>
                          <a:pt x="120429" y="94278"/>
                        </a:moveTo>
                        <a:cubicBezTo>
                          <a:pt x="74009" y="127126"/>
                          <a:pt x="63005" y="191385"/>
                          <a:pt x="95853" y="237806"/>
                        </a:cubicBezTo>
                        <a:cubicBezTo>
                          <a:pt x="128700" y="284226"/>
                          <a:pt x="192960" y="295229"/>
                          <a:pt x="239381" y="262381"/>
                        </a:cubicBezTo>
                        <a:cubicBezTo>
                          <a:pt x="285801" y="229533"/>
                          <a:pt x="296805" y="165274"/>
                          <a:pt x="263957" y="118853"/>
                        </a:cubicBezTo>
                        <a:cubicBezTo>
                          <a:pt x="231110" y="72433"/>
                          <a:pt x="166850" y="61430"/>
                          <a:pt x="120429" y="94278"/>
                        </a:cubicBezTo>
                        <a:close/>
                        <a:moveTo>
                          <a:pt x="83283" y="26733"/>
                        </a:moveTo>
                        <a:cubicBezTo>
                          <a:pt x="87631" y="24384"/>
                          <a:pt x="90988" y="22477"/>
                          <a:pt x="96020" y="20059"/>
                        </a:cubicBezTo>
                        <a:lnTo>
                          <a:pt x="109644" y="41357"/>
                        </a:lnTo>
                        <a:lnTo>
                          <a:pt x="104424" y="44351"/>
                        </a:lnTo>
                        <a:lnTo>
                          <a:pt x="126652" y="34515"/>
                        </a:lnTo>
                        <a:lnTo>
                          <a:pt x="118895" y="37561"/>
                        </a:lnTo>
                        <a:cubicBezTo>
                          <a:pt x="116597" y="29166"/>
                          <a:pt x="113733" y="21166"/>
                          <a:pt x="111432" y="12772"/>
                        </a:cubicBezTo>
                        <a:cubicBezTo>
                          <a:pt x="116077" y="11083"/>
                          <a:pt x="119676" y="9687"/>
                          <a:pt x="125008" y="8030"/>
                        </a:cubicBezTo>
                        <a:lnTo>
                          <a:pt x="135210" y="30728"/>
                        </a:lnTo>
                        <a:lnTo>
                          <a:pt x="144434" y="26647"/>
                        </a:lnTo>
                        <a:lnTo>
                          <a:pt x="142002" y="4062"/>
                        </a:lnTo>
                        <a:cubicBezTo>
                          <a:pt x="146878" y="3257"/>
                          <a:pt x="150673" y="2547"/>
                          <a:pt x="156218" y="1900"/>
                        </a:cubicBezTo>
                        <a:lnTo>
                          <a:pt x="161907" y="25421"/>
                        </a:lnTo>
                        <a:lnTo>
                          <a:pt x="171930" y="25194"/>
                        </a:lnTo>
                        <a:lnTo>
                          <a:pt x="173971" y="83"/>
                        </a:lnTo>
                        <a:cubicBezTo>
                          <a:pt x="178716" y="-277"/>
                          <a:pt x="182221" y="657"/>
                          <a:pt x="187591" y="513"/>
                        </a:cubicBezTo>
                        <a:lnTo>
                          <a:pt x="189180" y="24804"/>
                        </a:lnTo>
                        <a:lnTo>
                          <a:pt x="199264" y="24576"/>
                        </a:lnTo>
                        <a:lnTo>
                          <a:pt x="205611" y="2226"/>
                        </a:lnTo>
                        <a:cubicBezTo>
                          <a:pt x="210336" y="2795"/>
                          <a:pt x="213592" y="4392"/>
                          <a:pt x="218888" y="5295"/>
                        </a:cubicBezTo>
                        <a:lnTo>
                          <a:pt x="215904" y="28068"/>
                        </a:lnTo>
                        <a:lnTo>
                          <a:pt x="226227" y="31974"/>
                        </a:lnTo>
                        <a:lnTo>
                          <a:pt x="236930" y="10036"/>
                        </a:lnTo>
                        <a:cubicBezTo>
                          <a:pt x="241481" y="11429"/>
                          <a:pt x="244404" y="13576"/>
                          <a:pt x="249458" y="15398"/>
                        </a:cubicBezTo>
                        <a:lnTo>
                          <a:pt x="242266" y="38044"/>
                        </a:lnTo>
                        <a:lnTo>
                          <a:pt x="252465" y="41903"/>
                        </a:lnTo>
                        <a:lnTo>
                          <a:pt x="265783" y="23489"/>
                        </a:lnTo>
                        <a:cubicBezTo>
                          <a:pt x="270027" y="25642"/>
                          <a:pt x="272539" y="28257"/>
                          <a:pt x="277206" y="30919"/>
                        </a:cubicBezTo>
                        <a:lnTo>
                          <a:pt x="267157" y="50233"/>
                        </a:lnTo>
                        <a:lnTo>
                          <a:pt x="275183" y="57796"/>
                        </a:lnTo>
                        <a:lnTo>
                          <a:pt x="292501" y="41259"/>
                        </a:lnTo>
                        <a:cubicBezTo>
                          <a:pt x="296285" y="44145"/>
                          <a:pt x="298281" y="47172"/>
                          <a:pt x="302388" y="50636"/>
                        </a:cubicBezTo>
                        <a:lnTo>
                          <a:pt x="287650" y="69546"/>
                        </a:lnTo>
                        <a:lnTo>
                          <a:pt x="294924" y="76401"/>
                        </a:lnTo>
                        <a:lnTo>
                          <a:pt x="314429" y="63609"/>
                        </a:lnTo>
                        <a:cubicBezTo>
                          <a:pt x="317791" y="67308"/>
                          <a:pt x="319330" y="70780"/>
                          <a:pt x="322928" y="75129"/>
                        </a:cubicBezTo>
                        <a:lnTo>
                          <a:pt x="307754" y="88826"/>
                        </a:lnTo>
                        <a:lnTo>
                          <a:pt x="313066" y="98483"/>
                        </a:lnTo>
                        <a:lnTo>
                          <a:pt x="332270" y="89769"/>
                        </a:lnTo>
                        <a:cubicBezTo>
                          <a:pt x="335023" y="93942"/>
                          <a:pt x="336010" y="97609"/>
                          <a:pt x="338895" y="102460"/>
                        </a:cubicBezTo>
                        <a:lnTo>
                          <a:pt x="321514" y="113841"/>
                        </a:lnTo>
                        <a:lnTo>
                          <a:pt x="324478" y="119229"/>
                        </a:lnTo>
                        <a:lnTo>
                          <a:pt x="325799" y="123860"/>
                        </a:lnTo>
                        <a:lnTo>
                          <a:pt x="345671" y="119182"/>
                        </a:lnTo>
                        <a:cubicBezTo>
                          <a:pt x="347564" y="123808"/>
                          <a:pt x="347822" y="127597"/>
                          <a:pt x="349713" y="132915"/>
                        </a:cubicBezTo>
                        <a:lnTo>
                          <a:pt x="330591" y="140663"/>
                        </a:lnTo>
                        <a:lnTo>
                          <a:pt x="333720" y="151633"/>
                        </a:lnTo>
                        <a:lnTo>
                          <a:pt x="353484" y="150400"/>
                        </a:lnTo>
                        <a:cubicBezTo>
                          <a:pt x="354572" y="155279"/>
                          <a:pt x="354189" y="159058"/>
                          <a:pt x="355161" y="164617"/>
                        </a:cubicBezTo>
                        <a:lnTo>
                          <a:pt x="333055" y="169470"/>
                        </a:lnTo>
                        <a:lnTo>
                          <a:pt x="332614" y="178372"/>
                        </a:lnTo>
                        <a:lnTo>
                          <a:pt x="356870" y="181948"/>
                        </a:lnTo>
                        <a:cubicBezTo>
                          <a:pt x="356924" y="186946"/>
                          <a:pt x="355767" y="190564"/>
                          <a:pt x="355565" y="196204"/>
                        </a:cubicBezTo>
                        <a:lnTo>
                          <a:pt x="331722" y="196381"/>
                        </a:lnTo>
                        <a:lnTo>
                          <a:pt x="331172" y="207486"/>
                        </a:lnTo>
                        <a:lnTo>
                          <a:pt x="352144" y="213934"/>
                        </a:lnTo>
                        <a:cubicBezTo>
                          <a:pt x="351441" y="218883"/>
                          <a:pt x="349750" y="222284"/>
                          <a:pt x="348696" y="227829"/>
                        </a:cubicBezTo>
                        <a:lnTo>
                          <a:pt x="328185" y="224844"/>
                        </a:lnTo>
                        <a:lnTo>
                          <a:pt x="324128" y="234188"/>
                        </a:lnTo>
                        <a:lnTo>
                          <a:pt x="342929" y="245640"/>
                        </a:lnTo>
                        <a:cubicBezTo>
                          <a:pt x="341001" y="250250"/>
                          <a:pt x="338962" y="252477"/>
                          <a:pt x="336544" y="257576"/>
                        </a:cubicBezTo>
                        <a:lnTo>
                          <a:pt x="317232" y="250071"/>
                        </a:lnTo>
                        <a:lnTo>
                          <a:pt x="312629" y="260671"/>
                        </a:lnTo>
                        <a:lnTo>
                          <a:pt x="312264" y="261059"/>
                        </a:lnTo>
                        <a:lnTo>
                          <a:pt x="327957" y="273420"/>
                        </a:lnTo>
                        <a:cubicBezTo>
                          <a:pt x="325491" y="277766"/>
                          <a:pt x="323200" y="279733"/>
                          <a:pt x="320189" y="284505"/>
                        </a:cubicBezTo>
                        <a:lnTo>
                          <a:pt x="300222" y="273837"/>
                        </a:lnTo>
                        <a:lnTo>
                          <a:pt x="293198" y="281289"/>
                        </a:lnTo>
                        <a:lnTo>
                          <a:pt x="308474" y="298461"/>
                        </a:lnTo>
                        <a:cubicBezTo>
                          <a:pt x="305214" y="302248"/>
                          <a:pt x="302696" y="303446"/>
                          <a:pt x="298818" y="307545"/>
                        </a:cubicBezTo>
                        <a:lnTo>
                          <a:pt x="281669" y="293522"/>
                        </a:lnTo>
                        <a:lnTo>
                          <a:pt x="273864" y="301803"/>
                        </a:lnTo>
                        <a:lnTo>
                          <a:pt x="284997" y="319261"/>
                        </a:lnTo>
                        <a:cubicBezTo>
                          <a:pt x="281137" y="322435"/>
                          <a:pt x="278628" y="324064"/>
                          <a:pt x="274107" y="327440"/>
                        </a:cubicBezTo>
                        <a:lnTo>
                          <a:pt x="260121" y="311286"/>
                        </a:lnTo>
                        <a:lnTo>
                          <a:pt x="250598" y="316525"/>
                        </a:lnTo>
                        <a:lnTo>
                          <a:pt x="257393" y="336145"/>
                        </a:lnTo>
                        <a:cubicBezTo>
                          <a:pt x="252986" y="338500"/>
                          <a:pt x="250733" y="340179"/>
                          <a:pt x="245637" y="342604"/>
                        </a:cubicBezTo>
                        <a:lnTo>
                          <a:pt x="235089" y="324019"/>
                        </a:lnTo>
                        <a:lnTo>
                          <a:pt x="224049" y="327167"/>
                        </a:lnTo>
                        <a:lnTo>
                          <a:pt x="228225" y="348430"/>
                        </a:lnTo>
                        <a:cubicBezTo>
                          <a:pt x="223448" y="349898"/>
                          <a:pt x="220230" y="351183"/>
                          <a:pt x="214765" y="352587"/>
                        </a:cubicBezTo>
                        <a:lnTo>
                          <a:pt x="207795" y="331803"/>
                        </a:lnTo>
                        <a:lnTo>
                          <a:pt x="205945" y="332331"/>
                        </a:lnTo>
                        <a:lnTo>
                          <a:pt x="197656" y="331920"/>
                        </a:lnTo>
                        <a:lnTo>
                          <a:pt x="196986" y="354687"/>
                        </a:lnTo>
                        <a:cubicBezTo>
                          <a:pt x="191821" y="355073"/>
                          <a:pt x="188812" y="355164"/>
                          <a:pt x="182965" y="355330"/>
                        </a:cubicBezTo>
                        <a:lnTo>
                          <a:pt x="179163" y="331004"/>
                        </a:lnTo>
                        <a:lnTo>
                          <a:pt x="164169" y="330261"/>
                        </a:lnTo>
                        <a:lnTo>
                          <a:pt x="169940" y="330917"/>
                        </a:lnTo>
                        <a:cubicBezTo>
                          <a:pt x="168219" y="339705"/>
                          <a:pt x="166184" y="346960"/>
                          <a:pt x="164468" y="355749"/>
                        </a:cubicBezTo>
                        <a:cubicBezTo>
                          <a:pt x="159322" y="355166"/>
                          <a:pt x="156348" y="354694"/>
                          <a:pt x="150573" y="353767"/>
                        </a:cubicBezTo>
                        <a:lnTo>
                          <a:pt x="151357" y="329627"/>
                        </a:lnTo>
                        <a:lnTo>
                          <a:pt x="142038" y="329165"/>
                        </a:lnTo>
                        <a:lnTo>
                          <a:pt x="132771" y="350407"/>
                        </a:lnTo>
                        <a:cubicBezTo>
                          <a:pt x="127832" y="348844"/>
                          <a:pt x="125006" y="347806"/>
                          <a:pt x="119519" y="345780"/>
                        </a:cubicBezTo>
                        <a:lnTo>
                          <a:pt x="124899" y="322923"/>
                        </a:lnTo>
                        <a:lnTo>
                          <a:pt x="115977" y="319050"/>
                        </a:lnTo>
                        <a:lnTo>
                          <a:pt x="102864" y="339897"/>
                        </a:lnTo>
                        <a:cubicBezTo>
                          <a:pt x="98214" y="337613"/>
                          <a:pt x="95575" y="336164"/>
                          <a:pt x="90453" y="333340"/>
                        </a:cubicBezTo>
                        <a:lnTo>
                          <a:pt x="99116" y="311729"/>
                        </a:lnTo>
                        <a:lnTo>
                          <a:pt x="97563" y="311054"/>
                        </a:lnTo>
                        <a:lnTo>
                          <a:pt x="91692" y="305521"/>
                        </a:lnTo>
                        <a:lnTo>
                          <a:pt x="75399" y="323525"/>
                        </a:lnTo>
                        <a:cubicBezTo>
                          <a:pt x="71349" y="320509"/>
                          <a:pt x="69082" y="318649"/>
                          <a:pt x="64679" y="315024"/>
                        </a:cubicBezTo>
                        <a:lnTo>
                          <a:pt x="78393" y="292988"/>
                        </a:lnTo>
                        <a:lnTo>
                          <a:pt x="72016" y="286978"/>
                        </a:lnTo>
                        <a:lnTo>
                          <a:pt x="51484" y="303052"/>
                        </a:lnTo>
                        <a:cubicBezTo>
                          <a:pt x="48064" y="299338"/>
                          <a:pt x="45999" y="296694"/>
                          <a:pt x="42345" y="292316"/>
                        </a:cubicBezTo>
                        <a:lnTo>
                          <a:pt x="58741" y="274467"/>
                        </a:lnTo>
                        <a:lnTo>
                          <a:pt x="52438" y="268527"/>
                        </a:lnTo>
                        <a:lnTo>
                          <a:pt x="51757" y="267289"/>
                        </a:lnTo>
                        <a:lnTo>
                          <a:pt x="31072" y="278273"/>
                        </a:lnTo>
                        <a:cubicBezTo>
                          <a:pt x="28406" y="274110"/>
                          <a:pt x="26870" y="271207"/>
                          <a:pt x="24096" y="266362"/>
                        </a:cubicBezTo>
                        <a:lnTo>
                          <a:pt x="43261" y="251844"/>
                        </a:lnTo>
                        <a:lnTo>
                          <a:pt x="38631" y="243428"/>
                        </a:lnTo>
                        <a:lnTo>
                          <a:pt x="14789" y="251041"/>
                        </a:lnTo>
                        <a:cubicBezTo>
                          <a:pt x="12907" y="246469"/>
                          <a:pt x="11912" y="243339"/>
                          <a:pt x="10046" y="238077"/>
                        </a:cubicBezTo>
                        <a:lnTo>
                          <a:pt x="32299" y="226796"/>
                        </a:lnTo>
                        <a:lnTo>
                          <a:pt x="29615" y="217383"/>
                        </a:lnTo>
                        <a:lnTo>
                          <a:pt x="4214" y="220280"/>
                        </a:lnTo>
                        <a:cubicBezTo>
                          <a:pt x="3355" y="215412"/>
                          <a:pt x="2599" y="211624"/>
                          <a:pt x="1904" y="206084"/>
                        </a:cubicBezTo>
                        <a:lnTo>
                          <a:pt x="26108" y="200236"/>
                        </a:lnTo>
                        <a:lnTo>
                          <a:pt x="26561" y="191099"/>
                        </a:lnTo>
                        <a:lnTo>
                          <a:pt x="9" y="189460"/>
                        </a:lnTo>
                        <a:cubicBezTo>
                          <a:pt x="12" y="184517"/>
                          <a:pt x="-72" y="180655"/>
                          <a:pt x="210" y="175079"/>
                        </a:cubicBezTo>
                        <a:lnTo>
                          <a:pt x="26764" y="173434"/>
                        </a:lnTo>
                        <a:lnTo>
                          <a:pt x="26996" y="182308"/>
                        </a:lnTo>
                        <a:lnTo>
                          <a:pt x="28331" y="155377"/>
                        </a:lnTo>
                        <a:lnTo>
                          <a:pt x="27629" y="162683"/>
                        </a:lnTo>
                        <a:cubicBezTo>
                          <a:pt x="18657" y="160793"/>
                          <a:pt x="9789" y="159590"/>
                          <a:pt x="817" y="157704"/>
                        </a:cubicBezTo>
                        <a:cubicBezTo>
                          <a:pt x="1421" y="152798"/>
                          <a:pt x="1807" y="148954"/>
                          <a:pt x="2765" y="143454"/>
                        </a:cubicBezTo>
                        <a:lnTo>
                          <a:pt x="28844" y="145022"/>
                        </a:lnTo>
                        <a:lnTo>
                          <a:pt x="29224" y="137344"/>
                        </a:lnTo>
                        <a:lnTo>
                          <a:pt x="29904" y="135779"/>
                        </a:lnTo>
                        <a:lnTo>
                          <a:pt x="7012" y="126201"/>
                        </a:lnTo>
                        <a:cubicBezTo>
                          <a:pt x="8638" y="121533"/>
                          <a:pt x="9827" y="117858"/>
                          <a:pt x="11924" y="112684"/>
                        </a:cubicBezTo>
                        <a:lnTo>
                          <a:pt x="36899" y="119669"/>
                        </a:lnTo>
                        <a:lnTo>
                          <a:pt x="41015" y="110188"/>
                        </a:lnTo>
                        <a:lnTo>
                          <a:pt x="19394" y="96417"/>
                        </a:lnTo>
                        <a:cubicBezTo>
                          <a:pt x="21810" y="92106"/>
                          <a:pt x="23626" y="88699"/>
                          <a:pt x="26583" y="83963"/>
                        </a:cubicBezTo>
                        <a:lnTo>
                          <a:pt x="48752" y="94322"/>
                        </a:lnTo>
                        <a:lnTo>
                          <a:pt x="54931" y="87765"/>
                        </a:lnTo>
                        <a:lnTo>
                          <a:pt x="36016" y="70269"/>
                        </a:lnTo>
                        <a:cubicBezTo>
                          <a:pt x="39162" y="66458"/>
                          <a:pt x="41556" y="63429"/>
                          <a:pt x="45310" y="59297"/>
                        </a:cubicBezTo>
                        <a:lnTo>
                          <a:pt x="65940" y="73913"/>
                        </a:lnTo>
                        <a:lnTo>
                          <a:pt x="55847" y="86793"/>
                        </a:lnTo>
                        <a:lnTo>
                          <a:pt x="79630" y="61557"/>
                        </a:lnTo>
                        <a:lnTo>
                          <a:pt x="73084" y="67233"/>
                        </a:lnTo>
                        <a:cubicBezTo>
                          <a:pt x="68117" y="60086"/>
                          <a:pt x="62748" y="53499"/>
                          <a:pt x="57779" y="46354"/>
                        </a:cubicBezTo>
                        <a:cubicBezTo>
                          <a:pt x="61594" y="43212"/>
                          <a:pt x="64521" y="40695"/>
                          <a:pt x="68994" y="37355"/>
                        </a:cubicBezTo>
                        <a:lnTo>
                          <a:pt x="85831" y="54978"/>
                        </a:lnTo>
                        <a:lnTo>
                          <a:pt x="89709" y="50863"/>
                        </a:lnTo>
                        <a:lnTo>
                          <a:pt x="93771" y="4906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433741" y="2393026"/>
                    <a:ext cx="704191" cy="687183"/>
                    <a:chOff x="667181" y="2115325"/>
                    <a:chExt cx="841928" cy="821594"/>
                  </a:xfr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grpSpPr>
                <p:sp>
                  <p:nvSpPr>
                    <p:cNvPr id="80" name="Freeform 5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8879" y="2196827"/>
                      <a:ext cx="678550" cy="660798"/>
                    </a:xfrm>
                    <a:prstGeom prst="donut">
                      <a:avLst>
                        <a:gd name="adj" fmla="val 25810"/>
                      </a:avLst>
                    </a:pr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80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667181" y="2115325"/>
                      <a:ext cx="841928" cy="821594"/>
                    </a:xfrm>
                    <a:custGeom>
                      <a:avLst/>
                      <a:gdLst>
                        <a:gd name="connsiteX0" fmla="*/ 367621 w 841928"/>
                        <a:gd name="connsiteY0" fmla="*/ 726879 h 821594"/>
                        <a:gd name="connsiteX1" fmla="*/ 465204 w 841928"/>
                        <a:gd name="connsiteY1" fmla="*/ 726879 h 821594"/>
                        <a:gd name="connsiteX2" fmla="*/ 447049 w 841928"/>
                        <a:gd name="connsiteY2" fmla="*/ 821594 h 821594"/>
                        <a:gd name="connsiteX3" fmla="*/ 385776 w 841928"/>
                        <a:gd name="connsiteY3" fmla="*/ 821594 h 821594"/>
                        <a:gd name="connsiteX4" fmla="*/ 621796 w 841928"/>
                        <a:gd name="connsiteY4" fmla="*/ 663002 h 821594"/>
                        <a:gd name="connsiteX5" fmla="*/ 655837 w 841928"/>
                        <a:gd name="connsiteY5" fmla="*/ 753312 h 821594"/>
                        <a:gd name="connsiteX6" fmla="*/ 601371 w 841928"/>
                        <a:gd name="connsiteY6" fmla="*/ 784149 h 821594"/>
                        <a:gd name="connsiteX7" fmla="*/ 537828 w 841928"/>
                        <a:gd name="connsiteY7" fmla="*/ 709258 h 821594"/>
                        <a:gd name="connsiteX8" fmla="*/ 213316 w 841928"/>
                        <a:gd name="connsiteY8" fmla="*/ 658598 h 821594"/>
                        <a:gd name="connsiteX9" fmla="*/ 295015 w 841928"/>
                        <a:gd name="connsiteY9" fmla="*/ 707057 h 821594"/>
                        <a:gd name="connsiteX10" fmla="*/ 233741 w 841928"/>
                        <a:gd name="connsiteY10" fmla="*/ 779745 h 821594"/>
                        <a:gd name="connsiteX11" fmla="*/ 177006 w 841928"/>
                        <a:gd name="connsiteY11" fmla="*/ 751110 h 821594"/>
                        <a:gd name="connsiteX12" fmla="*/ 723921 w 841928"/>
                        <a:gd name="connsiteY12" fmla="*/ 530844 h 821594"/>
                        <a:gd name="connsiteX13" fmla="*/ 801081 w 841928"/>
                        <a:gd name="connsiteY13" fmla="*/ 594721 h 821594"/>
                        <a:gd name="connsiteX14" fmla="*/ 769309 w 841928"/>
                        <a:gd name="connsiteY14" fmla="*/ 647584 h 821594"/>
                        <a:gd name="connsiteX15" fmla="*/ 676263 w 841928"/>
                        <a:gd name="connsiteY15" fmla="*/ 612342 h 821594"/>
                        <a:gd name="connsiteX16" fmla="*/ 111199 w 841928"/>
                        <a:gd name="connsiteY16" fmla="*/ 526437 h 821594"/>
                        <a:gd name="connsiteX17" fmla="*/ 163396 w 841928"/>
                        <a:gd name="connsiteY17" fmla="*/ 605733 h 821594"/>
                        <a:gd name="connsiteX18" fmla="*/ 68080 w 841928"/>
                        <a:gd name="connsiteY18" fmla="*/ 640975 h 821594"/>
                        <a:gd name="connsiteX19" fmla="*/ 38578 w 841928"/>
                        <a:gd name="connsiteY19" fmla="*/ 585909 h 821594"/>
                        <a:gd name="connsiteX20" fmla="*/ 744345 w 841928"/>
                        <a:gd name="connsiteY20" fmla="*/ 367845 h 821594"/>
                        <a:gd name="connsiteX21" fmla="*/ 841928 w 841928"/>
                        <a:gd name="connsiteY21" fmla="*/ 383264 h 821594"/>
                        <a:gd name="connsiteX22" fmla="*/ 841928 w 841928"/>
                        <a:gd name="connsiteY22" fmla="*/ 444939 h 821594"/>
                        <a:gd name="connsiteX23" fmla="*/ 744345 w 841928"/>
                        <a:gd name="connsiteY23" fmla="*/ 462560 h 821594"/>
                        <a:gd name="connsiteX24" fmla="*/ 93046 w 841928"/>
                        <a:gd name="connsiteY24" fmla="*/ 361237 h 821594"/>
                        <a:gd name="connsiteX25" fmla="*/ 93046 w 841928"/>
                        <a:gd name="connsiteY25" fmla="*/ 453747 h 821594"/>
                        <a:gd name="connsiteX26" fmla="*/ 0 w 841928"/>
                        <a:gd name="connsiteY26" fmla="*/ 438329 h 821594"/>
                        <a:gd name="connsiteX27" fmla="*/ 0 w 841928"/>
                        <a:gd name="connsiteY27" fmla="*/ 374453 h 821594"/>
                        <a:gd name="connsiteX28" fmla="*/ 773859 w 841928"/>
                        <a:gd name="connsiteY28" fmla="*/ 182823 h 821594"/>
                        <a:gd name="connsiteX29" fmla="*/ 803361 w 841928"/>
                        <a:gd name="connsiteY29" fmla="*/ 237889 h 821594"/>
                        <a:gd name="connsiteX30" fmla="*/ 730740 w 841928"/>
                        <a:gd name="connsiteY30" fmla="*/ 297361 h 821594"/>
                        <a:gd name="connsiteX31" fmla="*/ 678543 w 841928"/>
                        <a:gd name="connsiteY31" fmla="*/ 215863 h 821594"/>
                        <a:gd name="connsiteX32" fmla="*/ 72623 w 841928"/>
                        <a:gd name="connsiteY32" fmla="*/ 176214 h 821594"/>
                        <a:gd name="connsiteX33" fmla="*/ 165669 w 841928"/>
                        <a:gd name="connsiteY33" fmla="*/ 209254 h 821594"/>
                        <a:gd name="connsiteX34" fmla="*/ 118011 w 841928"/>
                        <a:gd name="connsiteY34" fmla="*/ 292954 h 821594"/>
                        <a:gd name="connsiteX35" fmla="*/ 40851 w 841928"/>
                        <a:gd name="connsiteY35" fmla="*/ 229078 h 821594"/>
                        <a:gd name="connsiteX36" fmla="*/ 608207 w 841928"/>
                        <a:gd name="connsiteY36" fmla="*/ 41851 h 821594"/>
                        <a:gd name="connsiteX37" fmla="*/ 660403 w 841928"/>
                        <a:gd name="connsiteY37" fmla="*/ 72689 h 821594"/>
                        <a:gd name="connsiteX38" fmla="*/ 628631 w 841928"/>
                        <a:gd name="connsiteY38" fmla="*/ 162998 h 821594"/>
                        <a:gd name="connsiteX39" fmla="*/ 544663 w 841928"/>
                        <a:gd name="connsiteY39" fmla="*/ 116742 h 821594"/>
                        <a:gd name="connsiteX40" fmla="*/ 240557 w 841928"/>
                        <a:gd name="connsiteY40" fmla="*/ 37446 h 821594"/>
                        <a:gd name="connsiteX41" fmla="*/ 301831 w 841928"/>
                        <a:gd name="connsiteY41" fmla="*/ 112337 h 821594"/>
                        <a:gd name="connsiteX42" fmla="*/ 217863 w 841928"/>
                        <a:gd name="connsiteY42" fmla="*/ 158593 h 821594"/>
                        <a:gd name="connsiteX43" fmla="*/ 186091 w 841928"/>
                        <a:gd name="connsiteY43" fmla="*/ 70486 h 821594"/>
                        <a:gd name="connsiteX44" fmla="*/ 394874 w 841928"/>
                        <a:gd name="connsiteY44" fmla="*/ 0 h 821594"/>
                        <a:gd name="connsiteX45" fmla="*/ 456149 w 841928"/>
                        <a:gd name="connsiteY45" fmla="*/ 0 h 821594"/>
                        <a:gd name="connsiteX46" fmla="*/ 474304 w 841928"/>
                        <a:gd name="connsiteY46" fmla="*/ 96917 h 821594"/>
                        <a:gd name="connsiteX47" fmla="*/ 376719 w 841928"/>
                        <a:gd name="connsiteY47" fmla="*/ 96917 h 821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841928" h="821594">
                          <a:moveTo>
                            <a:pt x="367621" y="726879"/>
                          </a:moveTo>
                          <a:lnTo>
                            <a:pt x="465204" y="726879"/>
                          </a:lnTo>
                          <a:lnTo>
                            <a:pt x="447049" y="821594"/>
                          </a:lnTo>
                          <a:lnTo>
                            <a:pt x="385776" y="821594"/>
                          </a:lnTo>
                          <a:close/>
                          <a:moveTo>
                            <a:pt x="621796" y="663002"/>
                          </a:moveTo>
                          <a:lnTo>
                            <a:pt x="655837" y="753312"/>
                          </a:lnTo>
                          <a:lnTo>
                            <a:pt x="601371" y="784149"/>
                          </a:lnTo>
                          <a:lnTo>
                            <a:pt x="537828" y="709258"/>
                          </a:lnTo>
                          <a:close/>
                          <a:moveTo>
                            <a:pt x="213316" y="658598"/>
                          </a:moveTo>
                          <a:lnTo>
                            <a:pt x="295015" y="707057"/>
                          </a:lnTo>
                          <a:lnTo>
                            <a:pt x="233741" y="779745"/>
                          </a:lnTo>
                          <a:lnTo>
                            <a:pt x="177006" y="751110"/>
                          </a:lnTo>
                          <a:close/>
                          <a:moveTo>
                            <a:pt x="723921" y="530844"/>
                          </a:moveTo>
                          <a:lnTo>
                            <a:pt x="801081" y="594721"/>
                          </a:lnTo>
                          <a:lnTo>
                            <a:pt x="769309" y="647584"/>
                          </a:lnTo>
                          <a:lnTo>
                            <a:pt x="676263" y="612342"/>
                          </a:lnTo>
                          <a:close/>
                          <a:moveTo>
                            <a:pt x="111199" y="526437"/>
                          </a:moveTo>
                          <a:lnTo>
                            <a:pt x="163396" y="605733"/>
                          </a:lnTo>
                          <a:lnTo>
                            <a:pt x="68080" y="640975"/>
                          </a:lnTo>
                          <a:lnTo>
                            <a:pt x="38578" y="585909"/>
                          </a:lnTo>
                          <a:close/>
                          <a:moveTo>
                            <a:pt x="744345" y="367845"/>
                          </a:moveTo>
                          <a:lnTo>
                            <a:pt x="841928" y="383264"/>
                          </a:lnTo>
                          <a:lnTo>
                            <a:pt x="841928" y="444939"/>
                          </a:lnTo>
                          <a:lnTo>
                            <a:pt x="744345" y="462560"/>
                          </a:lnTo>
                          <a:close/>
                          <a:moveTo>
                            <a:pt x="93046" y="361237"/>
                          </a:moveTo>
                          <a:lnTo>
                            <a:pt x="93046" y="453747"/>
                          </a:lnTo>
                          <a:lnTo>
                            <a:pt x="0" y="438329"/>
                          </a:lnTo>
                          <a:lnTo>
                            <a:pt x="0" y="374453"/>
                          </a:lnTo>
                          <a:close/>
                          <a:moveTo>
                            <a:pt x="773859" y="182823"/>
                          </a:moveTo>
                          <a:lnTo>
                            <a:pt x="803361" y="237889"/>
                          </a:lnTo>
                          <a:lnTo>
                            <a:pt x="730740" y="297361"/>
                          </a:lnTo>
                          <a:lnTo>
                            <a:pt x="678543" y="215863"/>
                          </a:lnTo>
                          <a:close/>
                          <a:moveTo>
                            <a:pt x="72623" y="176214"/>
                          </a:moveTo>
                          <a:lnTo>
                            <a:pt x="165669" y="209254"/>
                          </a:lnTo>
                          <a:lnTo>
                            <a:pt x="118011" y="292954"/>
                          </a:lnTo>
                          <a:lnTo>
                            <a:pt x="40851" y="229078"/>
                          </a:lnTo>
                          <a:close/>
                          <a:moveTo>
                            <a:pt x="608207" y="41851"/>
                          </a:moveTo>
                          <a:lnTo>
                            <a:pt x="660403" y="72689"/>
                          </a:lnTo>
                          <a:lnTo>
                            <a:pt x="628631" y="162998"/>
                          </a:lnTo>
                          <a:lnTo>
                            <a:pt x="544663" y="116742"/>
                          </a:lnTo>
                          <a:close/>
                          <a:moveTo>
                            <a:pt x="240557" y="37446"/>
                          </a:moveTo>
                          <a:lnTo>
                            <a:pt x="301831" y="112337"/>
                          </a:lnTo>
                          <a:lnTo>
                            <a:pt x="217863" y="158593"/>
                          </a:lnTo>
                          <a:lnTo>
                            <a:pt x="186091" y="70486"/>
                          </a:lnTo>
                          <a:close/>
                          <a:moveTo>
                            <a:pt x="394874" y="0"/>
                          </a:moveTo>
                          <a:lnTo>
                            <a:pt x="456149" y="0"/>
                          </a:lnTo>
                          <a:lnTo>
                            <a:pt x="474304" y="96917"/>
                          </a:lnTo>
                          <a:lnTo>
                            <a:pt x="376719" y="96917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80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" name="Freeform 15"/>
                  <p:cNvSpPr/>
                  <p:nvPr/>
                </p:nvSpPr>
                <p:spPr>
                  <a:xfrm>
                    <a:off x="5604065" y="3078475"/>
                    <a:ext cx="506550" cy="506707"/>
                  </a:xfrm>
                  <a:custGeom>
                    <a:avLst/>
                    <a:gdLst>
                      <a:gd name="connsiteX0" fmla="*/ 271327 w 605630"/>
                      <a:gd name="connsiteY0" fmla="*/ 372862 h 605817"/>
                      <a:gd name="connsiteX1" fmla="*/ 187370 w 605630"/>
                      <a:gd name="connsiteY1" fmla="*/ 456820 h 605817"/>
                      <a:gd name="connsiteX2" fmla="*/ 271327 w 605630"/>
                      <a:gd name="connsiteY2" fmla="*/ 540778 h 605817"/>
                      <a:gd name="connsiteX3" fmla="*/ 355284 w 605630"/>
                      <a:gd name="connsiteY3" fmla="*/ 456820 h 605817"/>
                      <a:gd name="connsiteX4" fmla="*/ 271327 w 605630"/>
                      <a:gd name="connsiteY4" fmla="*/ 372862 h 605817"/>
                      <a:gd name="connsiteX5" fmla="*/ 305252 w 605630"/>
                      <a:gd name="connsiteY5" fmla="*/ 271268 h 605817"/>
                      <a:gd name="connsiteX6" fmla="*/ 270693 w 605630"/>
                      <a:gd name="connsiteY6" fmla="*/ 305826 h 605817"/>
                      <a:gd name="connsiteX7" fmla="*/ 305252 w 605630"/>
                      <a:gd name="connsiteY7" fmla="*/ 340384 h 605817"/>
                      <a:gd name="connsiteX8" fmla="*/ 339811 w 605630"/>
                      <a:gd name="connsiteY8" fmla="*/ 305826 h 605817"/>
                      <a:gd name="connsiteX9" fmla="*/ 305252 w 605630"/>
                      <a:gd name="connsiteY9" fmla="*/ 271268 h 605817"/>
                      <a:gd name="connsiteX10" fmla="*/ 454945 w 605630"/>
                      <a:gd name="connsiteY10" fmla="*/ 254400 h 605817"/>
                      <a:gd name="connsiteX11" fmla="*/ 370988 w 605630"/>
                      <a:gd name="connsiteY11" fmla="*/ 338358 h 605817"/>
                      <a:gd name="connsiteX12" fmla="*/ 454945 w 605630"/>
                      <a:gd name="connsiteY12" fmla="*/ 422316 h 605817"/>
                      <a:gd name="connsiteX13" fmla="*/ 538902 w 605630"/>
                      <a:gd name="connsiteY13" fmla="*/ 338358 h 605817"/>
                      <a:gd name="connsiteX14" fmla="*/ 454945 w 605630"/>
                      <a:gd name="connsiteY14" fmla="*/ 254400 h 605817"/>
                      <a:gd name="connsiteX15" fmla="*/ 157307 w 605630"/>
                      <a:gd name="connsiteY15" fmla="*/ 187381 h 605817"/>
                      <a:gd name="connsiteX16" fmla="*/ 73350 w 605630"/>
                      <a:gd name="connsiteY16" fmla="*/ 271339 h 605817"/>
                      <a:gd name="connsiteX17" fmla="*/ 157307 w 605630"/>
                      <a:gd name="connsiteY17" fmla="*/ 355297 h 605817"/>
                      <a:gd name="connsiteX18" fmla="*/ 241264 w 605630"/>
                      <a:gd name="connsiteY18" fmla="*/ 271339 h 605817"/>
                      <a:gd name="connsiteX19" fmla="*/ 157307 w 605630"/>
                      <a:gd name="connsiteY19" fmla="*/ 187381 h 605817"/>
                      <a:gd name="connsiteX20" fmla="*/ 348206 w 605630"/>
                      <a:gd name="connsiteY20" fmla="*/ 74225 h 605817"/>
                      <a:gd name="connsiteX21" fmla="*/ 264249 w 605630"/>
                      <a:gd name="connsiteY21" fmla="*/ 158183 h 605817"/>
                      <a:gd name="connsiteX22" fmla="*/ 348206 w 605630"/>
                      <a:gd name="connsiteY22" fmla="*/ 242141 h 605817"/>
                      <a:gd name="connsiteX23" fmla="*/ 432163 w 605630"/>
                      <a:gd name="connsiteY23" fmla="*/ 158183 h 605817"/>
                      <a:gd name="connsiteX24" fmla="*/ 348206 w 605630"/>
                      <a:gd name="connsiteY24" fmla="*/ 74225 h 605817"/>
                      <a:gd name="connsiteX25" fmla="*/ 320058 w 605630"/>
                      <a:gd name="connsiteY25" fmla="*/ 0 h 605817"/>
                      <a:gd name="connsiteX26" fmla="*/ 344333 w 605630"/>
                      <a:gd name="connsiteY26" fmla="*/ 3252 h 605817"/>
                      <a:gd name="connsiteX27" fmla="*/ 342445 w 605630"/>
                      <a:gd name="connsiteY27" fmla="*/ 43619 h 605817"/>
                      <a:gd name="connsiteX28" fmla="*/ 358852 w 605630"/>
                      <a:gd name="connsiteY28" fmla="*/ 45273 h 605817"/>
                      <a:gd name="connsiteX29" fmla="*/ 360373 w 605630"/>
                      <a:gd name="connsiteY29" fmla="*/ 45746 h 605817"/>
                      <a:gd name="connsiteX30" fmla="*/ 372929 w 605630"/>
                      <a:gd name="connsiteY30" fmla="*/ 8284 h 605817"/>
                      <a:gd name="connsiteX31" fmla="*/ 396469 w 605630"/>
                      <a:gd name="connsiteY31" fmla="*/ 15047 h 605817"/>
                      <a:gd name="connsiteX32" fmla="*/ 388733 w 605630"/>
                      <a:gd name="connsiteY32" fmla="*/ 54549 h 605817"/>
                      <a:gd name="connsiteX33" fmla="*/ 405349 w 605630"/>
                      <a:gd name="connsiteY33" fmla="*/ 59707 h 605817"/>
                      <a:gd name="connsiteX34" fmla="*/ 424000 w 605630"/>
                      <a:gd name="connsiteY34" fmla="*/ 26248 h 605817"/>
                      <a:gd name="connsiteX35" fmla="*/ 445893 w 605630"/>
                      <a:gd name="connsiteY35" fmla="*/ 37228 h 605817"/>
                      <a:gd name="connsiteX36" fmla="*/ 431603 w 605630"/>
                      <a:gd name="connsiteY36" fmla="*/ 73161 h 605817"/>
                      <a:gd name="connsiteX37" fmla="*/ 447546 w 605630"/>
                      <a:gd name="connsiteY37" fmla="*/ 81815 h 605817"/>
                      <a:gd name="connsiteX38" fmla="*/ 472361 w 605630"/>
                      <a:gd name="connsiteY38" fmla="*/ 52167 h 605817"/>
                      <a:gd name="connsiteX39" fmla="*/ 490874 w 605630"/>
                      <a:gd name="connsiteY39" fmla="*/ 66165 h 605817"/>
                      <a:gd name="connsiteX40" fmla="*/ 470668 w 605630"/>
                      <a:gd name="connsiteY40" fmla="*/ 99084 h 605817"/>
                      <a:gd name="connsiteX41" fmla="*/ 484344 w 605630"/>
                      <a:gd name="connsiteY41" fmla="*/ 110368 h 605817"/>
                      <a:gd name="connsiteX42" fmla="*/ 514245 w 605630"/>
                      <a:gd name="connsiteY42" fmla="*/ 86274 h 605817"/>
                      <a:gd name="connsiteX43" fmla="*/ 529683 w 605630"/>
                      <a:gd name="connsiteY43" fmla="*/ 103603 h 605817"/>
                      <a:gd name="connsiteX44" fmla="*/ 504291 w 605630"/>
                      <a:gd name="connsiteY44" fmla="*/ 131073 h 605817"/>
                      <a:gd name="connsiteX45" fmla="*/ 516773 w 605630"/>
                      <a:gd name="connsiteY45" fmla="*/ 146201 h 605817"/>
                      <a:gd name="connsiteX46" fmla="*/ 550103 w 605630"/>
                      <a:gd name="connsiteY46" fmla="*/ 127946 h 605817"/>
                      <a:gd name="connsiteX47" fmla="*/ 562246 w 605630"/>
                      <a:gd name="connsiteY47" fmla="*/ 147725 h 605817"/>
                      <a:gd name="connsiteX48" fmla="*/ 532779 w 605630"/>
                      <a:gd name="connsiteY48" fmla="*/ 170009 h 605817"/>
                      <a:gd name="connsiteX49" fmla="*/ 541988 w 605630"/>
                      <a:gd name="connsiteY49" fmla="*/ 186975 h 605817"/>
                      <a:gd name="connsiteX50" fmla="*/ 576982 w 605630"/>
                      <a:gd name="connsiteY50" fmla="*/ 175034 h 605817"/>
                      <a:gd name="connsiteX51" fmla="*/ 585555 w 605630"/>
                      <a:gd name="connsiteY51" fmla="*/ 196602 h 605817"/>
                      <a:gd name="connsiteX52" fmla="*/ 553637 w 605630"/>
                      <a:gd name="connsiteY52" fmla="*/ 213026 h 605817"/>
                      <a:gd name="connsiteX53" fmla="*/ 559380 w 605630"/>
                      <a:gd name="connsiteY53" fmla="*/ 231527 h 605817"/>
                      <a:gd name="connsiteX54" fmla="*/ 596649 w 605630"/>
                      <a:gd name="connsiteY54" fmla="*/ 226026 h 605817"/>
                      <a:gd name="connsiteX55" fmla="*/ 601170 w 605630"/>
                      <a:gd name="connsiteY55" fmla="*/ 248791 h 605817"/>
                      <a:gd name="connsiteX56" fmla="*/ 566513 w 605630"/>
                      <a:gd name="connsiteY56" fmla="*/ 259244 h 605817"/>
                      <a:gd name="connsiteX57" fmla="*/ 568341 w 605630"/>
                      <a:gd name="connsiteY57" fmla="*/ 277372 h 605817"/>
                      <a:gd name="connsiteX58" fmla="*/ 605148 w 605630"/>
                      <a:gd name="connsiteY58" fmla="*/ 278674 h 605817"/>
                      <a:gd name="connsiteX59" fmla="*/ 605630 w 605630"/>
                      <a:gd name="connsiteY59" fmla="*/ 303052 h 605817"/>
                      <a:gd name="connsiteX60" fmla="*/ 571074 w 605630"/>
                      <a:gd name="connsiteY60" fmla="*/ 307164 h 605817"/>
                      <a:gd name="connsiteX61" fmla="*/ 569189 w 605630"/>
                      <a:gd name="connsiteY61" fmla="*/ 325867 h 605817"/>
                      <a:gd name="connsiteX62" fmla="*/ 604216 w 605630"/>
                      <a:gd name="connsiteY62" fmla="*/ 332598 h 605817"/>
                      <a:gd name="connsiteX63" fmla="*/ 600940 w 605630"/>
                      <a:gd name="connsiteY63" fmla="*/ 356760 h 605817"/>
                      <a:gd name="connsiteX64" fmla="*/ 566201 w 605630"/>
                      <a:gd name="connsiteY64" fmla="*/ 355507 h 605817"/>
                      <a:gd name="connsiteX65" fmla="*/ 565806 w 605630"/>
                      <a:gd name="connsiteY65" fmla="*/ 359425 h 605817"/>
                      <a:gd name="connsiteX66" fmla="*/ 561429 w 605630"/>
                      <a:gd name="connsiteY66" fmla="*/ 373525 h 605817"/>
                      <a:gd name="connsiteX67" fmla="*/ 593911 w 605630"/>
                      <a:gd name="connsiteY67" fmla="*/ 386673 h 605817"/>
                      <a:gd name="connsiteX68" fmla="*/ 586021 w 605630"/>
                      <a:gd name="connsiteY68" fmla="*/ 409744 h 605817"/>
                      <a:gd name="connsiteX69" fmla="*/ 552622 w 605630"/>
                      <a:gd name="connsiteY69" fmla="*/ 401895 h 605817"/>
                      <a:gd name="connsiteX70" fmla="*/ 550309 w 605630"/>
                      <a:gd name="connsiteY70" fmla="*/ 409348 h 605817"/>
                      <a:gd name="connsiteX71" fmla="*/ 544724 w 605630"/>
                      <a:gd name="connsiteY71" fmla="*/ 419637 h 605817"/>
                      <a:gd name="connsiteX72" fmla="*/ 574061 w 605630"/>
                      <a:gd name="connsiteY72" fmla="*/ 437765 h 605817"/>
                      <a:gd name="connsiteX73" fmla="*/ 562405 w 605630"/>
                      <a:gd name="connsiteY73" fmla="*/ 459181 h 605817"/>
                      <a:gd name="connsiteX74" fmla="*/ 530562 w 605630"/>
                      <a:gd name="connsiteY74" fmla="*/ 445729 h 605817"/>
                      <a:gd name="connsiteX75" fmla="*/ 525788 w 605630"/>
                      <a:gd name="connsiteY75" fmla="*/ 454524 h 605817"/>
                      <a:gd name="connsiteX76" fmla="*/ 521410 w 605630"/>
                      <a:gd name="connsiteY76" fmla="*/ 459830 h 605817"/>
                      <a:gd name="connsiteX77" fmla="*/ 547731 w 605630"/>
                      <a:gd name="connsiteY77" fmla="*/ 484956 h 605817"/>
                      <a:gd name="connsiteX78" fmla="*/ 531892 w 605630"/>
                      <a:gd name="connsiteY78" fmla="*/ 503494 h 605817"/>
                      <a:gd name="connsiteX79" fmla="*/ 502358 w 605630"/>
                      <a:gd name="connsiteY79" fmla="*/ 482922 h 605817"/>
                      <a:gd name="connsiteX80" fmla="*/ 493312 w 605630"/>
                      <a:gd name="connsiteY80" fmla="*/ 493885 h 605817"/>
                      <a:gd name="connsiteX81" fmla="*/ 488768 w 605630"/>
                      <a:gd name="connsiteY81" fmla="*/ 497634 h 605817"/>
                      <a:gd name="connsiteX82" fmla="*/ 509693 w 605630"/>
                      <a:gd name="connsiteY82" fmla="*/ 524781 h 605817"/>
                      <a:gd name="connsiteX83" fmla="*/ 491230 w 605630"/>
                      <a:gd name="connsiteY83" fmla="*/ 540707 h 605817"/>
                      <a:gd name="connsiteX84" fmla="*/ 465835 w 605630"/>
                      <a:gd name="connsiteY84" fmla="*/ 516556 h 605817"/>
                      <a:gd name="connsiteX85" fmla="*/ 453951 w 605630"/>
                      <a:gd name="connsiteY85" fmla="*/ 526361 h 605817"/>
                      <a:gd name="connsiteX86" fmla="*/ 451755 w 605630"/>
                      <a:gd name="connsiteY86" fmla="*/ 527553 h 605817"/>
                      <a:gd name="connsiteX87" fmla="*/ 465687 w 605630"/>
                      <a:gd name="connsiteY87" fmla="*/ 559795 h 605817"/>
                      <a:gd name="connsiteX88" fmla="*/ 445068 w 605630"/>
                      <a:gd name="connsiteY88" fmla="*/ 570108 h 605817"/>
                      <a:gd name="connsiteX89" fmla="*/ 426124 w 605630"/>
                      <a:gd name="connsiteY89" fmla="*/ 541465 h 605817"/>
                      <a:gd name="connsiteX90" fmla="*/ 408775 w 605630"/>
                      <a:gd name="connsiteY90" fmla="*/ 550882 h 605817"/>
                      <a:gd name="connsiteX91" fmla="*/ 407909 w 605630"/>
                      <a:gd name="connsiteY91" fmla="*/ 551151 h 605817"/>
                      <a:gd name="connsiteX92" fmla="*/ 417541 w 605630"/>
                      <a:gd name="connsiteY92" fmla="*/ 583689 h 605817"/>
                      <a:gd name="connsiteX93" fmla="*/ 395835 w 605630"/>
                      <a:gd name="connsiteY93" fmla="*/ 591458 h 605817"/>
                      <a:gd name="connsiteX94" fmla="*/ 379990 w 605630"/>
                      <a:gd name="connsiteY94" fmla="*/ 559817 h 605817"/>
                      <a:gd name="connsiteX95" fmla="*/ 362029 w 605630"/>
                      <a:gd name="connsiteY95" fmla="*/ 565393 h 605817"/>
                      <a:gd name="connsiteX96" fmla="*/ 365820 w 605630"/>
                      <a:gd name="connsiteY96" fmla="*/ 599336 h 605817"/>
                      <a:gd name="connsiteX97" fmla="*/ 343457 w 605630"/>
                      <a:gd name="connsiteY97" fmla="*/ 602466 h 605817"/>
                      <a:gd name="connsiteX98" fmla="*/ 334176 w 605630"/>
                      <a:gd name="connsiteY98" fmla="*/ 568866 h 605817"/>
                      <a:gd name="connsiteX99" fmla="*/ 314368 w 605630"/>
                      <a:gd name="connsiteY99" fmla="*/ 570863 h 605817"/>
                      <a:gd name="connsiteX100" fmla="*/ 312715 w 605630"/>
                      <a:gd name="connsiteY100" fmla="*/ 605158 h 605817"/>
                      <a:gd name="connsiteX101" fmla="*/ 289527 w 605630"/>
                      <a:gd name="connsiteY101" fmla="*/ 605817 h 605817"/>
                      <a:gd name="connsiteX102" fmla="*/ 285998 w 605630"/>
                      <a:gd name="connsiteY102" fmla="*/ 569841 h 605817"/>
                      <a:gd name="connsiteX103" fmla="*/ 267447 w 605630"/>
                      <a:gd name="connsiteY103" fmla="*/ 567971 h 605817"/>
                      <a:gd name="connsiteX104" fmla="*/ 257726 w 605630"/>
                      <a:gd name="connsiteY104" fmla="*/ 601475 h 605817"/>
                      <a:gd name="connsiteX105" fmla="*/ 235028 w 605630"/>
                      <a:gd name="connsiteY105" fmla="*/ 598889 h 605817"/>
                      <a:gd name="connsiteX106" fmla="*/ 238679 w 605630"/>
                      <a:gd name="connsiteY106" fmla="*/ 562352 h 605817"/>
                      <a:gd name="connsiteX107" fmla="*/ 220034 w 605630"/>
                      <a:gd name="connsiteY107" fmla="*/ 556564 h 605817"/>
                      <a:gd name="connsiteX108" fmla="*/ 205087 w 605630"/>
                      <a:gd name="connsiteY108" fmla="*/ 589862 h 605817"/>
                      <a:gd name="connsiteX109" fmla="*/ 182284 w 605630"/>
                      <a:gd name="connsiteY109" fmla="*/ 582399 h 605817"/>
                      <a:gd name="connsiteX110" fmla="*/ 193165 w 605630"/>
                      <a:gd name="connsiteY110" fmla="*/ 546233 h 605817"/>
                      <a:gd name="connsiteX111" fmla="*/ 177963 w 605630"/>
                      <a:gd name="connsiteY111" fmla="*/ 537982 h 605817"/>
                      <a:gd name="connsiteX112" fmla="*/ 155499 w 605630"/>
                      <a:gd name="connsiteY112" fmla="*/ 567827 h 605817"/>
                      <a:gd name="connsiteX113" fmla="*/ 135372 w 605630"/>
                      <a:gd name="connsiteY113" fmla="*/ 554926 h 605817"/>
                      <a:gd name="connsiteX114" fmla="*/ 151587 w 605630"/>
                      <a:gd name="connsiteY114" fmla="*/ 522263 h 605817"/>
                      <a:gd name="connsiteX115" fmla="*/ 138058 w 605630"/>
                      <a:gd name="connsiteY115" fmla="*/ 511101 h 605817"/>
                      <a:gd name="connsiteX116" fmla="*/ 109243 w 605630"/>
                      <a:gd name="connsiteY116" fmla="*/ 537312 h 605817"/>
                      <a:gd name="connsiteX117" fmla="*/ 91874 w 605630"/>
                      <a:gd name="connsiteY117" fmla="*/ 520886 h 605817"/>
                      <a:gd name="connsiteX118" fmla="*/ 114655 w 605630"/>
                      <a:gd name="connsiteY118" fmla="*/ 490811 h 605817"/>
                      <a:gd name="connsiteX119" fmla="*/ 104284 w 605630"/>
                      <a:gd name="connsiteY119" fmla="*/ 478241 h 605817"/>
                      <a:gd name="connsiteX120" fmla="*/ 70429 w 605630"/>
                      <a:gd name="connsiteY120" fmla="*/ 498700 h 605817"/>
                      <a:gd name="connsiteX121" fmla="*/ 56557 w 605630"/>
                      <a:gd name="connsiteY121" fmla="*/ 479230 h 605817"/>
                      <a:gd name="connsiteX122" fmla="*/ 84649 w 605630"/>
                      <a:gd name="connsiteY122" fmla="*/ 454401 h 605817"/>
                      <a:gd name="connsiteX123" fmla="*/ 76406 w 605630"/>
                      <a:gd name="connsiteY123" fmla="*/ 439215 h 605817"/>
                      <a:gd name="connsiteX124" fmla="*/ 39189 w 605630"/>
                      <a:gd name="connsiteY124" fmla="*/ 454666 h 605817"/>
                      <a:gd name="connsiteX125" fmla="*/ 28383 w 605630"/>
                      <a:gd name="connsiteY125" fmla="*/ 433341 h 605817"/>
                      <a:gd name="connsiteX126" fmla="*/ 61575 w 605630"/>
                      <a:gd name="connsiteY126" fmla="*/ 411890 h 605817"/>
                      <a:gd name="connsiteX127" fmla="*/ 60195 w 605630"/>
                      <a:gd name="connsiteY127" fmla="*/ 409348 h 605817"/>
                      <a:gd name="connsiteX128" fmla="*/ 56109 w 605630"/>
                      <a:gd name="connsiteY128" fmla="*/ 396186 h 605817"/>
                      <a:gd name="connsiteX129" fmla="*/ 17109 w 605630"/>
                      <a:gd name="connsiteY129" fmla="*/ 404883 h 605817"/>
                      <a:gd name="connsiteX130" fmla="*/ 10569 w 605630"/>
                      <a:gd name="connsiteY130" fmla="*/ 382518 h 605817"/>
                      <a:gd name="connsiteX131" fmla="*/ 47096 w 605630"/>
                      <a:gd name="connsiteY131" fmla="*/ 367148 h 605817"/>
                      <a:gd name="connsiteX132" fmla="*/ 44698 w 605630"/>
                      <a:gd name="connsiteY132" fmla="*/ 359425 h 605817"/>
                      <a:gd name="connsiteX133" fmla="*/ 43845 w 605630"/>
                      <a:gd name="connsiteY133" fmla="*/ 350960 h 605817"/>
                      <a:gd name="connsiteX134" fmla="*/ 4002 w 605630"/>
                      <a:gd name="connsiteY134" fmla="*/ 352891 h 605817"/>
                      <a:gd name="connsiteX135" fmla="*/ 1858 w 605630"/>
                      <a:gd name="connsiteY135" fmla="*/ 328973 h 605817"/>
                      <a:gd name="connsiteX136" fmla="*/ 40784 w 605630"/>
                      <a:gd name="connsiteY136" fmla="*/ 320596 h 605817"/>
                      <a:gd name="connsiteX137" fmla="*/ 39295 w 605630"/>
                      <a:gd name="connsiteY137" fmla="*/ 305826 h 605817"/>
                      <a:gd name="connsiteX138" fmla="*/ 39536 w 605630"/>
                      <a:gd name="connsiteY138" fmla="*/ 303433 h 605817"/>
                      <a:gd name="connsiteX139" fmla="*/ 0 w 605630"/>
                      <a:gd name="connsiteY139" fmla="*/ 298358 h 605817"/>
                      <a:gd name="connsiteX140" fmla="*/ 2018 w 605630"/>
                      <a:gd name="connsiteY140" fmla="*/ 274934 h 605817"/>
                      <a:gd name="connsiteX141" fmla="*/ 42542 w 605630"/>
                      <a:gd name="connsiteY141" fmla="*/ 273616 h 605817"/>
                      <a:gd name="connsiteX142" fmla="*/ 44201 w 605630"/>
                      <a:gd name="connsiteY142" fmla="*/ 257162 h 605817"/>
                      <a:gd name="connsiteX143" fmla="*/ 4153 w 605630"/>
                      <a:gd name="connsiteY143" fmla="*/ 244476 h 605817"/>
                      <a:gd name="connsiteX144" fmla="*/ 10312 w 605630"/>
                      <a:gd name="connsiteY144" fmla="*/ 221786 h 605817"/>
                      <a:gd name="connsiteX145" fmla="*/ 52226 w 605630"/>
                      <a:gd name="connsiteY145" fmla="*/ 227975 h 605817"/>
                      <a:gd name="connsiteX146" fmla="*/ 57215 w 605630"/>
                      <a:gd name="connsiteY146" fmla="*/ 211904 h 605817"/>
                      <a:gd name="connsiteX147" fmla="*/ 19712 w 605630"/>
                      <a:gd name="connsiteY147" fmla="*/ 191307 h 605817"/>
                      <a:gd name="connsiteX148" fmla="*/ 30468 w 605630"/>
                      <a:gd name="connsiteY148" fmla="*/ 169297 h 605817"/>
                      <a:gd name="connsiteX149" fmla="*/ 69648 w 605630"/>
                      <a:gd name="connsiteY149" fmla="*/ 184888 h 605817"/>
                      <a:gd name="connsiteX150" fmla="*/ 77237 w 605630"/>
                      <a:gd name="connsiteY150" fmla="*/ 170908 h 605817"/>
                      <a:gd name="connsiteX151" fmla="*/ 44186 w 605630"/>
                      <a:gd name="connsiteY151" fmla="*/ 144319 h 605817"/>
                      <a:gd name="connsiteX152" fmla="*/ 58614 w 605630"/>
                      <a:gd name="connsiteY152" fmla="*/ 124521 h 605817"/>
                      <a:gd name="connsiteX153" fmla="*/ 93709 w 605630"/>
                      <a:gd name="connsiteY153" fmla="*/ 146229 h 605817"/>
                      <a:gd name="connsiteX154" fmla="*/ 106037 w 605630"/>
                      <a:gd name="connsiteY154" fmla="*/ 131287 h 605817"/>
                      <a:gd name="connsiteX155" fmla="*/ 76551 w 605630"/>
                      <a:gd name="connsiteY155" fmla="*/ 100963 h 605817"/>
                      <a:gd name="connsiteX156" fmla="*/ 93280 w 605630"/>
                      <a:gd name="connsiteY156" fmla="*/ 83067 h 605817"/>
                      <a:gd name="connsiteX157" fmla="*/ 126735 w 605630"/>
                      <a:gd name="connsiteY157" fmla="*/ 109893 h 605817"/>
                      <a:gd name="connsiteX158" fmla="*/ 138992 w 605630"/>
                      <a:gd name="connsiteY158" fmla="*/ 99781 h 605817"/>
                      <a:gd name="connsiteX159" fmla="*/ 116158 w 605630"/>
                      <a:gd name="connsiteY159" fmla="*/ 63258 h 605817"/>
                      <a:gd name="connsiteX160" fmla="*/ 136287 w 605630"/>
                      <a:gd name="connsiteY160" fmla="*/ 49296 h 605817"/>
                      <a:gd name="connsiteX161" fmla="*/ 162783 w 605630"/>
                      <a:gd name="connsiteY161" fmla="*/ 81910 h 605817"/>
                      <a:gd name="connsiteX162" fmla="*/ 178706 w 605630"/>
                      <a:gd name="connsiteY162" fmla="*/ 73267 h 605817"/>
                      <a:gd name="connsiteX163" fmla="*/ 162675 w 605630"/>
                      <a:gd name="connsiteY163" fmla="*/ 34030 h 605817"/>
                      <a:gd name="connsiteX164" fmla="*/ 184923 w 605630"/>
                      <a:gd name="connsiteY164" fmla="*/ 23787 h 605817"/>
                      <a:gd name="connsiteX165" fmla="*/ 205353 w 605630"/>
                      <a:gd name="connsiteY165" fmla="*/ 59646 h 605817"/>
                      <a:gd name="connsiteX166" fmla="*/ 220188 w 605630"/>
                      <a:gd name="connsiteY166" fmla="*/ 55040 h 605817"/>
                      <a:gd name="connsiteX167" fmla="*/ 211508 w 605630"/>
                      <a:gd name="connsiteY167" fmla="*/ 14028 h 605817"/>
                      <a:gd name="connsiteX168" fmla="*/ 235226 w 605630"/>
                      <a:gd name="connsiteY168" fmla="*/ 7917 h 605817"/>
                      <a:gd name="connsiteX169" fmla="*/ 248703 w 605630"/>
                      <a:gd name="connsiteY169" fmla="*/ 46189 h 605817"/>
                      <a:gd name="connsiteX170" fmla="*/ 251652 w 605630"/>
                      <a:gd name="connsiteY170" fmla="*/ 45273 h 605817"/>
                      <a:gd name="connsiteX171" fmla="*/ 265992 w 605630"/>
                      <a:gd name="connsiteY171" fmla="*/ 43828 h 605817"/>
                      <a:gd name="connsiteX172" fmla="*/ 265295 w 605630"/>
                      <a:gd name="connsiteY172" fmla="*/ 2188 h 605817"/>
                      <a:gd name="connsiteX173" fmla="*/ 289743 w 605630"/>
                      <a:gd name="connsiteY173" fmla="*/ 710 h 605817"/>
                      <a:gd name="connsiteX174" fmla="*/ 295674 w 605630"/>
                      <a:gd name="connsiteY174" fmla="*/ 40836 h 605817"/>
                      <a:gd name="connsiteX175" fmla="*/ 305252 w 605630"/>
                      <a:gd name="connsiteY175" fmla="*/ 39870 h 605817"/>
                      <a:gd name="connsiteX176" fmla="*/ 312800 w 605630"/>
                      <a:gd name="connsiteY176" fmla="*/ 40631 h 605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</a:cxnLst>
                    <a:rect l="l" t="t" r="r" b="b"/>
                    <a:pathLst>
                      <a:path w="605630" h="605817">
                        <a:moveTo>
                          <a:pt x="271327" y="372862"/>
                        </a:moveTo>
                        <a:cubicBezTo>
                          <a:pt x="224959" y="372862"/>
                          <a:pt x="187370" y="410451"/>
                          <a:pt x="187370" y="456820"/>
                        </a:cubicBezTo>
                        <a:cubicBezTo>
                          <a:pt x="187370" y="503189"/>
                          <a:pt x="224959" y="540778"/>
                          <a:pt x="271327" y="540778"/>
                        </a:cubicBezTo>
                        <a:cubicBezTo>
                          <a:pt x="317695" y="540778"/>
                          <a:pt x="355284" y="503189"/>
                          <a:pt x="355284" y="456820"/>
                        </a:cubicBezTo>
                        <a:cubicBezTo>
                          <a:pt x="355284" y="410451"/>
                          <a:pt x="317695" y="372862"/>
                          <a:pt x="271327" y="372862"/>
                        </a:cubicBezTo>
                        <a:close/>
                        <a:moveTo>
                          <a:pt x="305252" y="271268"/>
                        </a:moveTo>
                        <a:cubicBezTo>
                          <a:pt x="286166" y="271268"/>
                          <a:pt x="270693" y="286740"/>
                          <a:pt x="270693" y="305826"/>
                        </a:cubicBezTo>
                        <a:cubicBezTo>
                          <a:pt x="270693" y="324912"/>
                          <a:pt x="286166" y="340384"/>
                          <a:pt x="305252" y="340384"/>
                        </a:cubicBezTo>
                        <a:cubicBezTo>
                          <a:pt x="324338" y="340384"/>
                          <a:pt x="339811" y="324912"/>
                          <a:pt x="339811" y="305826"/>
                        </a:cubicBezTo>
                        <a:cubicBezTo>
                          <a:pt x="339811" y="286740"/>
                          <a:pt x="324338" y="271268"/>
                          <a:pt x="305252" y="271268"/>
                        </a:cubicBezTo>
                        <a:close/>
                        <a:moveTo>
                          <a:pt x="454945" y="254400"/>
                        </a:moveTo>
                        <a:cubicBezTo>
                          <a:pt x="408577" y="254400"/>
                          <a:pt x="370988" y="291989"/>
                          <a:pt x="370988" y="338358"/>
                        </a:cubicBezTo>
                        <a:cubicBezTo>
                          <a:pt x="370988" y="384727"/>
                          <a:pt x="408577" y="422316"/>
                          <a:pt x="454945" y="422316"/>
                        </a:cubicBezTo>
                        <a:cubicBezTo>
                          <a:pt x="501313" y="422316"/>
                          <a:pt x="538902" y="384727"/>
                          <a:pt x="538902" y="338358"/>
                        </a:cubicBezTo>
                        <a:cubicBezTo>
                          <a:pt x="538902" y="291989"/>
                          <a:pt x="501313" y="254400"/>
                          <a:pt x="454945" y="254400"/>
                        </a:cubicBezTo>
                        <a:close/>
                        <a:moveTo>
                          <a:pt x="157307" y="187381"/>
                        </a:moveTo>
                        <a:cubicBezTo>
                          <a:pt x="110939" y="187381"/>
                          <a:pt x="73350" y="224970"/>
                          <a:pt x="73350" y="271339"/>
                        </a:cubicBezTo>
                        <a:cubicBezTo>
                          <a:pt x="73350" y="317708"/>
                          <a:pt x="110939" y="355297"/>
                          <a:pt x="157307" y="355297"/>
                        </a:cubicBezTo>
                        <a:cubicBezTo>
                          <a:pt x="203675" y="355297"/>
                          <a:pt x="241264" y="317708"/>
                          <a:pt x="241264" y="271339"/>
                        </a:cubicBezTo>
                        <a:cubicBezTo>
                          <a:pt x="241264" y="224970"/>
                          <a:pt x="203675" y="187381"/>
                          <a:pt x="157307" y="187381"/>
                        </a:cubicBezTo>
                        <a:close/>
                        <a:moveTo>
                          <a:pt x="348206" y="74225"/>
                        </a:moveTo>
                        <a:cubicBezTo>
                          <a:pt x="301838" y="74225"/>
                          <a:pt x="264249" y="111814"/>
                          <a:pt x="264249" y="158183"/>
                        </a:cubicBezTo>
                        <a:cubicBezTo>
                          <a:pt x="264249" y="204552"/>
                          <a:pt x="301838" y="242141"/>
                          <a:pt x="348206" y="242141"/>
                        </a:cubicBezTo>
                        <a:cubicBezTo>
                          <a:pt x="394574" y="242141"/>
                          <a:pt x="432163" y="204552"/>
                          <a:pt x="432163" y="158183"/>
                        </a:cubicBezTo>
                        <a:cubicBezTo>
                          <a:pt x="432163" y="111814"/>
                          <a:pt x="394574" y="74225"/>
                          <a:pt x="348206" y="74225"/>
                        </a:cubicBezTo>
                        <a:close/>
                        <a:moveTo>
                          <a:pt x="320058" y="0"/>
                        </a:moveTo>
                        <a:cubicBezTo>
                          <a:pt x="328415" y="1012"/>
                          <a:pt x="334958" y="1663"/>
                          <a:pt x="344333" y="3252"/>
                        </a:cubicBezTo>
                        <a:lnTo>
                          <a:pt x="342445" y="43619"/>
                        </a:lnTo>
                        <a:lnTo>
                          <a:pt x="358852" y="45273"/>
                        </a:lnTo>
                        <a:lnTo>
                          <a:pt x="360373" y="45746"/>
                        </a:lnTo>
                        <a:lnTo>
                          <a:pt x="372929" y="8284"/>
                        </a:lnTo>
                        <a:cubicBezTo>
                          <a:pt x="381048" y="10505"/>
                          <a:pt x="387426" y="12106"/>
                          <a:pt x="396469" y="15047"/>
                        </a:cubicBezTo>
                        <a:lnTo>
                          <a:pt x="388733" y="54549"/>
                        </a:lnTo>
                        <a:lnTo>
                          <a:pt x="405349" y="59707"/>
                        </a:lnTo>
                        <a:lnTo>
                          <a:pt x="424000" y="26248"/>
                        </a:lnTo>
                        <a:cubicBezTo>
                          <a:pt x="431571" y="29926"/>
                          <a:pt x="437546" y="32673"/>
                          <a:pt x="445893" y="37228"/>
                        </a:cubicBezTo>
                        <a:lnTo>
                          <a:pt x="431603" y="73161"/>
                        </a:lnTo>
                        <a:lnTo>
                          <a:pt x="447546" y="81815"/>
                        </a:lnTo>
                        <a:lnTo>
                          <a:pt x="472361" y="52167"/>
                        </a:lnTo>
                        <a:cubicBezTo>
                          <a:pt x="479313" y="56335"/>
                          <a:pt x="483266" y="61081"/>
                          <a:pt x="490874" y="66165"/>
                        </a:cubicBezTo>
                        <a:lnTo>
                          <a:pt x="470668" y="99084"/>
                        </a:lnTo>
                        <a:lnTo>
                          <a:pt x="484344" y="110368"/>
                        </a:lnTo>
                        <a:lnTo>
                          <a:pt x="514245" y="86274"/>
                        </a:lnTo>
                        <a:cubicBezTo>
                          <a:pt x="520254" y="91714"/>
                          <a:pt x="523209" y="97138"/>
                          <a:pt x="529683" y="103603"/>
                        </a:cubicBezTo>
                        <a:lnTo>
                          <a:pt x="504291" y="131073"/>
                        </a:lnTo>
                        <a:lnTo>
                          <a:pt x="516773" y="146201"/>
                        </a:lnTo>
                        <a:lnTo>
                          <a:pt x="550103" y="127946"/>
                        </a:lnTo>
                        <a:cubicBezTo>
                          <a:pt x="555059" y="134360"/>
                          <a:pt x="557012" y="140220"/>
                          <a:pt x="562246" y="147725"/>
                        </a:cubicBezTo>
                        <a:lnTo>
                          <a:pt x="532779" y="170009"/>
                        </a:lnTo>
                        <a:lnTo>
                          <a:pt x="541988" y="186975"/>
                        </a:lnTo>
                        <a:lnTo>
                          <a:pt x="576982" y="175034"/>
                        </a:lnTo>
                        <a:cubicBezTo>
                          <a:pt x="580766" y="182203"/>
                          <a:pt x="581686" y="188311"/>
                          <a:pt x="585555" y="196602"/>
                        </a:cubicBezTo>
                        <a:lnTo>
                          <a:pt x="553637" y="213026"/>
                        </a:lnTo>
                        <a:lnTo>
                          <a:pt x="559380" y="231527"/>
                        </a:lnTo>
                        <a:lnTo>
                          <a:pt x="596649" y="226026"/>
                        </a:lnTo>
                        <a:cubicBezTo>
                          <a:pt x="599070" y="233762"/>
                          <a:pt x="598868" y="239935"/>
                          <a:pt x="601170" y="248791"/>
                        </a:cubicBezTo>
                        <a:lnTo>
                          <a:pt x="566513" y="259244"/>
                        </a:lnTo>
                        <a:lnTo>
                          <a:pt x="568341" y="277372"/>
                        </a:lnTo>
                        <a:lnTo>
                          <a:pt x="605148" y="278674"/>
                        </a:lnTo>
                        <a:cubicBezTo>
                          <a:pt x="606183" y="287124"/>
                          <a:pt x="604907" y="293466"/>
                          <a:pt x="605630" y="303052"/>
                        </a:cubicBezTo>
                        <a:lnTo>
                          <a:pt x="571074" y="307164"/>
                        </a:lnTo>
                        <a:lnTo>
                          <a:pt x="569189" y="325867"/>
                        </a:lnTo>
                        <a:lnTo>
                          <a:pt x="604216" y="332598"/>
                        </a:lnTo>
                        <a:cubicBezTo>
                          <a:pt x="603938" y="341107"/>
                          <a:pt x="601701" y="347177"/>
                          <a:pt x="600940" y="356760"/>
                        </a:cubicBezTo>
                        <a:lnTo>
                          <a:pt x="566201" y="355507"/>
                        </a:lnTo>
                        <a:lnTo>
                          <a:pt x="565806" y="359425"/>
                        </a:lnTo>
                        <a:lnTo>
                          <a:pt x="561429" y="373525"/>
                        </a:lnTo>
                        <a:lnTo>
                          <a:pt x="593911" y="386673"/>
                        </a:lnTo>
                        <a:cubicBezTo>
                          <a:pt x="591992" y="394968"/>
                          <a:pt x="588622" y="400490"/>
                          <a:pt x="586021" y="409744"/>
                        </a:cubicBezTo>
                        <a:lnTo>
                          <a:pt x="552622" y="401895"/>
                        </a:lnTo>
                        <a:lnTo>
                          <a:pt x="550309" y="409348"/>
                        </a:lnTo>
                        <a:lnTo>
                          <a:pt x="544724" y="419637"/>
                        </a:lnTo>
                        <a:lnTo>
                          <a:pt x="574061" y="437765"/>
                        </a:lnTo>
                        <a:cubicBezTo>
                          <a:pt x="570775" y="445619"/>
                          <a:pt x="566525" y="450496"/>
                          <a:pt x="562405" y="459181"/>
                        </a:cubicBezTo>
                        <a:lnTo>
                          <a:pt x="530562" y="445729"/>
                        </a:lnTo>
                        <a:lnTo>
                          <a:pt x="525788" y="454524"/>
                        </a:lnTo>
                        <a:lnTo>
                          <a:pt x="521410" y="459830"/>
                        </a:lnTo>
                        <a:lnTo>
                          <a:pt x="547731" y="484956"/>
                        </a:lnTo>
                        <a:cubicBezTo>
                          <a:pt x="542889" y="491959"/>
                          <a:pt x="537721" y="495850"/>
                          <a:pt x="531892" y="503494"/>
                        </a:cubicBezTo>
                        <a:lnTo>
                          <a:pt x="502358" y="482922"/>
                        </a:lnTo>
                        <a:lnTo>
                          <a:pt x="493312" y="493885"/>
                        </a:lnTo>
                        <a:lnTo>
                          <a:pt x="488768" y="497634"/>
                        </a:lnTo>
                        <a:lnTo>
                          <a:pt x="509693" y="524781"/>
                        </a:lnTo>
                        <a:cubicBezTo>
                          <a:pt x="503847" y="530970"/>
                          <a:pt x="498149" y="534034"/>
                          <a:pt x="491230" y="540707"/>
                        </a:cubicBezTo>
                        <a:lnTo>
                          <a:pt x="465835" y="516556"/>
                        </a:lnTo>
                        <a:lnTo>
                          <a:pt x="453951" y="526361"/>
                        </a:lnTo>
                        <a:lnTo>
                          <a:pt x="451755" y="527553"/>
                        </a:lnTo>
                        <a:lnTo>
                          <a:pt x="465687" y="559795"/>
                        </a:lnTo>
                        <a:cubicBezTo>
                          <a:pt x="458471" y="564308"/>
                          <a:pt x="453446" y="565398"/>
                          <a:pt x="445068" y="570108"/>
                        </a:cubicBezTo>
                        <a:lnTo>
                          <a:pt x="426124" y="541465"/>
                        </a:lnTo>
                        <a:lnTo>
                          <a:pt x="408775" y="550882"/>
                        </a:lnTo>
                        <a:lnTo>
                          <a:pt x="407909" y="551151"/>
                        </a:lnTo>
                        <a:lnTo>
                          <a:pt x="417541" y="583689"/>
                        </a:lnTo>
                        <a:cubicBezTo>
                          <a:pt x="409836" y="587305"/>
                          <a:pt x="404716" y="587785"/>
                          <a:pt x="395835" y="591458"/>
                        </a:cubicBezTo>
                        <a:lnTo>
                          <a:pt x="379990" y="559817"/>
                        </a:lnTo>
                        <a:lnTo>
                          <a:pt x="362029" y="565393"/>
                        </a:lnTo>
                        <a:lnTo>
                          <a:pt x="365820" y="599336"/>
                        </a:lnTo>
                        <a:cubicBezTo>
                          <a:pt x="357561" y="601392"/>
                          <a:pt x="352881" y="600581"/>
                          <a:pt x="343457" y="602466"/>
                        </a:cubicBezTo>
                        <a:lnTo>
                          <a:pt x="334176" y="568866"/>
                        </a:lnTo>
                        <a:lnTo>
                          <a:pt x="314368" y="570863"/>
                        </a:lnTo>
                        <a:lnTo>
                          <a:pt x="312715" y="605158"/>
                        </a:lnTo>
                        <a:cubicBezTo>
                          <a:pt x="304226" y="605774"/>
                          <a:pt x="299135" y="605570"/>
                          <a:pt x="289527" y="605817"/>
                        </a:cubicBezTo>
                        <a:lnTo>
                          <a:pt x="285998" y="569841"/>
                        </a:lnTo>
                        <a:lnTo>
                          <a:pt x="267447" y="567971"/>
                        </a:lnTo>
                        <a:lnTo>
                          <a:pt x="257726" y="601475"/>
                        </a:lnTo>
                        <a:cubicBezTo>
                          <a:pt x="249281" y="600414"/>
                          <a:pt x="244498" y="600531"/>
                          <a:pt x="235028" y="598889"/>
                        </a:cubicBezTo>
                        <a:lnTo>
                          <a:pt x="238679" y="562352"/>
                        </a:lnTo>
                        <a:lnTo>
                          <a:pt x="220034" y="556564"/>
                        </a:lnTo>
                        <a:lnTo>
                          <a:pt x="205087" y="589862"/>
                        </a:lnTo>
                        <a:cubicBezTo>
                          <a:pt x="197001" y="587203"/>
                          <a:pt x="191264" y="585824"/>
                          <a:pt x="182284" y="582399"/>
                        </a:cubicBezTo>
                        <a:lnTo>
                          <a:pt x="193165" y="546233"/>
                        </a:lnTo>
                        <a:lnTo>
                          <a:pt x="177963" y="537982"/>
                        </a:lnTo>
                        <a:lnTo>
                          <a:pt x="155499" y="567827"/>
                        </a:lnTo>
                        <a:cubicBezTo>
                          <a:pt x="147937" y="563282"/>
                          <a:pt x="143664" y="560448"/>
                          <a:pt x="135372" y="554926"/>
                        </a:cubicBezTo>
                        <a:lnTo>
                          <a:pt x="151587" y="522263"/>
                        </a:lnTo>
                        <a:lnTo>
                          <a:pt x="138058" y="511101"/>
                        </a:lnTo>
                        <a:lnTo>
                          <a:pt x="109243" y="537312"/>
                        </a:lnTo>
                        <a:cubicBezTo>
                          <a:pt x="102661" y="531437"/>
                          <a:pt x="98991" y="527856"/>
                          <a:pt x="91874" y="520886"/>
                        </a:cubicBezTo>
                        <a:lnTo>
                          <a:pt x="114655" y="490811"/>
                        </a:lnTo>
                        <a:lnTo>
                          <a:pt x="104284" y="478241"/>
                        </a:lnTo>
                        <a:lnTo>
                          <a:pt x="70429" y="498700"/>
                        </a:lnTo>
                        <a:cubicBezTo>
                          <a:pt x="65100" y="491668"/>
                          <a:pt x="62192" y="487445"/>
                          <a:pt x="56557" y="479230"/>
                        </a:cubicBezTo>
                        <a:lnTo>
                          <a:pt x="84649" y="454401"/>
                        </a:lnTo>
                        <a:lnTo>
                          <a:pt x="76406" y="439215"/>
                        </a:lnTo>
                        <a:lnTo>
                          <a:pt x="39189" y="454666"/>
                        </a:lnTo>
                        <a:cubicBezTo>
                          <a:pt x="34971" y="446917"/>
                          <a:pt x="32726" y="442306"/>
                          <a:pt x="28383" y="433341"/>
                        </a:cubicBezTo>
                        <a:lnTo>
                          <a:pt x="61575" y="411890"/>
                        </a:lnTo>
                        <a:lnTo>
                          <a:pt x="60195" y="409348"/>
                        </a:lnTo>
                        <a:lnTo>
                          <a:pt x="56109" y="396186"/>
                        </a:lnTo>
                        <a:lnTo>
                          <a:pt x="17109" y="404883"/>
                        </a:lnTo>
                        <a:cubicBezTo>
                          <a:pt x="14447" y="396705"/>
                          <a:pt x="13123" y="391889"/>
                          <a:pt x="10569" y="382518"/>
                        </a:cubicBezTo>
                        <a:lnTo>
                          <a:pt x="47096" y="367148"/>
                        </a:lnTo>
                        <a:lnTo>
                          <a:pt x="44698" y="359425"/>
                        </a:lnTo>
                        <a:lnTo>
                          <a:pt x="43845" y="350960"/>
                        </a:lnTo>
                        <a:lnTo>
                          <a:pt x="4002" y="352891"/>
                        </a:lnTo>
                        <a:cubicBezTo>
                          <a:pt x="2900" y="344362"/>
                          <a:pt x="2631" y="338655"/>
                          <a:pt x="1858" y="328973"/>
                        </a:cubicBezTo>
                        <a:lnTo>
                          <a:pt x="40784" y="320596"/>
                        </a:lnTo>
                        <a:lnTo>
                          <a:pt x="39295" y="305826"/>
                        </a:lnTo>
                        <a:lnTo>
                          <a:pt x="39536" y="303433"/>
                        </a:lnTo>
                        <a:lnTo>
                          <a:pt x="0" y="298358"/>
                        </a:lnTo>
                        <a:cubicBezTo>
                          <a:pt x="388" y="289947"/>
                          <a:pt x="1108" y="284400"/>
                          <a:pt x="2018" y="274934"/>
                        </a:cubicBezTo>
                        <a:lnTo>
                          <a:pt x="42542" y="273616"/>
                        </a:lnTo>
                        <a:lnTo>
                          <a:pt x="44201" y="257162"/>
                        </a:lnTo>
                        <a:lnTo>
                          <a:pt x="4153" y="244476"/>
                        </a:lnTo>
                        <a:cubicBezTo>
                          <a:pt x="6033" y="236268"/>
                          <a:pt x="7730" y="230939"/>
                          <a:pt x="10312" y="221786"/>
                        </a:cubicBezTo>
                        <a:lnTo>
                          <a:pt x="52226" y="227975"/>
                        </a:lnTo>
                        <a:lnTo>
                          <a:pt x="57215" y="211904"/>
                        </a:lnTo>
                        <a:lnTo>
                          <a:pt x="19712" y="191307"/>
                        </a:lnTo>
                        <a:cubicBezTo>
                          <a:pt x="23308" y="183693"/>
                          <a:pt x="25984" y="177682"/>
                          <a:pt x="30468" y="169297"/>
                        </a:cubicBezTo>
                        <a:lnTo>
                          <a:pt x="69648" y="184888"/>
                        </a:lnTo>
                        <a:lnTo>
                          <a:pt x="77237" y="170908"/>
                        </a:lnTo>
                        <a:lnTo>
                          <a:pt x="44186" y="144319"/>
                        </a:lnTo>
                        <a:cubicBezTo>
                          <a:pt x="49054" y="137448"/>
                          <a:pt x="52736" y="131997"/>
                          <a:pt x="58614" y="124521"/>
                        </a:cubicBezTo>
                        <a:lnTo>
                          <a:pt x="93709" y="146229"/>
                        </a:lnTo>
                        <a:lnTo>
                          <a:pt x="106037" y="131287"/>
                        </a:lnTo>
                        <a:lnTo>
                          <a:pt x="76551" y="100963"/>
                        </a:lnTo>
                        <a:cubicBezTo>
                          <a:pt x="82219" y="94735"/>
                          <a:pt x="86537" y="89772"/>
                          <a:pt x="93280" y="83067"/>
                        </a:cubicBezTo>
                        <a:lnTo>
                          <a:pt x="126735" y="109893"/>
                        </a:lnTo>
                        <a:lnTo>
                          <a:pt x="138992" y="99781"/>
                        </a:lnTo>
                        <a:lnTo>
                          <a:pt x="116158" y="63258"/>
                        </a:lnTo>
                        <a:cubicBezTo>
                          <a:pt x="123012" y="58367"/>
                          <a:pt x="128280" y="54427"/>
                          <a:pt x="136287" y="49296"/>
                        </a:cubicBezTo>
                        <a:lnTo>
                          <a:pt x="162783" y="81910"/>
                        </a:lnTo>
                        <a:lnTo>
                          <a:pt x="178706" y="73267"/>
                        </a:lnTo>
                        <a:lnTo>
                          <a:pt x="162675" y="34030"/>
                        </a:lnTo>
                        <a:cubicBezTo>
                          <a:pt x="170276" y="30413"/>
                          <a:pt x="176152" y="27461"/>
                          <a:pt x="184923" y="23787"/>
                        </a:cubicBezTo>
                        <a:lnTo>
                          <a:pt x="205353" y="59646"/>
                        </a:lnTo>
                        <a:lnTo>
                          <a:pt x="220188" y="55040"/>
                        </a:lnTo>
                        <a:lnTo>
                          <a:pt x="211508" y="14028"/>
                        </a:lnTo>
                        <a:cubicBezTo>
                          <a:pt x="219633" y="11824"/>
                          <a:pt x="225941" y="9968"/>
                          <a:pt x="235226" y="7917"/>
                        </a:cubicBezTo>
                        <a:lnTo>
                          <a:pt x="248703" y="46189"/>
                        </a:lnTo>
                        <a:lnTo>
                          <a:pt x="251652" y="45273"/>
                        </a:lnTo>
                        <a:lnTo>
                          <a:pt x="265992" y="43828"/>
                        </a:lnTo>
                        <a:lnTo>
                          <a:pt x="265295" y="2188"/>
                        </a:lnTo>
                        <a:cubicBezTo>
                          <a:pt x="273690" y="1573"/>
                          <a:pt x="280237" y="954"/>
                          <a:pt x="289743" y="710"/>
                        </a:cubicBezTo>
                        <a:lnTo>
                          <a:pt x="295674" y="40836"/>
                        </a:lnTo>
                        <a:lnTo>
                          <a:pt x="305252" y="39870"/>
                        </a:lnTo>
                        <a:lnTo>
                          <a:pt x="312800" y="4063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>
                    <a:off x="5968666" y="3430389"/>
                    <a:ext cx="535443" cy="535607"/>
                  </a:xfrm>
                  <a:custGeom>
                    <a:avLst/>
                    <a:gdLst>
                      <a:gd name="connsiteX0" fmla="*/ 340434 w 640173"/>
                      <a:gd name="connsiteY0" fmla="*/ 363657 h 640371"/>
                      <a:gd name="connsiteX1" fmla="*/ 338683 w 640173"/>
                      <a:gd name="connsiteY1" fmla="*/ 364838 h 640371"/>
                      <a:gd name="connsiteX2" fmla="*/ 322040 w 640173"/>
                      <a:gd name="connsiteY2" fmla="*/ 368198 h 640371"/>
                      <a:gd name="connsiteX3" fmla="*/ 322040 w 640173"/>
                      <a:gd name="connsiteY3" fmla="*/ 578126 h 640371"/>
                      <a:gd name="connsiteX4" fmla="*/ 322663 w 640173"/>
                      <a:gd name="connsiteY4" fmla="*/ 578189 h 640371"/>
                      <a:gd name="connsiteX5" fmla="*/ 421889 w 640173"/>
                      <a:gd name="connsiteY5" fmla="*/ 558156 h 640371"/>
                      <a:gd name="connsiteX6" fmla="*/ 445370 w 640173"/>
                      <a:gd name="connsiteY6" fmla="*/ 545411 h 640371"/>
                      <a:gd name="connsiteX7" fmla="*/ 299310 w 640173"/>
                      <a:gd name="connsiteY7" fmla="*/ 363655 h 640371"/>
                      <a:gd name="connsiteX8" fmla="*/ 195705 w 640173"/>
                      <a:gd name="connsiteY8" fmla="*/ 543104 h 640371"/>
                      <a:gd name="connsiteX9" fmla="*/ 223437 w 640173"/>
                      <a:gd name="connsiteY9" fmla="*/ 558156 h 640371"/>
                      <a:gd name="connsiteX10" fmla="*/ 271288 w 640173"/>
                      <a:gd name="connsiteY10" fmla="*/ 573010 h 640371"/>
                      <a:gd name="connsiteX11" fmla="*/ 316323 w 640173"/>
                      <a:gd name="connsiteY11" fmla="*/ 577550 h 640371"/>
                      <a:gd name="connsiteX12" fmla="*/ 316323 w 640173"/>
                      <a:gd name="connsiteY12" fmla="*/ 367918 h 640371"/>
                      <a:gd name="connsiteX13" fmla="*/ 301065 w 640173"/>
                      <a:gd name="connsiteY13" fmla="*/ 364838 h 640371"/>
                      <a:gd name="connsiteX14" fmla="*/ 358994 w 640173"/>
                      <a:gd name="connsiteY14" fmla="*/ 347137 h 640371"/>
                      <a:gd name="connsiteX15" fmla="*/ 354042 w 640173"/>
                      <a:gd name="connsiteY15" fmla="*/ 354482 h 640371"/>
                      <a:gd name="connsiteX16" fmla="*/ 347562 w 640173"/>
                      <a:gd name="connsiteY16" fmla="*/ 358851 h 640371"/>
                      <a:gd name="connsiteX17" fmla="*/ 452909 w 640173"/>
                      <a:gd name="connsiteY17" fmla="*/ 541319 h 640371"/>
                      <a:gd name="connsiteX18" fmla="*/ 465191 w 640173"/>
                      <a:gd name="connsiteY18" fmla="*/ 534653 h 640371"/>
                      <a:gd name="connsiteX19" fmla="*/ 511359 w 640173"/>
                      <a:gd name="connsiteY19" fmla="*/ 494671 h 640371"/>
                      <a:gd name="connsiteX20" fmla="*/ 541375 w 640173"/>
                      <a:gd name="connsiteY20" fmla="*/ 452435 h 640371"/>
                      <a:gd name="connsiteX21" fmla="*/ 280411 w 640173"/>
                      <a:gd name="connsiteY21" fmla="*/ 346629 h 640371"/>
                      <a:gd name="connsiteX22" fmla="*/ 101973 w 640173"/>
                      <a:gd name="connsiteY22" fmla="*/ 449651 h 640371"/>
                      <a:gd name="connsiteX23" fmla="*/ 133967 w 640173"/>
                      <a:gd name="connsiteY23" fmla="*/ 494671 h 640371"/>
                      <a:gd name="connsiteX24" fmla="*/ 180135 w 640173"/>
                      <a:gd name="connsiteY24" fmla="*/ 534653 h 640371"/>
                      <a:gd name="connsiteX25" fmla="*/ 188165 w 640173"/>
                      <a:gd name="connsiteY25" fmla="*/ 539011 h 640371"/>
                      <a:gd name="connsiteX26" fmla="*/ 292182 w 640173"/>
                      <a:gd name="connsiteY26" fmla="*/ 358849 h 640371"/>
                      <a:gd name="connsiteX27" fmla="*/ 285706 w 640173"/>
                      <a:gd name="connsiteY27" fmla="*/ 354482 h 640371"/>
                      <a:gd name="connsiteX28" fmla="*/ 367853 w 640173"/>
                      <a:gd name="connsiteY28" fmla="*/ 322010 h 640371"/>
                      <a:gd name="connsiteX29" fmla="*/ 364398 w 640173"/>
                      <a:gd name="connsiteY29" fmla="*/ 339123 h 640371"/>
                      <a:gd name="connsiteX30" fmla="*/ 363625 w 640173"/>
                      <a:gd name="connsiteY30" fmla="*/ 340269 h 640371"/>
                      <a:gd name="connsiteX31" fmla="*/ 546183 w 640173"/>
                      <a:gd name="connsiteY31" fmla="*/ 445668 h 640371"/>
                      <a:gd name="connsiteX32" fmla="*/ 546816 w 640173"/>
                      <a:gd name="connsiteY32" fmla="*/ 444779 h 640371"/>
                      <a:gd name="connsiteX33" fmla="*/ 577583 w 640173"/>
                      <a:gd name="connsiteY33" fmla="*/ 323269 h 640371"/>
                      <a:gd name="connsiteX34" fmla="*/ 577424 w 640173"/>
                      <a:gd name="connsiteY34" fmla="*/ 322010 h 640371"/>
                      <a:gd name="connsiteX35" fmla="*/ 67902 w 640173"/>
                      <a:gd name="connsiteY35" fmla="*/ 322010 h 640371"/>
                      <a:gd name="connsiteX36" fmla="*/ 67743 w 640173"/>
                      <a:gd name="connsiteY36" fmla="*/ 323269 h 640371"/>
                      <a:gd name="connsiteX37" fmla="*/ 75769 w 640173"/>
                      <a:gd name="connsiteY37" fmla="*/ 386977 h 640371"/>
                      <a:gd name="connsiteX38" fmla="*/ 98052 w 640173"/>
                      <a:gd name="connsiteY38" fmla="*/ 443613 h 640371"/>
                      <a:gd name="connsiteX39" fmla="*/ 276382 w 640173"/>
                      <a:gd name="connsiteY39" fmla="*/ 340654 h 640371"/>
                      <a:gd name="connsiteX40" fmla="*/ 275350 w 640173"/>
                      <a:gd name="connsiteY40" fmla="*/ 339123 h 640371"/>
                      <a:gd name="connsiteX41" fmla="*/ 271895 w 640173"/>
                      <a:gd name="connsiteY41" fmla="*/ 322010 h 640371"/>
                      <a:gd name="connsiteX42" fmla="*/ 101503 w 640173"/>
                      <a:gd name="connsiteY42" fmla="*/ 198474 h 640371"/>
                      <a:gd name="connsiteX43" fmla="*/ 91555 w 640173"/>
                      <a:gd name="connsiteY43" fmla="*/ 215546 h 640371"/>
                      <a:gd name="connsiteX44" fmla="*/ 75769 w 640173"/>
                      <a:gd name="connsiteY44" fmla="*/ 259561 h 640371"/>
                      <a:gd name="connsiteX45" fmla="*/ 68822 w 640173"/>
                      <a:gd name="connsiteY45" fmla="*/ 314701 h 640371"/>
                      <a:gd name="connsiteX46" fmla="*/ 272686 w 640173"/>
                      <a:gd name="connsiteY46" fmla="*/ 314701 h 640371"/>
                      <a:gd name="connsiteX47" fmla="*/ 275350 w 640173"/>
                      <a:gd name="connsiteY47" fmla="*/ 301505 h 640371"/>
                      <a:gd name="connsiteX48" fmla="*/ 276641 w 640173"/>
                      <a:gd name="connsiteY48" fmla="*/ 299591 h 640371"/>
                      <a:gd name="connsiteX49" fmla="*/ 542111 w 640173"/>
                      <a:gd name="connsiteY49" fmla="*/ 195537 h 640371"/>
                      <a:gd name="connsiteX50" fmla="*/ 362764 w 640173"/>
                      <a:gd name="connsiteY50" fmla="*/ 299083 h 640371"/>
                      <a:gd name="connsiteX51" fmla="*/ 364398 w 640173"/>
                      <a:gd name="connsiteY51" fmla="*/ 301505 h 640371"/>
                      <a:gd name="connsiteX52" fmla="*/ 367062 w 640173"/>
                      <a:gd name="connsiteY52" fmla="*/ 314701 h 640371"/>
                      <a:gd name="connsiteX53" fmla="*/ 576504 w 640173"/>
                      <a:gd name="connsiteY53" fmla="*/ 314701 h 640371"/>
                      <a:gd name="connsiteX54" fmla="*/ 569557 w 640173"/>
                      <a:gd name="connsiteY54" fmla="*/ 259561 h 640371"/>
                      <a:gd name="connsiteX55" fmla="*/ 553771 w 640173"/>
                      <a:gd name="connsiteY55" fmla="*/ 215546 h 640371"/>
                      <a:gd name="connsiteX56" fmla="*/ 191509 w 640173"/>
                      <a:gd name="connsiteY56" fmla="*/ 105712 h 640371"/>
                      <a:gd name="connsiteX57" fmla="*/ 180135 w 640173"/>
                      <a:gd name="connsiteY57" fmla="*/ 111885 h 640371"/>
                      <a:gd name="connsiteX58" fmla="*/ 114774 w 640173"/>
                      <a:gd name="connsiteY58" fmla="*/ 175699 h 640371"/>
                      <a:gd name="connsiteX59" fmla="*/ 105664 w 640173"/>
                      <a:gd name="connsiteY59" fmla="*/ 191334 h 640371"/>
                      <a:gd name="connsiteX60" fmla="*/ 281272 w 640173"/>
                      <a:gd name="connsiteY60" fmla="*/ 292722 h 640371"/>
                      <a:gd name="connsiteX61" fmla="*/ 285706 w 640173"/>
                      <a:gd name="connsiteY61" fmla="*/ 286146 h 640371"/>
                      <a:gd name="connsiteX62" fmla="*/ 292887 w 640173"/>
                      <a:gd name="connsiteY62" fmla="*/ 281304 h 640371"/>
                      <a:gd name="connsiteX63" fmla="*/ 449566 w 640173"/>
                      <a:gd name="connsiteY63" fmla="*/ 103404 h 640371"/>
                      <a:gd name="connsiteX64" fmla="*/ 346857 w 640173"/>
                      <a:gd name="connsiteY64" fmla="*/ 281301 h 640371"/>
                      <a:gd name="connsiteX65" fmla="*/ 354042 w 640173"/>
                      <a:gd name="connsiteY65" fmla="*/ 286146 h 640371"/>
                      <a:gd name="connsiteX66" fmla="*/ 358735 w 640173"/>
                      <a:gd name="connsiteY66" fmla="*/ 293107 h 640371"/>
                      <a:gd name="connsiteX67" fmla="*/ 538491 w 640173"/>
                      <a:gd name="connsiteY67" fmla="*/ 189325 h 640371"/>
                      <a:gd name="connsiteX68" fmla="*/ 530552 w 640173"/>
                      <a:gd name="connsiteY68" fmla="*/ 175699 h 640371"/>
                      <a:gd name="connsiteX69" fmla="*/ 465191 w 640173"/>
                      <a:gd name="connsiteY69" fmla="*/ 111885 h 640371"/>
                      <a:gd name="connsiteX70" fmla="*/ 316323 w 640173"/>
                      <a:gd name="connsiteY70" fmla="*/ 68988 h 640371"/>
                      <a:gd name="connsiteX71" fmla="*/ 271288 w 640173"/>
                      <a:gd name="connsiteY71" fmla="*/ 73528 h 640371"/>
                      <a:gd name="connsiteX72" fmla="*/ 223437 w 640173"/>
                      <a:gd name="connsiteY72" fmla="*/ 88382 h 640371"/>
                      <a:gd name="connsiteX73" fmla="*/ 199049 w 640173"/>
                      <a:gd name="connsiteY73" fmla="*/ 101619 h 640371"/>
                      <a:gd name="connsiteX74" fmla="*/ 300015 w 640173"/>
                      <a:gd name="connsiteY74" fmla="*/ 276498 h 640371"/>
                      <a:gd name="connsiteX75" fmla="*/ 301065 w 640173"/>
                      <a:gd name="connsiteY75" fmla="*/ 275790 h 640371"/>
                      <a:gd name="connsiteX76" fmla="*/ 316323 w 640173"/>
                      <a:gd name="connsiteY76" fmla="*/ 272710 h 640371"/>
                      <a:gd name="connsiteX77" fmla="*/ 322663 w 640173"/>
                      <a:gd name="connsiteY77" fmla="*/ 68349 h 640371"/>
                      <a:gd name="connsiteX78" fmla="*/ 322040 w 640173"/>
                      <a:gd name="connsiteY78" fmla="*/ 68412 h 640371"/>
                      <a:gd name="connsiteX79" fmla="*/ 322040 w 640173"/>
                      <a:gd name="connsiteY79" fmla="*/ 272430 h 640371"/>
                      <a:gd name="connsiteX80" fmla="*/ 338683 w 640173"/>
                      <a:gd name="connsiteY80" fmla="*/ 275790 h 640371"/>
                      <a:gd name="connsiteX81" fmla="*/ 339729 w 640173"/>
                      <a:gd name="connsiteY81" fmla="*/ 276495 h 640371"/>
                      <a:gd name="connsiteX82" fmla="*/ 442026 w 640173"/>
                      <a:gd name="connsiteY82" fmla="*/ 99312 h 640371"/>
                      <a:gd name="connsiteX83" fmla="*/ 421889 w 640173"/>
                      <a:gd name="connsiteY83" fmla="*/ 88382 h 640371"/>
                      <a:gd name="connsiteX84" fmla="*/ 322663 w 640173"/>
                      <a:gd name="connsiteY84" fmla="*/ 68349 h 640371"/>
                      <a:gd name="connsiteX85" fmla="*/ 338314 w 640173"/>
                      <a:gd name="connsiteY85" fmla="*/ 0 h 640371"/>
                      <a:gd name="connsiteX86" fmla="*/ 363974 w 640173"/>
                      <a:gd name="connsiteY86" fmla="*/ 3437 h 640371"/>
                      <a:gd name="connsiteX87" fmla="*/ 361977 w 640173"/>
                      <a:gd name="connsiteY87" fmla="*/ 46105 h 640371"/>
                      <a:gd name="connsiteX88" fmla="*/ 379320 w 640173"/>
                      <a:gd name="connsiteY88" fmla="*/ 47853 h 640371"/>
                      <a:gd name="connsiteX89" fmla="*/ 380928 w 640173"/>
                      <a:gd name="connsiteY89" fmla="*/ 48353 h 640371"/>
                      <a:gd name="connsiteX90" fmla="*/ 394200 w 640173"/>
                      <a:gd name="connsiteY90" fmla="*/ 8754 h 640371"/>
                      <a:gd name="connsiteX91" fmla="*/ 419083 w 640173"/>
                      <a:gd name="connsiteY91" fmla="*/ 15903 h 640371"/>
                      <a:gd name="connsiteX92" fmla="*/ 410906 w 640173"/>
                      <a:gd name="connsiteY92" fmla="*/ 57658 h 640371"/>
                      <a:gd name="connsiteX93" fmla="*/ 428468 w 640173"/>
                      <a:gd name="connsiteY93" fmla="*/ 63110 h 640371"/>
                      <a:gd name="connsiteX94" fmla="*/ 448183 w 640173"/>
                      <a:gd name="connsiteY94" fmla="*/ 27743 h 640371"/>
                      <a:gd name="connsiteX95" fmla="*/ 471324 w 640173"/>
                      <a:gd name="connsiteY95" fmla="*/ 39350 h 640371"/>
                      <a:gd name="connsiteX96" fmla="*/ 456219 w 640173"/>
                      <a:gd name="connsiteY96" fmla="*/ 77331 h 640371"/>
                      <a:gd name="connsiteX97" fmla="*/ 473074 w 640173"/>
                      <a:gd name="connsiteY97" fmla="*/ 86479 h 640371"/>
                      <a:gd name="connsiteX98" fmla="*/ 499304 w 640173"/>
                      <a:gd name="connsiteY98" fmla="*/ 55141 h 640371"/>
                      <a:gd name="connsiteX99" fmla="*/ 518873 w 640173"/>
                      <a:gd name="connsiteY99" fmla="*/ 69937 h 640371"/>
                      <a:gd name="connsiteX100" fmla="*/ 497516 w 640173"/>
                      <a:gd name="connsiteY100" fmla="*/ 104735 h 640371"/>
                      <a:gd name="connsiteX101" fmla="*/ 511971 w 640173"/>
                      <a:gd name="connsiteY101" fmla="*/ 116661 h 640371"/>
                      <a:gd name="connsiteX102" fmla="*/ 543577 w 640173"/>
                      <a:gd name="connsiteY102" fmla="*/ 91194 h 640371"/>
                      <a:gd name="connsiteX103" fmla="*/ 559896 w 640173"/>
                      <a:gd name="connsiteY103" fmla="*/ 109512 h 640371"/>
                      <a:gd name="connsiteX104" fmla="*/ 533056 w 640173"/>
                      <a:gd name="connsiteY104" fmla="*/ 138549 h 640371"/>
                      <a:gd name="connsiteX105" fmla="*/ 546249 w 640173"/>
                      <a:gd name="connsiteY105" fmla="*/ 154539 h 640371"/>
                      <a:gd name="connsiteX106" fmla="*/ 581480 w 640173"/>
                      <a:gd name="connsiteY106" fmla="*/ 135243 h 640371"/>
                      <a:gd name="connsiteX107" fmla="*/ 594315 w 640173"/>
                      <a:gd name="connsiteY107" fmla="*/ 156151 h 640371"/>
                      <a:gd name="connsiteX108" fmla="*/ 563169 w 640173"/>
                      <a:gd name="connsiteY108" fmla="*/ 179705 h 640371"/>
                      <a:gd name="connsiteX109" fmla="*/ 572903 w 640173"/>
                      <a:gd name="connsiteY109" fmla="*/ 197638 h 640371"/>
                      <a:gd name="connsiteX110" fmla="*/ 609892 w 640173"/>
                      <a:gd name="connsiteY110" fmla="*/ 185016 h 640371"/>
                      <a:gd name="connsiteX111" fmla="*/ 618954 w 640173"/>
                      <a:gd name="connsiteY111" fmla="*/ 207815 h 640371"/>
                      <a:gd name="connsiteX112" fmla="*/ 585216 w 640173"/>
                      <a:gd name="connsiteY112" fmla="*/ 225176 h 640371"/>
                      <a:gd name="connsiteX113" fmla="*/ 591286 w 640173"/>
                      <a:gd name="connsiteY113" fmla="*/ 244731 h 640371"/>
                      <a:gd name="connsiteX114" fmla="*/ 630681 w 640173"/>
                      <a:gd name="connsiteY114" fmla="*/ 238917 h 640371"/>
                      <a:gd name="connsiteX115" fmla="*/ 635459 w 640173"/>
                      <a:gd name="connsiteY115" fmla="*/ 262981 h 640371"/>
                      <a:gd name="connsiteX116" fmla="*/ 598826 w 640173"/>
                      <a:gd name="connsiteY116" fmla="*/ 274030 h 640371"/>
                      <a:gd name="connsiteX117" fmla="*/ 600758 w 640173"/>
                      <a:gd name="connsiteY117" fmla="*/ 293194 h 640371"/>
                      <a:gd name="connsiteX118" fmla="*/ 639664 w 640173"/>
                      <a:gd name="connsiteY118" fmla="*/ 294568 h 640371"/>
                      <a:gd name="connsiteX119" fmla="*/ 640173 w 640173"/>
                      <a:gd name="connsiteY119" fmla="*/ 320336 h 640371"/>
                      <a:gd name="connsiteX120" fmla="*/ 603648 w 640173"/>
                      <a:gd name="connsiteY120" fmla="*/ 324683 h 640371"/>
                      <a:gd name="connsiteX121" fmla="*/ 601654 w 640173"/>
                      <a:gd name="connsiteY121" fmla="*/ 344454 h 640371"/>
                      <a:gd name="connsiteX122" fmla="*/ 638678 w 640173"/>
                      <a:gd name="connsiteY122" fmla="*/ 351568 h 640371"/>
                      <a:gd name="connsiteX123" fmla="*/ 635216 w 640173"/>
                      <a:gd name="connsiteY123" fmla="*/ 377107 h 640371"/>
                      <a:gd name="connsiteX124" fmla="*/ 598496 w 640173"/>
                      <a:gd name="connsiteY124" fmla="*/ 375783 h 640371"/>
                      <a:gd name="connsiteX125" fmla="*/ 598079 w 640173"/>
                      <a:gd name="connsiteY125" fmla="*/ 379926 h 640371"/>
                      <a:gd name="connsiteX126" fmla="*/ 593452 w 640173"/>
                      <a:gd name="connsiteY126" fmla="*/ 394831 h 640371"/>
                      <a:gd name="connsiteX127" fmla="*/ 627786 w 640173"/>
                      <a:gd name="connsiteY127" fmla="*/ 408728 h 640371"/>
                      <a:gd name="connsiteX128" fmla="*/ 619446 w 640173"/>
                      <a:gd name="connsiteY128" fmla="*/ 433114 h 640371"/>
                      <a:gd name="connsiteX129" fmla="*/ 584143 w 640173"/>
                      <a:gd name="connsiteY129" fmla="*/ 424818 h 640371"/>
                      <a:gd name="connsiteX130" fmla="*/ 581698 w 640173"/>
                      <a:gd name="connsiteY130" fmla="*/ 432696 h 640371"/>
                      <a:gd name="connsiteX131" fmla="*/ 575795 w 640173"/>
                      <a:gd name="connsiteY131" fmla="*/ 443572 h 640371"/>
                      <a:gd name="connsiteX132" fmla="*/ 606803 w 640173"/>
                      <a:gd name="connsiteY132" fmla="*/ 462733 h 640371"/>
                      <a:gd name="connsiteX133" fmla="*/ 594483 w 640173"/>
                      <a:gd name="connsiteY133" fmla="*/ 485370 h 640371"/>
                      <a:gd name="connsiteX134" fmla="*/ 560825 w 640173"/>
                      <a:gd name="connsiteY134" fmla="*/ 471151 h 640371"/>
                      <a:gd name="connsiteX135" fmla="*/ 555778 w 640173"/>
                      <a:gd name="connsiteY135" fmla="*/ 480450 h 640371"/>
                      <a:gd name="connsiteX136" fmla="*/ 551151 w 640173"/>
                      <a:gd name="connsiteY136" fmla="*/ 486058 h 640371"/>
                      <a:gd name="connsiteX137" fmla="*/ 578973 w 640173"/>
                      <a:gd name="connsiteY137" fmla="*/ 512617 h 640371"/>
                      <a:gd name="connsiteX138" fmla="*/ 562230 w 640173"/>
                      <a:gd name="connsiteY138" fmla="*/ 532211 h 640371"/>
                      <a:gd name="connsiteX139" fmla="*/ 531012 w 640173"/>
                      <a:gd name="connsiteY139" fmla="*/ 510467 h 640371"/>
                      <a:gd name="connsiteX140" fmla="*/ 521450 w 640173"/>
                      <a:gd name="connsiteY140" fmla="*/ 522056 h 640371"/>
                      <a:gd name="connsiteX141" fmla="*/ 516647 w 640173"/>
                      <a:gd name="connsiteY141" fmla="*/ 526019 h 640371"/>
                      <a:gd name="connsiteX142" fmla="*/ 538765 w 640173"/>
                      <a:gd name="connsiteY142" fmla="*/ 554713 h 640371"/>
                      <a:gd name="connsiteX143" fmla="*/ 519249 w 640173"/>
                      <a:gd name="connsiteY143" fmla="*/ 571548 h 640371"/>
                      <a:gd name="connsiteX144" fmla="*/ 492407 w 640173"/>
                      <a:gd name="connsiteY144" fmla="*/ 546019 h 640371"/>
                      <a:gd name="connsiteX145" fmla="*/ 479844 w 640173"/>
                      <a:gd name="connsiteY145" fmla="*/ 556384 h 640371"/>
                      <a:gd name="connsiteX146" fmla="*/ 477522 w 640173"/>
                      <a:gd name="connsiteY146" fmla="*/ 557644 h 640371"/>
                      <a:gd name="connsiteX147" fmla="*/ 492249 w 640173"/>
                      <a:gd name="connsiteY147" fmla="*/ 591725 h 640371"/>
                      <a:gd name="connsiteX148" fmla="*/ 470454 w 640173"/>
                      <a:gd name="connsiteY148" fmla="*/ 602626 h 640371"/>
                      <a:gd name="connsiteX149" fmla="*/ 450429 w 640173"/>
                      <a:gd name="connsiteY149" fmla="*/ 572350 h 640371"/>
                      <a:gd name="connsiteX150" fmla="*/ 432090 w 640173"/>
                      <a:gd name="connsiteY150" fmla="*/ 582304 h 640371"/>
                      <a:gd name="connsiteX151" fmla="*/ 431175 w 640173"/>
                      <a:gd name="connsiteY151" fmla="*/ 582588 h 640371"/>
                      <a:gd name="connsiteX152" fmla="*/ 441356 w 640173"/>
                      <a:gd name="connsiteY152" fmla="*/ 616981 h 640371"/>
                      <a:gd name="connsiteX153" fmla="*/ 418413 w 640173"/>
                      <a:gd name="connsiteY153" fmla="*/ 625193 h 640371"/>
                      <a:gd name="connsiteX154" fmla="*/ 401664 w 640173"/>
                      <a:gd name="connsiteY154" fmla="*/ 591748 h 640371"/>
                      <a:gd name="connsiteX155" fmla="*/ 382678 w 640173"/>
                      <a:gd name="connsiteY155" fmla="*/ 597642 h 640371"/>
                      <a:gd name="connsiteX156" fmla="*/ 386686 w 640173"/>
                      <a:gd name="connsiteY156" fmla="*/ 633521 h 640371"/>
                      <a:gd name="connsiteX157" fmla="*/ 363047 w 640173"/>
                      <a:gd name="connsiteY157" fmla="*/ 636830 h 640371"/>
                      <a:gd name="connsiteX158" fmla="*/ 353237 w 640173"/>
                      <a:gd name="connsiteY158" fmla="*/ 601314 h 640371"/>
                      <a:gd name="connsiteX159" fmla="*/ 332299 w 640173"/>
                      <a:gd name="connsiteY159" fmla="*/ 603425 h 640371"/>
                      <a:gd name="connsiteX160" fmla="*/ 330552 w 640173"/>
                      <a:gd name="connsiteY160" fmla="*/ 639675 h 640371"/>
                      <a:gd name="connsiteX161" fmla="*/ 306042 w 640173"/>
                      <a:gd name="connsiteY161" fmla="*/ 640371 h 640371"/>
                      <a:gd name="connsiteX162" fmla="*/ 302311 w 640173"/>
                      <a:gd name="connsiteY162" fmla="*/ 602344 h 640371"/>
                      <a:gd name="connsiteX163" fmla="*/ 282700 w 640173"/>
                      <a:gd name="connsiteY163" fmla="*/ 600368 h 640371"/>
                      <a:gd name="connsiteX164" fmla="*/ 272425 w 640173"/>
                      <a:gd name="connsiteY164" fmla="*/ 635782 h 640371"/>
                      <a:gd name="connsiteX165" fmla="*/ 248433 w 640173"/>
                      <a:gd name="connsiteY165" fmla="*/ 633049 h 640371"/>
                      <a:gd name="connsiteX166" fmla="*/ 252292 w 640173"/>
                      <a:gd name="connsiteY166" fmla="*/ 594427 h 640371"/>
                      <a:gd name="connsiteX167" fmla="*/ 232583 w 640173"/>
                      <a:gd name="connsiteY167" fmla="*/ 588310 h 640371"/>
                      <a:gd name="connsiteX168" fmla="*/ 216784 w 640173"/>
                      <a:gd name="connsiteY168" fmla="*/ 623506 h 640371"/>
                      <a:gd name="connsiteX169" fmla="*/ 192681 w 640173"/>
                      <a:gd name="connsiteY169" fmla="*/ 615617 h 640371"/>
                      <a:gd name="connsiteX170" fmla="*/ 204182 w 640173"/>
                      <a:gd name="connsiteY170" fmla="*/ 577390 h 640371"/>
                      <a:gd name="connsiteX171" fmla="*/ 188112 w 640173"/>
                      <a:gd name="connsiteY171" fmla="*/ 568667 h 640371"/>
                      <a:gd name="connsiteX172" fmla="*/ 164368 w 640173"/>
                      <a:gd name="connsiteY172" fmla="*/ 600213 h 640371"/>
                      <a:gd name="connsiteX173" fmla="*/ 143094 w 640173"/>
                      <a:gd name="connsiteY173" fmla="*/ 586576 h 640371"/>
                      <a:gd name="connsiteX174" fmla="*/ 160232 w 640173"/>
                      <a:gd name="connsiteY174" fmla="*/ 552052 h 640371"/>
                      <a:gd name="connsiteX175" fmla="*/ 145933 w 640173"/>
                      <a:gd name="connsiteY175" fmla="*/ 540254 h 640371"/>
                      <a:gd name="connsiteX176" fmla="*/ 115475 w 640173"/>
                      <a:gd name="connsiteY176" fmla="*/ 567959 h 640371"/>
                      <a:gd name="connsiteX177" fmla="*/ 97115 w 640173"/>
                      <a:gd name="connsiteY177" fmla="*/ 550596 h 640371"/>
                      <a:gd name="connsiteX178" fmla="*/ 121195 w 640173"/>
                      <a:gd name="connsiteY178" fmla="*/ 518806 h 640371"/>
                      <a:gd name="connsiteX179" fmla="*/ 110232 w 640173"/>
                      <a:gd name="connsiteY179" fmla="*/ 505519 h 640371"/>
                      <a:gd name="connsiteX180" fmla="*/ 74447 w 640173"/>
                      <a:gd name="connsiteY180" fmla="*/ 527144 h 640371"/>
                      <a:gd name="connsiteX181" fmla="*/ 59783 w 640173"/>
                      <a:gd name="connsiteY181" fmla="*/ 506563 h 640371"/>
                      <a:gd name="connsiteX182" fmla="*/ 89477 w 640173"/>
                      <a:gd name="connsiteY182" fmla="*/ 480319 h 640371"/>
                      <a:gd name="connsiteX183" fmla="*/ 80764 w 640173"/>
                      <a:gd name="connsiteY183" fmla="*/ 464266 h 640371"/>
                      <a:gd name="connsiteX184" fmla="*/ 41425 w 640173"/>
                      <a:gd name="connsiteY184" fmla="*/ 480599 h 640371"/>
                      <a:gd name="connsiteX185" fmla="*/ 30003 w 640173"/>
                      <a:gd name="connsiteY185" fmla="*/ 458056 h 640371"/>
                      <a:gd name="connsiteX186" fmla="*/ 65087 w 640173"/>
                      <a:gd name="connsiteY186" fmla="*/ 435383 h 640371"/>
                      <a:gd name="connsiteX187" fmla="*/ 63628 w 640173"/>
                      <a:gd name="connsiteY187" fmla="*/ 432696 h 640371"/>
                      <a:gd name="connsiteX188" fmla="*/ 59310 w 640173"/>
                      <a:gd name="connsiteY188" fmla="*/ 418784 h 640371"/>
                      <a:gd name="connsiteX189" fmla="*/ 18086 w 640173"/>
                      <a:gd name="connsiteY189" fmla="*/ 427977 h 640371"/>
                      <a:gd name="connsiteX190" fmla="*/ 11173 w 640173"/>
                      <a:gd name="connsiteY190" fmla="*/ 404336 h 640371"/>
                      <a:gd name="connsiteX191" fmla="*/ 49782 w 640173"/>
                      <a:gd name="connsiteY191" fmla="*/ 388090 h 640371"/>
                      <a:gd name="connsiteX192" fmla="*/ 47247 w 640173"/>
                      <a:gd name="connsiteY192" fmla="*/ 379926 h 640371"/>
                      <a:gd name="connsiteX193" fmla="*/ 46345 w 640173"/>
                      <a:gd name="connsiteY193" fmla="*/ 370978 h 640371"/>
                      <a:gd name="connsiteX194" fmla="*/ 4231 w 640173"/>
                      <a:gd name="connsiteY194" fmla="*/ 373019 h 640371"/>
                      <a:gd name="connsiteX195" fmla="*/ 1965 w 640173"/>
                      <a:gd name="connsiteY195" fmla="*/ 347736 h 640371"/>
                      <a:gd name="connsiteX196" fmla="*/ 43110 w 640173"/>
                      <a:gd name="connsiteY196" fmla="*/ 338882 h 640371"/>
                      <a:gd name="connsiteX197" fmla="*/ 41536 w 640173"/>
                      <a:gd name="connsiteY197" fmla="*/ 323269 h 640371"/>
                      <a:gd name="connsiteX198" fmla="*/ 41791 w 640173"/>
                      <a:gd name="connsiteY198" fmla="*/ 320739 h 640371"/>
                      <a:gd name="connsiteX199" fmla="*/ 0 w 640173"/>
                      <a:gd name="connsiteY199" fmla="*/ 315375 h 640371"/>
                      <a:gd name="connsiteX200" fmla="*/ 2134 w 640173"/>
                      <a:gd name="connsiteY200" fmla="*/ 290614 h 640371"/>
                      <a:gd name="connsiteX201" fmla="*/ 44968 w 640173"/>
                      <a:gd name="connsiteY201" fmla="*/ 289221 h 640371"/>
                      <a:gd name="connsiteX202" fmla="*/ 46722 w 640173"/>
                      <a:gd name="connsiteY202" fmla="*/ 271828 h 640371"/>
                      <a:gd name="connsiteX203" fmla="*/ 4390 w 640173"/>
                      <a:gd name="connsiteY203" fmla="*/ 258419 h 640371"/>
                      <a:gd name="connsiteX204" fmla="*/ 10901 w 640173"/>
                      <a:gd name="connsiteY204" fmla="*/ 234435 h 640371"/>
                      <a:gd name="connsiteX205" fmla="*/ 55205 w 640173"/>
                      <a:gd name="connsiteY205" fmla="*/ 240977 h 640371"/>
                      <a:gd name="connsiteX206" fmla="*/ 60478 w 640173"/>
                      <a:gd name="connsiteY206" fmla="*/ 223990 h 640371"/>
                      <a:gd name="connsiteX207" fmla="*/ 20837 w 640173"/>
                      <a:gd name="connsiteY207" fmla="*/ 202218 h 640371"/>
                      <a:gd name="connsiteX208" fmla="*/ 32206 w 640173"/>
                      <a:gd name="connsiteY208" fmla="*/ 178953 h 640371"/>
                      <a:gd name="connsiteX209" fmla="*/ 73620 w 640173"/>
                      <a:gd name="connsiteY209" fmla="*/ 195433 h 640371"/>
                      <a:gd name="connsiteX210" fmla="*/ 81642 w 640173"/>
                      <a:gd name="connsiteY210" fmla="*/ 180653 h 640371"/>
                      <a:gd name="connsiteX211" fmla="*/ 46707 w 640173"/>
                      <a:gd name="connsiteY211" fmla="*/ 152549 h 640371"/>
                      <a:gd name="connsiteX212" fmla="*/ 61958 w 640173"/>
                      <a:gd name="connsiteY212" fmla="*/ 131622 h 640371"/>
                      <a:gd name="connsiteX213" fmla="*/ 99054 w 640173"/>
                      <a:gd name="connsiteY213" fmla="*/ 154567 h 640371"/>
                      <a:gd name="connsiteX214" fmla="*/ 112086 w 640173"/>
                      <a:gd name="connsiteY214" fmla="*/ 138773 h 640371"/>
                      <a:gd name="connsiteX215" fmla="*/ 80918 w 640173"/>
                      <a:gd name="connsiteY215" fmla="*/ 106720 h 640371"/>
                      <a:gd name="connsiteX216" fmla="*/ 98600 w 640173"/>
                      <a:gd name="connsiteY216" fmla="*/ 87803 h 640371"/>
                      <a:gd name="connsiteX217" fmla="*/ 133963 w 640173"/>
                      <a:gd name="connsiteY217" fmla="*/ 116160 h 640371"/>
                      <a:gd name="connsiteX218" fmla="*/ 146919 w 640173"/>
                      <a:gd name="connsiteY218" fmla="*/ 105470 h 640371"/>
                      <a:gd name="connsiteX219" fmla="*/ 122783 w 640173"/>
                      <a:gd name="connsiteY219" fmla="*/ 66864 h 640371"/>
                      <a:gd name="connsiteX220" fmla="*/ 144060 w 640173"/>
                      <a:gd name="connsiteY220" fmla="*/ 52106 h 640371"/>
                      <a:gd name="connsiteX221" fmla="*/ 172066 w 640173"/>
                      <a:gd name="connsiteY221" fmla="*/ 86580 h 640371"/>
                      <a:gd name="connsiteX222" fmla="*/ 188899 w 640173"/>
                      <a:gd name="connsiteY222" fmla="*/ 77444 h 640371"/>
                      <a:gd name="connsiteX223" fmla="*/ 171954 w 640173"/>
                      <a:gd name="connsiteY223" fmla="*/ 35969 h 640371"/>
                      <a:gd name="connsiteX224" fmla="*/ 195470 w 640173"/>
                      <a:gd name="connsiteY224" fmla="*/ 25141 h 640371"/>
                      <a:gd name="connsiteX225" fmla="*/ 217065 w 640173"/>
                      <a:gd name="connsiteY225" fmla="*/ 63045 h 640371"/>
                      <a:gd name="connsiteX226" fmla="*/ 232747 w 640173"/>
                      <a:gd name="connsiteY226" fmla="*/ 58178 h 640371"/>
                      <a:gd name="connsiteX227" fmla="*/ 223573 w 640173"/>
                      <a:gd name="connsiteY227" fmla="*/ 14827 h 640371"/>
                      <a:gd name="connsiteX228" fmla="*/ 248643 w 640173"/>
                      <a:gd name="connsiteY228" fmla="*/ 8367 h 640371"/>
                      <a:gd name="connsiteX229" fmla="*/ 262888 w 640173"/>
                      <a:gd name="connsiteY229" fmla="*/ 48821 h 640371"/>
                      <a:gd name="connsiteX230" fmla="*/ 266006 w 640173"/>
                      <a:gd name="connsiteY230" fmla="*/ 47853 h 640371"/>
                      <a:gd name="connsiteX231" fmla="*/ 281165 w 640173"/>
                      <a:gd name="connsiteY231" fmla="*/ 46325 h 640371"/>
                      <a:gd name="connsiteX232" fmla="*/ 280428 w 640173"/>
                      <a:gd name="connsiteY232" fmla="*/ 2311 h 640371"/>
                      <a:gd name="connsiteX233" fmla="*/ 306270 w 640173"/>
                      <a:gd name="connsiteY233" fmla="*/ 749 h 640371"/>
                      <a:gd name="connsiteX234" fmla="*/ 312539 w 640173"/>
                      <a:gd name="connsiteY234" fmla="*/ 43162 h 640371"/>
                      <a:gd name="connsiteX235" fmla="*/ 322663 w 640173"/>
                      <a:gd name="connsiteY235" fmla="*/ 42142 h 640371"/>
                      <a:gd name="connsiteX236" fmla="*/ 330642 w 640173"/>
                      <a:gd name="connsiteY236" fmla="*/ 42946 h 64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</a:cxnLst>
                    <a:rect l="l" t="t" r="r" b="b"/>
                    <a:pathLst>
                      <a:path w="640173" h="640371">
                        <a:moveTo>
                          <a:pt x="340434" y="363657"/>
                        </a:moveTo>
                        <a:lnTo>
                          <a:pt x="338683" y="364838"/>
                        </a:lnTo>
                        <a:lnTo>
                          <a:pt x="322040" y="368198"/>
                        </a:lnTo>
                        <a:lnTo>
                          <a:pt x="322040" y="578126"/>
                        </a:lnTo>
                        <a:lnTo>
                          <a:pt x="322663" y="578189"/>
                        </a:lnTo>
                        <a:cubicBezTo>
                          <a:pt x="357860" y="578189"/>
                          <a:pt x="391391" y="571056"/>
                          <a:pt x="421889" y="558156"/>
                        </a:cubicBezTo>
                        <a:lnTo>
                          <a:pt x="445370" y="545411"/>
                        </a:lnTo>
                        <a:close/>
                        <a:moveTo>
                          <a:pt x="299310" y="363655"/>
                        </a:moveTo>
                        <a:lnTo>
                          <a:pt x="195705" y="543104"/>
                        </a:lnTo>
                        <a:lnTo>
                          <a:pt x="223437" y="558156"/>
                        </a:lnTo>
                        <a:cubicBezTo>
                          <a:pt x="238686" y="564606"/>
                          <a:pt x="254693" y="569614"/>
                          <a:pt x="271288" y="573010"/>
                        </a:cubicBezTo>
                        <a:lnTo>
                          <a:pt x="316323" y="577550"/>
                        </a:lnTo>
                        <a:lnTo>
                          <a:pt x="316323" y="367918"/>
                        </a:lnTo>
                        <a:lnTo>
                          <a:pt x="301065" y="364838"/>
                        </a:lnTo>
                        <a:close/>
                        <a:moveTo>
                          <a:pt x="358994" y="347137"/>
                        </a:moveTo>
                        <a:lnTo>
                          <a:pt x="354042" y="354482"/>
                        </a:lnTo>
                        <a:lnTo>
                          <a:pt x="347562" y="358851"/>
                        </a:lnTo>
                        <a:lnTo>
                          <a:pt x="452909" y="541319"/>
                        </a:lnTo>
                        <a:lnTo>
                          <a:pt x="465191" y="534653"/>
                        </a:lnTo>
                        <a:cubicBezTo>
                          <a:pt x="482143" y="523200"/>
                          <a:pt x="497644" y="509762"/>
                          <a:pt x="511359" y="494671"/>
                        </a:cubicBezTo>
                        <a:lnTo>
                          <a:pt x="541375" y="452435"/>
                        </a:lnTo>
                        <a:close/>
                        <a:moveTo>
                          <a:pt x="280411" y="346629"/>
                        </a:moveTo>
                        <a:lnTo>
                          <a:pt x="101973" y="449651"/>
                        </a:lnTo>
                        <a:lnTo>
                          <a:pt x="133967" y="494671"/>
                        </a:lnTo>
                        <a:cubicBezTo>
                          <a:pt x="147682" y="509762"/>
                          <a:pt x="163183" y="523200"/>
                          <a:pt x="180135" y="534653"/>
                        </a:cubicBezTo>
                        <a:lnTo>
                          <a:pt x="188165" y="539011"/>
                        </a:lnTo>
                        <a:lnTo>
                          <a:pt x="292182" y="358849"/>
                        </a:lnTo>
                        <a:lnTo>
                          <a:pt x="285706" y="354482"/>
                        </a:lnTo>
                        <a:close/>
                        <a:moveTo>
                          <a:pt x="367853" y="322010"/>
                        </a:moveTo>
                        <a:lnTo>
                          <a:pt x="364398" y="339123"/>
                        </a:lnTo>
                        <a:lnTo>
                          <a:pt x="363625" y="340269"/>
                        </a:lnTo>
                        <a:lnTo>
                          <a:pt x="546183" y="445668"/>
                        </a:lnTo>
                        <a:lnTo>
                          <a:pt x="546816" y="444779"/>
                        </a:lnTo>
                        <a:cubicBezTo>
                          <a:pt x="566437" y="408658"/>
                          <a:pt x="577583" y="367265"/>
                          <a:pt x="577583" y="323269"/>
                        </a:cubicBezTo>
                        <a:lnTo>
                          <a:pt x="577424" y="322010"/>
                        </a:lnTo>
                        <a:close/>
                        <a:moveTo>
                          <a:pt x="67902" y="322010"/>
                        </a:moveTo>
                        <a:lnTo>
                          <a:pt x="67743" y="323269"/>
                        </a:lnTo>
                        <a:cubicBezTo>
                          <a:pt x="67743" y="345267"/>
                          <a:pt x="70529" y="366615"/>
                          <a:pt x="75769" y="386977"/>
                        </a:cubicBezTo>
                        <a:lnTo>
                          <a:pt x="98052" y="443613"/>
                        </a:lnTo>
                        <a:lnTo>
                          <a:pt x="276382" y="340654"/>
                        </a:lnTo>
                        <a:lnTo>
                          <a:pt x="275350" y="339123"/>
                        </a:lnTo>
                        <a:lnTo>
                          <a:pt x="271895" y="322010"/>
                        </a:lnTo>
                        <a:close/>
                        <a:moveTo>
                          <a:pt x="101503" y="198474"/>
                        </a:moveTo>
                        <a:lnTo>
                          <a:pt x="91555" y="215546"/>
                        </a:lnTo>
                        <a:cubicBezTo>
                          <a:pt x="85007" y="229570"/>
                          <a:pt x="79698" y="244288"/>
                          <a:pt x="75769" y="259561"/>
                        </a:cubicBezTo>
                        <a:lnTo>
                          <a:pt x="68822" y="314701"/>
                        </a:lnTo>
                        <a:lnTo>
                          <a:pt x="272686" y="314701"/>
                        </a:lnTo>
                        <a:lnTo>
                          <a:pt x="275350" y="301505"/>
                        </a:lnTo>
                        <a:lnTo>
                          <a:pt x="276641" y="299591"/>
                        </a:lnTo>
                        <a:close/>
                        <a:moveTo>
                          <a:pt x="542111" y="195537"/>
                        </a:moveTo>
                        <a:lnTo>
                          <a:pt x="362764" y="299083"/>
                        </a:lnTo>
                        <a:lnTo>
                          <a:pt x="364398" y="301505"/>
                        </a:lnTo>
                        <a:lnTo>
                          <a:pt x="367062" y="314701"/>
                        </a:lnTo>
                        <a:lnTo>
                          <a:pt x="576504" y="314701"/>
                        </a:lnTo>
                        <a:lnTo>
                          <a:pt x="569557" y="259561"/>
                        </a:lnTo>
                        <a:cubicBezTo>
                          <a:pt x="565628" y="244288"/>
                          <a:pt x="560319" y="229570"/>
                          <a:pt x="553771" y="215546"/>
                        </a:cubicBezTo>
                        <a:close/>
                        <a:moveTo>
                          <a:pt x="191509" y="105712"/>
                        </a:moveTo>
                        <a:lnTo>
                          <a:pt x="180135" y="111885"/>
                        </a:lnTo>
                        <a:cubicBezTo>
                          <a:pt x="154707" y="129065"/>
                          <a:pt x="132544" y="150711"/>
                          <a:pt x="114774" y="175699"/>
                        </a:cubicBezTo>
                        <a:lnTo>
                          <a:pt x="105664" y="191334"/>
                        </a:lnTo>
                        <a:lnTo>
                          <a:pt x="281272" y="292722"/>
                        </a:lnTo>
                        <a:lnTo>
                          <a:pt x="285706" y="286146"/>
                        </a:lnTo>
                        <a:lnTo>
                          <a:pt x="292887" y="281304"/>
                        </a:lnTo>
                        <a:close/>
                        <a:moveTo>
                          <a:pt x="449566" y="103404"/>
                        </a:moveTo>
                        <a:lnTo>
                          <a:pt x="346857" y="281301"/>
                        </a:lnTo>
                        <a:lnTo>
                          <a:pt x="354042" y="286146"/>
                        </a:lnTo>
                        <a:lnTo>
                          <a:pt x="358735" y="293107"/>
                        </a:lnTo>
                        <a:lnTo>
                          <a:pt x="538491" y="189325"/>
                        </a:lnTo>
                        <a:lnTo>
                          <a:pt x="530552" y="175699"/>
                        </a:lnTo>
                        <a:cubicBezTo>
                          <a:pt x="512782" y="150711"/>
                          <a:pt x="490620" y="129065"/>
                          <a:pt x="465191" y="111885"/>
                        </a:cubicBezTo>
                        <a:close/>
                        <a:moveTo>
                          <a:pt x="316323" y="68988"/>
                        </a:moveTo>
                        <a:lnTo>
                          <a:pt x="271288" y="73528"/>
                        </a:lnTo>
                        <a:cubicBezTo>
                          <a:pt x="254693" y="76924"/>
                          <a:pt x="238686" y="81932"/>
                          <a:pt x="223437" y="88382"/>
                        </a:cubicBezTo>
                        <a:lnTo>
                          <a:pt x="199049" y="101619"/>
                        </a:lnTo>
                        <a:lnTo>
                          <a:pt x="300015" y="276498"/>
                        </a:lnTo>
                        <a:lnTo>
                          <a:pt x="301065" y="275790"/>
                        </a:lnTo>
                        <a:lnTo>
                          <a:pt x="316323" y="272710"/>
                        </a:lnTo>
                        <a:close/>
                        <a:moveTo>
                          <a:pt x="322663" y="68349"/>
                        </a:moveTo>
                        <a:lnTo>
                          <a:pt x="322040" y="68412"/>
                        </a:lnTo>
                        <a:lnTo>
                          <a:pt x="322040" y="272430"/>
                        </a:lnTo>
                        <a:lnTo>
                          <a:pt x="338683" y="275790"/>
                        </a:lnTo>
                        <a:lnTo>
                          <a:pt x="339729" y="276495"/>
                        </a:lnTo>
                        <a:lnTo>
                          <a:pt x="442026" y="99312"/>
                        </a:lnTo>
                        <a:lnTo>
                          <a:pt x="421889" y="88382"/>
                        </a:lnTo>
                        <a:cubicBezTo>
                          <a:pt x="391391" y="75482"/>
                          <a:pt x="357860" y="68349"/>
                          <a:pt x="322663" y="68349"/>
                        </a:cubicBezTo>
                        <a:close/>
                        <a:moveTo>
                          <a:pt x="338314" y="0"/>
                        </a:moveTo>
                        <a:cubicBezTo>
                          <a:pt x="347147" y="1069"/>
                          <a:pt x="354064" y="1757"/>
                          <a:pt x="363974" y="3437"/>
                        </a:cubicBezTo>
                        <a:lnTo>
                          <a:pt x="361977" y="46105"/>
                        </a:lnTo>
                        <a:lnTo>
                          <a:pt x="379320" y="47853"/>
                        </a:lnTo>
                        <a:lnTo>
                          <a:pt x="380928" y="48353"/>
                        </a:lnTo>
                        <a:lnTo>
                          <a:pt x="394200" y="8754"/>
                        </a:lnTo>
                        <a:cubicBezTo>
                          <a:pt x="402783" y="11103"/>
                          <a:pt x="409524" y="12794"/>
                          <a:pt x="419083" y="15903"/>
                        </a:cubicBezTo>
                        <a:lnTo>
                          <a:pt x="410906" y="57658"/>
                        </a:lnTo>
                        <a:lnTo>
                          <a:pt x="428468" y="63110"/>
                        </a:lnTo>
                        <a:lnTo>
                          <a:pt x="448183" y="27743"/>
                        </a:lnTo>
                        <a:cubicBezTo>
                          <a:pt x="456186" y="31631"/>
                          <a:pt x="462501" y="34535"/>
                          <a:pt x="471324" y="39350"/>
                        </a:cubicBezTo>
                        <a:lnTo>
                          <a:pt x="456219" y="77331"/>
                        </a:lnTo>
                        <a:lnTo>
                          <a:pt x="473074" y="86479"/>
                        </a:lnTo>
                        <a:lnTo>
                          <a:pt x="499304" y="55141"/>
                        </a:lnTo>
                        <a:cubicBezTo>
                          <a:pt x="506653" y="59546"/>
                          <a:pt x="510832" y="64563"/>
                          <a:pt x="518873" y="69937"/>
                        </a:cubicBezTo>
                        <a:lnTo>
                          <a:pt x="497516" y="104735"/>
                        </a:lnTo>
                        <a:lnTo>
                          <a:pt x="511971" y="116661"/>
                        </a:lnTo>
                        <a:lnTo>
                          <a:pt x="543577" y="91194"/>
                        </a:lnTo>
                        <a:cubicBezTo>
                          <a:pt x="549929" y="96944"/>
                          <a:pt x="553052" y="102678"/>
                          <a:pt x="559896" y="109512"/>
                        </a:cubicBezTo>
                        <a:lnTo>
                          <a:pt x="533056" y="138549"/>
                        </a:lnTo>
                        <a:lnTo>
                          <a:pt x="546249" y="154539"/>
                        </a:lnTo>
                        <a:lnTo>
                          <a:pt x="581480" y="135243"/>
                        </a:lnTo>
                        <a:cubicBezTo>
                          <a:pt x="586719" y="142023"/>
                          <a:pt x="588783" y="148217"/>
                          <a:pt x="594315" y="156151"/>
                        </a:cubicBezTo>
                        <a:lnTo>
                          <a:pt x="563169" y="179705"/>
                        </a:lnTo>
                        <a:lnTo>
                          <a:pt x="572903" y="197638"/>
                        </a:lnTo>
                        <a:lnTo>
                          <a:pt x="609892" y="185016"/>
                        </a:lnTo>
                        <a:cubicBezTo>
                          <a:pt x="613892" y="192594"/>
                          <a:pt x="614864" y="199050"/>
                          <a:pt x="618954" y="207815"/>
                        </a:cubicBezTo>
                        <a:lnTo>
                          <a:pt x="585216" y="225176"/>
                        </a:lnTo>
                        <a:lnTo>
                          <a:pt x="591286" y="244731"/>
                        </a:lnTo>
                        <a:lnTo>
                          <a:pt x="630681" y="238917"/>
                        </a:lnTo>
                        <a:cubicBezTo>
                          <a:pt x="633240" y="247094"/>
                          <a:pt x="633026" y="253620"/>
                          <a:pt x="635459" y="262981"/>
                        </a:cubicBezTo>
                        <a:lnTo>
                          <a:pt x="598826" y="274030"/>
                        </a:lnTo>
                        <a:lnTo>
                          <a:pt x="600758" y="293194"/>
                        </a:lnTo>
                        <a:lnTo>
                          <a:pt x="639664" y="294568"/>
                        </a:lnTo>
                        <a:cubicBezTo>
                          <a:pt x="640758" y="303501"/>
                          <a:pt x="639409" y="310204"/>
                          <a:pt x="640173" y="320336"/>
                        </a:cubicBezTo>
                        <a:lnTo>
                          <a:pt x="603648" y="324683"/>
                        </a:lnTo>
                        <a:lnTo>
                          <a:pt x="601654" y="344454"/>
                        </a:lnTo>
                        <a:lnTo>
                          <a:pt x="638678" y="351568"/>
                        </a:lnTo>
                        <a:cubicBezTo>
                          <a:pt x="638385" y="360562"/>
                          <a:pt x="636021" y="366978"/>
                          <a:pt x="635216" y="377107"/>
                        </a:cubicBezTo>
                        <a:lnTo>
                          <a:pt x="598496" y="375783"/>
                        </a:lnTo>
                        <a:lnTo>
                          <a:pt x="598079" y="379926"/>
                        </a:lnTo>
                        <a:lnTo>
                          <a:pt x="593452" y="394831"/>
                        </a:lnTo>
                        <a:lnTo>
                          <a:pt x="627786" y="408728"/>
                        </a:lnTo>
                        <a:cubicBezTo>
                          <a:pt x="625757" y="417496"/>
                          <a:pt x="622195" y="423333"/>
                          <a:pt x="619446" y="433114"/>
                        </a:cubicBezTo>
                        <a:lnTo>
                          <a:pt x="584143" y="424818"/>
                        </a:lnTo>
                        <a:lnTo>
                          <a:pt x="581698" y="432696"/>
                        </a:lnTo>
                        <a:lnTo>
                          <a:pt x="575795" y="443572"/>
                        </a:lnTo>
                        <a:lnTo>
                          <a:pt x="606803" y="462733"/>
                        </a:lnTo>
                        <a:cubicBezTo>
                          <a:pt x="603330" y="471035"/>
                          <a:pt x="598838" y="476190"/>
                          <a:pt x="594483" y="485370"/>
                        </a:cubicBezTo>
                        <a:lnTo>
                          <a:pt x="560825" y="471151"/>
                        </a:lnTo>
                        <a:lnTo>
                          <a:pt x="555778" y="480450"/>
                        </a:lnTo>
                        <a:lnTo>
                          <a:pt x="551151" y="486058"/>
                        </a:lnTo>
                        <a:lnTo>
                          <a:pt x="578973" y="512617"/>
                        </a:lnTo>
                        <a:cubicBezTo>
                          <a:pt x="573855" y="520019"/>
                          <a:pt x="568392" y="524132"/>
                          <a:pt x="562230" y="532211"/>
                        </a:cubicBezTo>
                        <a:lnTo>
                          <a:pt x="531012" y="510467"/>
                        </a:lnTo>
                        <a:lnTo>
                          <a:pt x="521450" y="522056"/>
                        </a:lnTo>
                        <a:lnTo>
                          <a:pt x="516647" y="526019"/>
                        </a:lnTo>
                        <a:lnTo>
                          <a:pt x="538765" y="554713"/>
                        </a:lnTo>
                        <a:cubicBezTo>
                          <a:pt x="532586" y="561255"/>
                          <a:pt x="526563" y="564494"/>
                          <a:pt x="519249" y="571548"/>
                        </a:cubicBezTo>
                        <a:lnTo>
                          <a:pt x="492407" y="546019"/>
                        </a:lnTo>
                        <a:lnTo>
                          <a:pt x="479844" y="556384"/>
                        </a:lnTo>
                        <a:lnTo>
                          <a:pt x="477522" y="557644"/>
                        </a:lnTo>
                        <a:lnTo>
                          <a:pt x="492249" y="591725"/>
                        </a:lnTo>
                        <a:cubicBezTo>
                          <a:pt x="484621" y="596495"/>
                          <a:pt x="479309" y="597647"/>
                          <a:pt x="470454" y="602626"/>
                        </a:cubicBezTo>
                        <a:lnTo>
                          <a:pt x="450429" y="572350"/>
                        </a:lnTo>
                        <a:lnTo>
                          <a:pt x="432090" y="582304"/>
                        </a:lnTo>
                        <a:lnTo>
                          <a:pt x="431175" y="582588"/>
                        </a:lnTo>
                        <a:lnTo>
                          <a:pt x="441356" y="616981"/>
                        </a:lnTo>
                        <a:cubicBezTo>
                          <a:pt x="433212" y="620804"/>
                          <a:pt x="427800" y="621310"/>
                          <a:pt x="418413" y="625193"/>
                        </a:cubicBezTo>
                        <a:lnTo>
                          <a:pt x="401664" y="591748"/>
                        </a:lnTo>
                        <a:lnTo>
                          <a:pt x="382678" y="597642"/>
                        </a:lnTo>
                        <a:lnTo>
                          <a:pt x="386686" y="633521"/>
                        </a:lnTo>
                        <a:cubicBezTo>
                          <a:pt x="377956" y="635695"/>
                          <a:pt x="373009" y="634837"/>
                          <a:pt x="363047" y="636830"/>
                        </a:cubicBezTo>
                        <a:lnTo>
                          <a:pt x="353237" y="601314"/>
                        </a:lnTo>
                        <a:lnTo>
                          <a:pt x="332299" y="603425"/>
                        </a:lnTo>
                        <a:lnTo>
                          <a:pt x="330552" y="639675"/>
                        </a:lnTo>
                        <a:cubicBezTo>
                          <a:pt x="321579" y="640325"/>
                          <a:pt x="316198" y="640110"/>
                          <a:pt x="306042" y="640371"/>
                        </a:cubicBezTo>
                        <a:lnTo>
                          <a:pt x="302311" y="602344"/>
                        </a:lnTo>
                        <a:lnTo>
                          <a:pt x="282700" y="600368"/>
                        </a:lnTo>
                        <a:lnTo>
                          <a:pt x="272425" y="635782"/>
                        </a:lnTo>
                        <a:cubicBezTo>
                          <a:pt x="263499" y="634660"/>
                          <a:pt x="258443" y="634784"/>
                          <a:pt x="248433" y="633049"/>
                        </a:cubicBezTo>
                        <a:lnTo>
                          <a:pt x="252292" y="594427"/>
                        </a:lnTo>
                        <a:lnTo>
                          <a:pt x="232583" y="588310"/>
                        </a:lnTo>
                        <a:lnTo>
                          <a:pt x="216784" y="623506"/>
                        </a:lnTo>
                        <a:cubicBezTo>
                          <a:pt x="208238" y="620695"/>
                          <a:pt x="202173" y="619237"/>
                          <a:pt x="192681" y="615617"/>
                        </a:cubicBezTo>
                        <a:lnTo>
                          <a:pt x="204182" y="577390"/>
                        </a:lnTo>
                        <a:lnTo>
                          <a:pt x="188112" y="568667"/>
                        </a:lnTo>
                        <a:lnTo>
                          <a:pt x="164368" y="600213"/>
                        </a:lnTo>
                        <a:cubicBezTo>
                          <a:pt x="156375" y="595408"/>
                          <a:pt x="151859" y="592413"/>
                          <a:pt x="143094" y="586576"/>
                        </a:cubicBezTo>
                        <a:lnTo>
                          <a:pt x="160232" y="552052"/>
                        </a:lnTo>
                        <a:lnTo>
                          <a:pt x="145933" y="540254"/>
                        </a:lnTo>
                        <a:lnTo>
                          <a:pt x="115475" y="567959"/>
                        </a:lnTo>
                        <a:cubicBezTo>
                          <a:pt x="108518" y="561749"/>
                          <a:pt x="104638" y="557964"/>
                          <a:pt x="97115" y="550596"/>
                        </a:cubicBezTo>
                        <a:lnTo>
                          <a:pt x="121195" y="518806"/>
                        </a:lnTo>
                        <a:lnTo>
                          <a:pt x="110232" y="505519"/>
                        </a:lnTo>
                        <a:lnTo>
                          <a:pt x="74447" y="527144"/>
                        </a:lnTo>
                        <a:cubicBezTo>
                          <a:pt x="68814" y="519711"/>
                          <a:pt x="65740" y="515247"/>
                          <a:pt x="59783" y="506563"/>
                        </a:cubicBezTo>
                        <a:lnTo>
                          <a:pt x="89477" y="480319"/>
                        </a:lnTo>
                        <a:lnTo>
                          <a:pt x="80764" y="464266"/>
                        </a:lnTo>
                        <a:lnTo>
                          <a:pt x="41425" y="480599"/>
                        </a:lnTo>
                        <a:cubicBezTo>
                          <a:pt x="36967" y="472407"/>
                          <a:pt x="34594" y="467533"/>
                          <a:pt x="30003" y="458056"/>
                        </a:cubicBezTo>
                        <a:lnTo>
                          <a:pt x="65087" y="435383"/>
                        </a:lnTo>
                        <a:lnTo>
                          <a:pt x="63628" y="432696"/>
                        </a:lnTo>
                        <a:lnTo>
                          <a:pt x="59310" y="418784"/>
                        </a:lnTo>
                        <a:lnTo>
                          <a:pt x="18086" y="427977"/>
                        </a:lnTo>
                        <a:cubicBezTo>
                          <a:pt x="15271" y="419333"/>
                          <a:pt x="13872" y="414242"/>
                          <a:pt x="11173" y="404336"/>
                        </a:cubicBezTo>
                        <a:lnTo>
                          <a:pt x="49782" y="388090"/>
                        </a:lnTo>
                        <a:lnTo>
                          <a:pt x="47247" y="379926"/>
                        </a:lnTo>
                        <a:lnTo>
                          <a:pt x="46345" y="370978"/>
                        </a:lnTo>
                        <a:lnTo>
                          <a:pt x="4231" y="373019"/>
                        </a:lnTo>
                        <a:cubicBezTo>
                          <a:pt x="3067" y="364003"/>
                          <a:pt x="2782" y="357971"/>
                          <a:pt x="1965" y="347736"/>
                        </a:cubicBezTo>
                        <a:lnTo>
                          <a:pt x="43110" y="338882"/>
                        </a:lnTo>
                        <a:lnTo>
                          <a:pt x="41536" y="323269"/>
                        </a:lnTo>
                        <a:lnTo>
                          <a:pt x="41791" y="320739"/>
                        </a:lnTo>
                        <a:lnTo>
                          <a:pt x="0" y="315375"/>
                        </a:lnTo>
                        <a:cubicBezTo>
                          <a:pt x="411" y="306483"/>
                          <a:pt x="1172" y="300620"/>
                          <a:pt x="2134" y="290614"/>
                        </a:cubicBezTo>
                        <a:lnTo>
                          <a:pt x="44968" y="289221"/>
                        </a:lnTo>
                        <a:lnTo>
                          <a:pt x="46722" y="271828"/>
                        </a:lnTo>
                        <a:lnTo>
                          <a:pt x="4390" y="258419"/>
                        </a:lnTo>
                        <a:cubicBezTo>
                          <a:pt x="6378" y="249743"/>
                          <a:pt x="8172" y="244109"/>
                          <a:pt x="10901" y="234435"/>
                        </a:cubicBezTo>
                        <a:lnTo>
                          <a:pt x="55205" y="240977"/>
                        </a:lnTo>
                        <a:lnTo>
                          <a:pt x="60478" y="223990"/>
                        </a:lnTo>
                        <a:lnTo>
                          <a:pt x="20837" y="202218"/>
                        </a:lnTo>
                        <a:cubicBezTo>
                          <a:pt x="24638" y="194170"/>
                          <a:pt x="27466" y="187817"/>
                          <a:pt x="32206" y="178953"/>
                        </a:cubicBezTo>
                        <a:lnTo>
                          <a:pt x="73620" y="195433"/>
                        </a:lnTo>
                        <a:lnTo>
                          <a:pt x="81642" y="180653"/>
                        </a:lnTo>
                        <a:lnTo>
                          <a:pt x="46707" y="152549"/>
                        </a:lnTo>
                        <a:cubicBezTo>
                          <a:pt x="51853" y="145286"/>
                          <a:pt x="55745" y="139524"/>
                          <a:pt x="61958" y="131622"/>
                        </a:cubicBezTo>
                        <a:lnTo>
                          <a:pt x="99054" y="154567"/>
                        </a:lnTo>
                        <a:lnTo>
                          <a:pt x="112086" y="138773"/>
                        </a:lnTo>
                        <a:lnTo>
                          <a:pt x="80918" y="106720"/>
                        </a:lnTo>
                        <a:cubicBezTo>
                          <a:pt x="86908" y="100137"/>
                          <a:pt x="91472" y="94891"/>
                          <a:pt x="98600" y="87803"/>
                        </a:cubicBezTo>
                        <a:lnTo>
                          <a:pt x="133963" y="116160"/>
                        </a:lnTo>
                        <a:lnTo>
                          <a:pt x="146919" y="105470"/>
                        </a:lnTo>
                        <a:lnTo>
                          <a:pt x="122783" y="66864"/>
                        </a:lnTo>
                        <a:cubicBezTo>
                          <a:pt x="130028" y="61694"/>
                          <a:pt x="135597" y="57529"/>
                          <a:pt x="144060" y="52106"/>
                        </a:cubicBezTo>
                        <a:lnTo>
                          <a:pt x="172066" y="86580"/>
                        </a:lnTo>
                        <a:lnTo>
                          <a:pt x="188899" y="77444"/>
                        </a:lnTo>
                        <a:lnTo>
                          <a:pt x="171954" y="35969"/>
                        </a:lnTo>
                        <a:cubicBezTo>
                          <a:pt x="179988" y="32145"/>
                          <a:pt x="186199" y="29026"/>
                          <a:pt x="195470" y="25141"/>
                        </a:cubicBezTo>
                        <a:lnTo>
                          <a:pt x="217065" y="63045"/>
                        </a:lnTo>
                        <a:lnTo>
                          <a:pt x="232747" y="58178"/>
                        </a:lnTo>
                        <a:lnTo>
                          <a:pt x="223573" y="14827"/>
                        </a:lnTo>
                        <a:cubicBezTo>
                          <a:pt x="232160" y="12497"/>
                          <a:pt x="238828" y="10536"/>
                          <a:pt x="248643" y="8367"/>
                        </a:cubicBezTo>
                        <a:lnTo>
                          <a:pt x="262888" y="48821"/>
                        </a:lnTo>
                        <a:lnTo>
                          <a:pt x="266006" y="47853"/>
                        </a:lnTo>
                        <a:lnTo>
                          <a:pt x="281165" y="46325"/>
                        </a:lnTo>
                        <a:lnTo>
                          <a:pt x="280428" y="2311"/>
                        </a:lnTo>
                        <a:cubicBezTo>
                          <a:pt x="289302" y="1662"/>
                          <a:pt x="296222" y="1007"/>
                          <a:pt x="306270" y="749"/>
                        </a:cubicBezTo>
                        <a:lnTo>
                          <a:pt x="312539" y="43162"/>
                        </a:lnTo>
                        <a:lnTo>
                          <a:pt x="322663" y="42142"/>
                        </a:lnTo>
                        <a:lnTo>
                          <a:pt x="330642" y="4294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7454528" y="1836596"/>
                    <a:ext cx="572680" cy="572857"/>
                  </a:xfrm>
                  <a:custGeom>
                    <a:avLst/>
                    <a:gdLst>
                      <a:gd name="connsiteX0" fmla="*/ 345102 w 684694"/>
                      <a:gd name="connsiteY0" fmla="*/ 147486 h 684906"/>
                      <a:gd name="connsiteX1" fmla="*/ 543369 w 684694"/>
                      <a:gd name="connsiteY1" fmla="*/ 345753 h 684906"/>
                      <a:gd name="connsiteX2" fmla="*/ 345102 w 684694"/>
                      <a:gd name="connsiteY2" fmla="*/ 544020 h 684906"/>
                      <a:gd name="connsiteX3" fmla="*/ 146835 w 684694"/>
                      <a:gd name="connsiteY3" fmla="*/ 345753 h 684906"/>
                      <a:gd name="connsiteX4" fmla="*/ 345102 w 684694"/>
                      <a:gd name="connsiteY4" fmla="*/ 147486 h 684906"/>
                      <a:gd name="connsiteX5" fmla="*/ 342958 w 684694"/>
                      <a:gd name="connsiteY5" fmla="*/ 95473 h 684906"/>
                      <a:gd name="connsiteX6" fmla="*/ 91199 w 684694"/>
                      <a:gd name="connsiteY6" fmla="*/ 347232 h 684906"/>
                      <a:gd name="connsiteX7" fmla="*/ 342958 w 684694"/>
                      <a:gd name="connsiteY7" fmla="*/ 598991 h 684906"/>
                      <a:gd name="connsiteX8" fmla="*/ 594717 w 684694"/>
                      <a:gd name="connsiteY8" fmla="*/ 347232 h 684906"/>
                      <a:gd name="connsiteX9" fmla="*/ 342958 w 684694"/>
                      <a:gd name="connsiteY9" fmla="*/ 95473 h 684906"/>
                      <a:gd name="connsiteX10" fmla="*/ 361840 w 684694"/>
                      <a:gd name="connsiteY10" fmla="*/ 0 h 684906"/>
                      <a:gd name="connsiteX11" fmla="*/ 389284 w 684694"/>
                      <a:gd name="connsiteY11" fmla="*/ 3676 h 684906"/>
                      <a:gd name="connsiteX12" fmla="*/ 387149 w 684694"/>
                      <a:gd name="connsiteY12" fmla="*/ 49312 h 684906"/>
                      <a:gd name="connsiteX13" fmla="*/ 405699 w 684694"/>
                      <a:gd name="connsiteY13" fmla="*/ 51182 h 684906"/>
                      <a:gd name="connsiteX14" fmla="*/ 407419 w 684694"/>
                      <a:gd name="connsiteY14" fmla="*/ 51716 h 684906"/>
                      <a:gd name="connsiteX15" fmla="*/ 421614 w 684694"/>
                      <a:gd name="connsiteY15" fmla="*/ 9364 h 684906"/>
                      <a:gd name="connsiteX16" fmla="*/ 448227 w 684694"/>
                      <a:gd name="connsiteY16" fmla="*/ 17010 h 684906"/>
                      <a:gd name="connsiteX17" fmla="*/ 439481 w 684694"/>
                      <a:gd name="connsiteY17" fmla="*/ 61668 h 684906"/>
                      <a:gd name="connsiteX18" fmla="*/ 458266 w 684694"/>
                      <a:gd name="connsiteY18" fmla="*/ 67499 h 684906"/>
                      <a:gd name="connsiteX19" fmla="*/ 479352 w 684694"/>
                      <a:gd name="connsiteY19" fmla="*/ 29674 h 684906"/>
                      <a:gd name="connsiteX20" fmla="*/ 504102 w 684694"/>
                      <a:gd name="connsiteY20" fmla="*/ 42088 h 684906"/>
                      <a:gd name="connsiteX21" fmla="*/ 487947 w 684694"/>
                      <a:gd name="connsiteY21" fmla="*/ 82710 h 684906"/>
                      <a:gd name="connsiteX22" fmla="*/ 505974 w 684694"/>
                      <a:gd name="connsiteY22" fmla="*/ 92494 h 684906"/>
                      <a:gd name="connsiteX23" fmla="*/ 534028 w 684694"/>
                      <a:gd name="connsiteY23" fmla="*/ 58977 h 684906"/>
                      <a:gd name="connsiteX24" fmla="*/ 554957 w 684694"/>
                      <a:gd name="connsiteY24" fmla="*/ 74802 h 684906"/>
                      <a:gd name="connsiteX25" fmla="*/ 532115 w 684694"/>
                      <a:gd name="connsiteY25" fmla="*/ 112019 h 684906"/>
                      <a:gd name="connsiteX26" fmla="*/ 547575 w 684694"/>
                      <a:gd name="connsiteY26" fmla="*/ 124775 h 684906"/>
                      <a:gd name="connsiteX27" fmla="*/ 581378 w 684694"/>
                      <a:gd name="connsiteY27" fmla="*/ 97536 h 684906"/>
                      <a:gd name="connsiteX28" fmla="*/ 598832 w 684694"/>
                      <a:gd name="connsiteY28" fmla="*/ 117128 h 684906"/>
                      <a:gd name="connsiteX29" fmla="*/ 570126 w 684694"/>
                      <a:gd name="connsiteY29" fmla="*/ 148183 h 684906"/>
                      <a:gd name="connsiteX30" fmla="*/ 584237 w 684694"/>
                      <a:gd name="connsiteY30" fmla="*/ 165287 h 684906"/>
                      <a:gd name="connsiteX31" fmla="*/ 621919 w 684694"/>
                      <a:gd name="connsiteY31" fmla="*/ 144648 h 684906"/>
                      <a:gd name="connsiteX32" fmla="*/ 635646 w 684694"/>
                      <a:gd name="connsiteY32" fmla="*/ 167010 h 684906"/>
                      <a:gd name="connsiteX33" fmla="*/ 602334 w 684694"/>
                      <a:gd name="connsiteY33" fmla="*/ 192203 h 684906"/>
                      <a:gd name="connsiteX34" fmla="*/ 612745 w 684694"/>
                      <a:gd name="connsiteY34" fmla="*/ 211384 h 684906"/>
                      <a:gd name="connsiteX35" fmla="*/ 652306 w 684694"/>
                      <a:gd name="connsiteY35" fmla="*/ 197885 h 684906"/>
                      <a:gd name="connsiteX36" fmla="*/ 661998 w 684694"/>
                      <a:gd name="connsiteY36" fmla="*/ 222268 h 684906"/>
                      <a:gd name="connsiteX37" fmla="*/ 625915 w 684694"/>
                      <a:gd name="connsiteY37" fmla="*/ 240836 h 684906"/>
                      <a:gd name="connsiteX38" fmla="*/ 632407 w 684694"/>
                      <a:gd name="connsiteY38" fmla="*/ 261752 h 684906"/>
                      <a:gd name="connsiteX39" fmla="*/ 674540 w 684694"/>
                      <a:gd name="connsiteY39" fmla="*/ 255534 h 684906"/>
                      <a:gd name="connsiteX40" fmla="*/ 679651 w 684694"/>
                      <a:gd name="connsiteY40" fmla="*/ 281270 h 684906"/>
                      <a:gd name="connsiteX41" fmla="*/ 640471 w 684694"/>
                      <a:gd name="connsiteY41" fmla="*/ 293088 h 684906"/>
                      <a:gd name="connsiteX42" fmla="*/ 642537 w 684694"/>
                      <a:gd name="connsiteY42" fmla="*/ 313584 h 684906"/>
                      <a:gd name="connsiteX43" fmla="*/ 684150 w 684694"/>
                      <a:gd name="connsiteY43" fmla="*/ 315054 h 684906"/>
                      <a:gd name="connsiteX44" fmla="*/ 684694 w 684694"/>
                      <a:gd name="connsiteY44" fmla="*/ 342614 h 684906"/>
                      <a:gd name="connsiteX45" fmla="*/ 645628 w 684694"/>
                      <a:gd name="connsiteY45" fmla="*/ 347264 h 684906"/>
                      <a:gd name="connsiteX46" fmla="*/ 643496 w 684694"/>
                      <a:gd name="connsiteY46" fmla="*/ 368410 h 684906"/>
                      <a:gd name="connsiteX47" fmla="*/ 683095 w 684694"/>
                      <a:gd name="connsiteY47" fmla="*/ 376019 h 684906"/>
                      <a:gd name="connsiteX48" fmla="*/ 679392 w 684694"/>
                      <a:gd name="connsiteY48" fmla="*/ 403335 h 684906"/>
                      <a:gd name="connsiteX49" fmla="*/ 640118 w 684694"/>
                      <a:gd name="connsiteY49" fmla="*/ 401918 h 684906"/>
                      <a:gd name="connsiteX50" fmla="*/ 639671 w 684694"/>
                      <a:gd name="connsiteY50" fmla="*/ 406348 h 684906"/>
                      <a:gd name="connsiteX51" fmla="*/ 634723 w 684694"/>
                      <a:gd name="connsiteY51" fmla="*/ 422290 h 684906"/>
                      <a:gd name="connsiteX52" fmla="*/ 671444 w 684694"/>
                      <a:gd name="connsiteY52" fmla="*/ 437154 h 684906"/>
                      <a:gd name="connsiteX53" fmla="*/ 662525 w 684694"/>
                      <a:gd name="connsiteY53" fmla="*/ 463236 h 684906"/>
                      <a:gd name="connsiteX54" fmla="*/ 624767 w 684694"/>
                      <a:gd name="connsiteY54" fmla="*/ 454362 h 684906"/>
                      <a:gd name="connsiteX55" fmla="*/ 622151 w 684694"/>
                      <a:gd name="connsiteY55" fmla="*/ 462789 h 684906"/>
                      <a:gd name="connsiteX56" fmla="*/ 615837 w 684694"/>
                      <a:gd name="connsiteY56" fmla="*/ 474421 h 684906"/>
                      <a:gd name="connsiteX57" fmla="*/ 649003 w 684694"/>
                      <a:gd name="connsiteY57" fmla="*/ 494915 h 684906"/>
                      <a:gd name="connsiteX58" fmla="*/ 635826 w 684694"/>
                      <a:gd name="connsiteY58" fmla="*/ 519127 h 684906"/>
                      <a:gd name="connsiteX59" fmla="*/ 599827 w 684694"/>
                      <a:gd name="connsiteY59" fmla="*/ 503919 h 684906"/>
                      <a:gd name="connsiteX60" fmla="*/ 594429 w 684694"/>
                      <a:gd name="connsiteY60" fmla="*/ 513863 h 684906"/>
                      <a:gd name="connsiteX61" fmla="*/ 589480 w 684694"/>
                      <a:gd name="connsiteY61" fmla="*/ 519862 h 684906"/>
                      <a:gd name="connsiteX62" fmla="*/ 619237 w 684694"/>
                      <a:gd name="connsiteY62" fmla="*/ 548268 h 684906"/>
                      <a:gd name="connsiteX63" fmla="*/ 601329 w 684694"/>
                      <a:gd name="connsiteY63" fmla="*/ 569225 h 684906"/>
                      <a:gd name="connsiteX64" fmla="*/ 567940 w 684694"/>
                      <a:gd name="connsiteY64" fmla="*/ 545968 h 684906"/>
                      <a:gd name="connsiteX65" fmla="*/ 557714 w 684694"/>
                      <a:gd name="connsiteY65" fmla="*/ 558363 h 684906"/>
                      <a:gd name="connsiteX66" fmla="*/ 552577 w 684694"/>
                      <a:gd name="connsiteY66" fmla="*/ 562601 h 684906"/>
                      <a:gd name="connsiteX67" fmla="*/ 576232 w 684694"/>
                      <a:gd name="connsiteY67" fmla="*/ 593289 h 684906"/>
                      <a:gd name="connsiteX68" fmla="*/ 555359 w 684694"/>
                      <a:gd name="connsiteY68" fmla="*/ 611295 h 684906"/>
                      <a:gd name="connsiteX69" fmla="*/ 526651 w 684694"/>
                      <a:gd name="connsiteY69" fmla="*/ 583992 h 684906"/>
                      <a:gd name="connsiteX70" fmla="*/ 513214 w 684694"/>
                      <a:gd name="connsiteY70" fmla="*/ 595078 h 684906"/>
                      <a:gd name="connsiteX71" fmla="*/ 510731 w 684694"/>
                      <a:gd name="connsiteY71" fmla="*/ 596426 h 684906"/>
                      <a:gd name="connsiteX72" fmla="*/ 526482 w 684694"/>
                      <a:gd name="connsiteY72" fmla="*/ 632877 h 684906"/>
                      <a:gd name="connsiteX73" fmla="*/ 503171 w 684694"/>
                      <a:gd name="connsiteY73" fmla="*/ 644536 h 684906"/>
                      <a:gd name="connsiteX74" fmla="*/ 481754 w 684694"/>
                      <a:gd name="connsiteY74" fmla="*/ 612154 h 684906"/>
                      <a:gd name="connsiteX75" fmla="*/ 462140 w 684694"/>
                      <a:gd name="connsiteY75" fmla="*/ 622800 h 684906"/>
                      <a:gd name="connsiteX76" fmla="*/ 461160 w 684694"/>
                      <a:gd name="connsiteY76" fmla="*/ 623104 h 684906"/>
                      <a:gd name="connsiteX77" fmla="*/ 472050 w 684694"/>
                      <a:gd name="connsiteY77" fmla="*/ 659890 h 684906"/>
                      <a:gd name="connsiteX78" fmla="*/ 447510 w 684694"/>
                      <a:gd name="connsiteY78" fmla="*/ 668674 h 684906"/>
                      <a:gd name="connsiteX79" fmla="*/ 429597 w 684694"/>
                      <a:gd name="connsiteY79" fmla="*/ 632902 h 684906"/>
                      <a:gd name="connsiteX80" fmla="*/ 409290 w 684694"/>
                      <a:gd name="connsiteY80" fmla="*/ 639206 h 684906"/>
                      <a:gd name="connsiteX81" fmla="*/ 413577 w 684694"/>
                      <a:gd name="connsiteY81" fmla="*/ 677579 h 684906"/>
                      <a:gd name="connsiteX82" fmla="*/ 388294 w 684694"/>
                      <a:gd name="connsiteY82" fmla="*/ 681118 h 684906"/>
                      <a:gd name="connsiteX83" fmla="*/ 377802 w 684694"/>
                      <a:gd name="connsiteY83" fmla="*/ 643133 h 684906"/>
                      <a:gd name="connsiteX84" fmla="*/ 355407 w 684694"/>
                      <a:gd name="connsiteY84" fmla="*/ 645390 h 684906"/>
                      <a:gd name="connsiteX85" fmla="*/ 353539 w 684694"/>
                      <a:gd name="connsiteY85" fmla="*/ 684161 h 684906"/>
                      <a:gd name="connsiteX86" fmla="*/ 327324 w 684694"/>
                      <a:gd name="connsiteY86" fmla="*/ 684906 h 684906"/>
                      <a:gd name="connsiteX87" fmla="*/ 323334 w 684694"/>
                      <a:gd name="connsiteY87" fmla="*/ 644235 h 684906"/>
                      <a:gd name="connsiteX88" fmla="*/ 302361 w 684694"/>
                      <a:gd name="connsiteY88" fmla="*/ 642120 h 684906"/>
                      <a:gd name="connsiteX89" fmla="*/ 291371 w 684694"/>
                      <a:gd name="connsiteY89" fmla="*/ 679999 h 684906"/>
                      <a:gd name="connsiteX90" fmla="*/ 265710 w 684694"/>
                      <a:gd name="connsiteY90" fmla="*/ 677075 h 684906"/>
                      <a:gd name="connsiteX91" fmla="*/ 269837 w 684694"/>
                      <a:gd name="connsiteY91" fmla="*/ 635767 h 684906"/>
                      <a:gd name="connsiteX92" fmla="*/ 248757 w 684694"/>
                      <a:gd name="connsiteY92" fmla="*/ 629224 h 684906"/>
                      <a:gd name="connsiteX93" fmla="*/ 231859 w 684694"/>
                      <a:gd name="connsiteY93" fmla="*/ 666868 h 684906"/>
                      <a:gd name="connsiteX94" fmla="*/ 206080 w 684694"/>
                      <a:gd name="connsiteY94" fmla="*/ 658431 h 684906"/>
                      <a:gd name="connsiteX95" fmla="*/ 218381 w 684694"/>
                      <a:gd name="connsiteY95" fmla="*/ 617544 h 684906"/>
                      <a:gd name="connsiteX96" fmla="*/ 201193 w 684694"/>
                      <a:gd name="connsiteY96" fmla="*/ 608215 h 684906"/>
                      <a:gd name="connsiteX97" fmla="*/ 175798 w 684694"/>
                      <a:gd name="connsiteY97" fmla="*/ 641955 h 684906"/>
                      <a:gd name="connsiteX98" fmla="*/ 153044 w 684694"/>
                      <a:gd name="connsiteY98" fmla="*/ 627370 h 684906"/>
                      <a:gd name="connsiteX99" fmla="*/ 171374 w 684694"/>
                      <a:gd name="connsiteY99" fmla="*/ 590445 h 684906"/>
                      <a:gd name="connsiteX100" fmla="*/ 156080 w 684694"/>
                      <a:gd name="connsiteY100" fmla="*/ 577826 h 684906"/>
                      <a:gd name="connsiteX101" fmla="*/ 123503 w 684694"/>
                      <a:gd name="connsiteY101" fmla="*/ 607458 h 684906"/>
                      <a:gd name="connsiteX102" fmla="*/ 103867 w 684694"/>
                      <a:gd name="connsiteY102" fmla="*/ 588888 h 684906"/>
                      <a:gd name="connsiteX103" fmla="*/ 129622 w 684694"/>
                      <a:gd name="connsiteY103" fmla="*/ 554887 h 684906"/>
                      <a:gd name="connsiteX104" fmla="*/ 117897 w 684694"/>
                      <a:gd name="connsiteY104" fmla="*/ 540675 h 684906"/>
                      <a:gd name="connsiteX105" fmla="*/ 79623 w 684694"/>
                      <a:gd name="connsiteY105" fmla="*/ 563805 h 684906"/>
                      <a:gd name="connsiteX106" fmla="*/ 63939 w 684694"/>
                      <a:gd name="connsiteY106" fmla="*/ 541793 h 684906"/>
                      <a:gd name="connsiteX107" fmla="*/ 95699 w 684694"/>
                      <a:gd name="connsiteY107" fmla="*/ 513723 h 684906"/>
                      <a:gd name="connsiteX108" fmla="*/ 86380 w 684694"/>
                      <a:gd name="connsiteY108" fmla="*/ 496554 h 684906"/>
                      <a:gd name="connsiteX109" fmla="*/ 44304 w 684694"/>
                      <a:gd name="connsiteY109" fmla="*/ 514023 h 684906"/>
                      <a:gd name="connsiteX110" fmla="*/ 32088 w 684694"/>
                      <a:gd name="connsiteY110" fmla="*/ 489913 h 684906"/>
                      <a:gd name="connsiteX111" fmla="*/ 69613 w 684694"/>
                      <a:gd name="connsiteY111" fmla="*/ 465663 h 684906"/>
                      <a:gd name="connsiteX112" fmla="*/ 68053 w 684694"/>
                      <a:gd name="connsiteY112" fmla="*/ 462789 h 684906"/>
                      <a:gd name="connsiteX113" fmla="*/ 63433 w 684694"/>
                      <a:gd name="connsiteY113" fmla="*/ 447907 h 684906"/>
                      <a:gd name="connsiteX114" fmla="*/ 19342 w 684694"/>
                      <a:gd name="connsiteY114" fmla="*/ 457740 h 684906"/>
                      <a:gd name="connsiteX115" fmla="*/ 11948 w 684694"/>
                      <a:gd name="connsiteY115" fmla="*/ 432455 h 684906"/>
                      <a:gd name="connsiteX116" fmla="*/ 53243 w 684694"/>
                      <a:gd name="connsiteY116" fmla="*/ 415078 h 684906"/>
                      <a:gd name="connsiteX117" fmla="*/ 50533 w 684694"/>
                      <a:gd name="connsiteY117" fmla="*/ 406348 h 684906"/>
                      <a:gd name="connsiteX118" fmla="*/ 49568 w 684694"/>
                      <a:gd name="connsiteY118" fmla="*/ 396778 h 684906"/>
                      <a:gd name="connsiteX119" fmla="*/ 4523 w 684694"/>
                      <a:gd name="connsiteY119" fmla="*/ 398960 h 684906"/>
                      <a:gd name="connsiteX120" fmla="*/ 2099 w 684694"/>
                      <a:gd name="connsiteY120" fmla="*/ 371920 h 684906"/>
                      <a:gd name="connsiteX121" fmla="*/ 46107 w 684694"/>
                      <a:gd name="connsiteY121" fmla="*/ 362450 h 684906"/>
                      <a:gd name="connsiteX122" fmla="*/ 44424 w 684694"/>
                      <a:gd name="connsiteY122" fmla="*/ 345751 h 684906"/>
                      <a:gd name="connsiteX123" fmla="*/ 44697 w 684694"/>
                      <a:gd name="connsiteY123" fmla="*/ 343045 h 684906"/>
                      <a:gd name="connsiteX124" fmla="*/ 0 w 684694"/>
                      <a:gd name="connsiteY124" fmla="*/ 337309 h 684906"/>
                      <a:gd name="connsiteX125" fmla="*/ 2282 w 684694"/>
                      <a:gd name="connsiteY125" fmla="*/ 310826 h 684906"/>
                      <a:gd name="connsiteX126" fmla="*/ 48095 w 684694"/>
                      <a:gd name="connsiteY126" fmla="*/ 309336 h 684906"/>
                      <a:gd name="connsiteX127" fmla="*/ 49970 w 684694"/>
                      <a:gd name="connsiteY127" fmla="*/ 290734 h 684906"/>
                      <a:gd name="connsiteX128" fmla="*/ 4694 w 684694"/>
                      <a:gd name="connsiteY128" fmla="*/ 276392 h 684906"/>
                      <a:gd name="connsiteX129" fmla="*/ 11658 w 684694"/>
                      <a:gd name="connsiteY129" fmla="*/ 250740 h 684906"/>
                      <a:gd name="connsiteX130" fmla="*/ 59043 w 684694"/>
                      <a:gd name="connsiteY130" fmla="*/ 257737 h 684906"/>
                      <a:gd name="connsiteX131" fmla="*/ 64683 w 684694"/>
                      <a:gd name="connsiteY131" fmla="*/ 239567 h 684906"/>
                      <a:gd name="connsiteX132" fmla="*/ 22285 w 684694"/>
                      <a:gd name="connsiteY132" fmla="*/ 216281 h 684906"/>
                      <a:gd name="connsiteX133" fmla="*/ 34445 w 684694"/>
                      <a:gd name="connsiteY133" fmla="*/ 191398 h 684906"/>
                      <a:gd name="connsiteX134" fmla="*/ 78739 w 684694"/>
                      <a:gd name="connsiteY134" fmla="*/ 209025 h 684906"/>
                      <a:gd name="connsiteX135" fmla="*/ 87319 w 684694"/>
                      <a:gd name="connsiteY135" fmla="*/ 193218 h 684906"/>
                      <a:gd name="connsiteX136" fmla="*/ 49954 w 684694"/>
                      <a:gd name="connsiteY136" fmla="*/ 163159 h 684906"/>
                      <a:gd name="connsiteX137" fmla="*/ 66265 w 684694"/>
                      <a:gd name="connsiteY137" fmla="*/ 140777 h 684906"/>
                      <a:gd name="connsiteX138" fmla="*/ 105941 w 684694"/>
                      <a:gd name="connsiteY138" fmla="*/ 165318 h 684906"/>
                      <a:gd name="connsiteX139" fmla="*/ 119879 w 684694"/>
                      <a:gd name="connsiteY139" fmla="*/ 148425 h 684906"/>
                      <a:gd name="connsiteX140" fmla="*/ 86544 w 684694"/>
                      <a:gd name="connsiteY140" fmla="*/ 114142 h 684906"/>
                      <a:gd name="connsiteX141" fmla="*/ 105456 w 684694"/>
                      <a:gd name="connsiteY141" fmla="*/ 93910 h 684906"/>
                      <a:gd name="connsiteX142" fmla="*/ 143278 w 684694"/>
                      <a:gd name="connsiteY142" fmla="*/ 124239 h 684906"/>
                      <a:gd name="connsiteX143" fmla="*/ 157136 w 684694"/>
                      <a:gd name="connsiteY143" fmla="*/ 112805 h 684906"/>
                      <a:gd name="connsiteX144" fmla="*/ 131321 w 684694"/>
                      <a:gd name="connsiteY144" fmla="*/ 71515 h 684906"/>
                      <a:gd name="connsiteX145" fmla="*/ 154078 w 684694"/>
                      <a:gd name="connsiteY145" fmla="*/ 55731 h 684906"/>
                      <a:gd name="connsiteX146" fmla="*/ 184032 w 684694"/>
                      <a:gd name="connsiteY146" fmla="*/ 92602 h 684906"/>
                      <a:gd name="connsiteX147" fmla="*/ 202033 w 684694"/>
                      <a:gd name="connsiteY147" fmla="*/ 82831 h 684906"/>
                      <a:gd name="connsiteX148" fmla="*/ 183910 w 684694"/>
                      <a:gd name="connsiteY148" fmla="*/ 38472 h 684906"/>
                      <a:gd name="connsiteX149" fmla="*/ 209062 w 684694"/>
                      <a:gd name="connsiteY149" fmla="*/ 26891 h 684906"/>
                      <a:gd name="connsiteX150" fmla="*/ 232159 w 684694"/>
                      <a:gd name="connsiteY150" fmla="*/ 67431 h 684906"/>
                      <a:gd name="connsiteX151" fmla="*/ 248932 w 684694"/>
                      <a:gd name="connsiteY151" fmla="*/ 62224 h 684906"/>
                      <a:gd name="connsiteX152" fmla="*/ 239119 w 684694"/>
                      <a:gd name="connsiteY152" fmla="*/ 15858 h 684906"/>
                      <a:gd name="connsiteX153" fmla="*/ 265933 w 684694"/>
                      <a:gd name="connsiteY153" fmla="*/ 8949 h 684906"/>
                      <a:gd name="connsiteX154" fmla="*/ 281169 w 684694"/>
                      <a:gd name="connsiteY154" fmla="*/ 52217 h 684906"/>
                      <a:gd name="connsiteX155" fmla="*/ 284505 w 684694"/>
                      <a:gd name="connsiteY155" fmla="*/ 51182 h 684906"/>
                      <a:gd name="connsiteX156" fmla="*/ 300717 w 684694"/>
                      <a:gd name="connsiteY156" fmla="*/ 49547 h 684906"/>
                      <a:gd name="connsiteX157" fmla="*/ 299929 w 684694"/>
                      <a:gd name="connsiteY157" fmla="*/ 2473 h 684906"/>
                      <a:gd name="connsiteX158" fmla="*/ 327568 w 684694"/>
                      <a:gd name="connsiteY158" fmla="*/ 802 h 684906"/>
                      <a:gd name="connsiteX159" fmla="*/ 334273 w 684694"/>
                      <a:gd name="connsiteY159" fmla="*/ 46165 h 684906"/>
                      <a:gd name="connsiteX160" fmla="*/ 345102 w 684694"/>
                      <a:gd name="connsiteY160" fmla="*/ 45073 h 684906"/>
                      <a:gd name="connsiteX161" fmla="*/ 353635 w 684694"/>
                      <a:gd name="connsiteY161" fmla="*/ 45933 h 68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</a:cxnLst>
                    <a:rect l="l" t="t" r="r" b="b"/>
                    <a:pathLst>
                      <a:path w="684694" h="684906">
                        <a:moveTo>
                          <a:pt x="345102" y="147486"/>
                        </a:moveTo>
                        <a:cubicBezTo>
                          <a:pt x="454602" y="147486"/>
                          <a:pt x="543369" y="236253"/>
                          <a:pt x="543369" y="345753"/>
                        </a:cubicBezTo>
                        <a:cubicBezTo>
                          <a:pt x="543369" y="455253"/>
                          <a:pt x="454602" y="544020"/>
                          <a:pt x="345102" y="544020"/>
                        </a:cubicBezTo>
                        <a:cubicBezTo>
                          <a:pt x="235602" y="544020"/>
                          <a:pt x="146835" y="455253"/>
                          <a:pt x="146835" y="345753"/>
                        </a:cubicBezTo>
                        <a:cubicBezTo>
                          <a:pt x="146835" y="236253"/>
                          <a:pt x="235602" y="147486"/>
                          <a:pt x="345102" y="147486"/>
                        </a:cubicBezTo>
                        <a:close/>
                        <a:moveTo>
                          <a:pt x="342958" y="95473"/>
                        </a:moveTo>
                        <a:cubicBezTo>
                          <a:pt x="203915" y="95473"/>
                          <a:pt x="91199" y="208189"/>
                          <a:pt x="91199" y="347232"/>
                        </a:cubicBezTo>
                        <a:cubicBezTo>
                          <a:pt x="91199" y="486275"/>
                          <a:pt x="203915" y="598991"/>
                          <a:pt x="342958" y="598991"/>
                        </a:cubicBezTo>
                        <a:cubicBezTo>
                          <a:pt x="482001" y="598991"/>
                          <a:pt x="594717" y="486275"/>
                          <a:pt x="594717" y="347232"/>
                        </a:cubicBezTo>
                        <a:cubicBezTo>
                          <a:pt x="594717" y="208189"/>
                          <a:pt x="482001" y="95473"/>
                          <a:pt x="342958" y="95473"/>
                        </a:cubicBezTo>
                        <a:close/>
                        <a:moveTo>
                          <a:pt x="361840" y="0"/>
                        </a:moveTo>
                        <a:cubicBezTo>
                          <a:pt x="371288" y="1144"/>
                          <a:pt x="378685" y="1880"/>
                          <a:pt x="389284" y="3676"/>
                        </a:cubicBezTo>
                        <a:lnTo>
                          <a:pt x="387149" y="49312"/>
                        </a:lnTo>
                        <a:lnTo>
                          <a:pt x="405699" y="51182"/>
                        </a:lnTo>
                        <a:lnTo>
                          <a:pt x="407419" y="51716"/>
                        </a:lnTo>
                        <a:lnTo>
                          <a:pt x="421614" y="9364"/>
                        </a:lnTo>
                        <a:cubicBezTo>
                          <a:pt x="430793" y="11875"/>
                          <a:pt x="438003" y="13685"/>
                          <a:pt x="448227" y="17010"/>
                        </a:cubicBezTo>
                        <a:lnTo>
                          <a:pt x="439481" y="61668"/>
                        </a:lnTo>
                        <a:lnTo>
                          <a:pt x="458266" y="67499"/>
                        </a:lnTo>
                        <a:lnTo>
                          <a:pt x="479352" y="29674"/>
                        </a:lnTo>
                        <a:cubicBezTo>
                          <a:pt x="487912" y="33832"/>
                          <a:pt x="494666" y="36937"/>
                          <a:pt x="504102" y="42088"/>
                        </a:cubicBezTo>
                        <a:lnTo>
                          <a:pt x="487947" y="82710"/>
                        </a:lnTo>
                        <a:lnTo>
                          <a:pt x="505974" y="92494"/>
                        </a:lnTo>
                        <a:lnTo>
                          <a:pt x="534028" y="58977"/>
                        </a:lnTo>
                        <a:cubicBezTo>
                          <a:pt x="541887" y="63689"/>
                          <a:pt x="546356" y="69055"/>
                          <a:pt x="554957" y="74802"/>
                        </a:cubicBezTo>
                        <a:lnTo>
                          <a:pt x="532115" y="112019"/>
                        </a:lnTo>
                        <a:lnTo>
                          <a:pt x="547575" y="124775"/>
                        </a:lnTo>
                        <a:lnTo>
                          <a:pt x="581378" y="97536"/>
                        </a:lnTo>
                        <a:cubicBezTo>
                          <a:pt x="588172" y="103686"/>
                          <a:pt x="591513" y="109818"/>
                          <a:pt x="598832" y="117128"/>
                        </a:cubicBezTo>
                        <a:lnTo>
                          <a:pt x="570126" y="148183"/>
                        </a:lnTo>
                        <a:lnTo>
                          <a:pt x="584237" y="165287"/>
                        </a:lnTo>
                        <a:lnTo>
                          <a:pt x="621919" y="144648"/>
                        </a:lnTo>
                        <a:cubicBezTo>
                          <a:pt x="627522" y="151900"/>
                          <a:pt x="629730" y="158525"/>
                          <a:pt x="635646" y="167010"/>
                        </a:cubicBezTo>
                        <a:lnTo>
                          <a:pt x="602334" y="192203"/>
                        </a:lnTo>
                        <a:lnTo>
                          <a:pt x="612745" y="211384"/>
                        </a:lnTo>
                        <a:lnTo>
                          <a:pt x="652306" y="197885"/>
                        </a:lnTo>
                        <a:cubicBezTo>
                          <a:pt x="656584" y="205989"/>
                          <a:pt x="657624" y="212894"/>
                          <a:pt x="661998" y="222268"/>
                        </a:cubicBezTo>
                        <a:lnTo>
                          <a:pt x="625915" y="240836"/>
                        </a:lnTo>
                        <a:lnTo>
                          <a:pt x="632407" y="261752"/>
                        </a:lnTo>
                        <a:lnTo>
                          <a:pt x="674540" y="255534"/>
                        </a:lnTo>
                        <a:cubicBezTo>
                          <a:pt x="677278" y="264279"/>
                          <a:pt x="677048" y="271258"/>
                          <a:pt x="679651" y="281270"/>
                        </a:cubicBezTo>
                        <a:lnTo>
                          <a:pt x="640471" y="293088"/>
                        </a:lnTo>
                        <a:lnTo>
                          <a:pt x="642537" y="313584"/>
                        </a:lnTo>
                        <a:lnTo>
                          <a:pt x="684150" y="315054"/>
                        </a:lnTo>
                        <a:cubicBezTo>
                          <a:pt x="685320" y="324608"/>
                          <a:pt x="683877" y="331778"/>
                          <a:pt x="684694" y="342614"/>
                        </a:cubicBezTo>
                        <a:lnTo>
                          <a:pt x="645628" y="347264"/>
                        </a:lnTo>
                        <a:lnTo>
                          <a:pt x="643496" y="368410"/>
                        </a:lnTo>
                        <a:lnTo>
                          <a:pt x="683095" y="376019"/>
                        </a:lnTo>
                        <a:cubicBezTo>
                          <a:pt x="682781" y="385639"/>
                          <a:pt x="680252" y="392501"/>
                          <a:pt x="679392" y="403335"/>
                        </a:cubicBezTo>
                        <a:lnTo>
                          <a:pt x="640118" y="401918"/>
                        </a:lnTo>
                        <a:lnTo>
                          <a:pt x="639671" y="406348"/>
                        </a:lnTo>
                        <a:lnTo>
                          <a:pt x="634723" y="422290"/>
                        </a:lnTo>
                        <a:lnTo>
                          <a:pt x="671444" y="437154"/>
                        </a:lnTo>
                        <a:cubicBezTo>
                          <a:pt x="669275" y="446531"/>
                          <a:pt x="665465" y="452774"/>
                          <a:pt x="662525" y="463236"/>
                        </a:cubicBezTo>
                        <a:lnTo>
                          <a:pt x="624767" y="454362"/>
                        </a:lnTo>
                        <a:lnTo>
                          <a:pt x="622151" y="462789"/>
                        </a:lnTo>
                        <a:lnTo>
                          <a:pt x="615837" y="474421"/>
                        </a:lnTo>
                        <a:lnTo>
                          <a:pt x="649003" y="494915"/>
                        </a:lnTo>
                        <a:cubicBezTo>
                          <a:pt x="645288" y="503794"/>
                          <a:pt x="640483" y="509308"/>
                          <a:pt x="635826" y="519127"/>
                        </a:cubicBezTo>
                        <a:lnTo>
                          <a:pt x="599827" y="503919"/>
                        </a:lnTo>
                        <a:lnTo>
                          <a:pt x="594429" y="513863"/>
                        </a:lnTo>
                        <a:lnTo>
                          <a:pt x="589480" y="519862"/>
                        </a:lnTo>
                        <a:lnTo>
                          <a:pt x="619237" y="548268"/>
                        </a:lnTo>
                        <a:cubicBezTo>
                          <a:pt x="613763" y="556185"/>
                          <a:pt x="607920" y="560584"/>
                          <a:pt x="601329" y="569225"/>
                        </a:cubicBezTo>
                        <a:lnTo>
                          <a:pt x="567940" y="545968"/>
                        </a:lnTo>
                        <a:lnTo>
                          <a:pt x="557714" y="558363"/>
                        </a:lnTo>
                        <a:lnTo>
                          <a:pt x="552577" y="562601"/>
                        </a:lnTo>
                        <a:lnTo>
                          <a:pt x="576232" y="593289"/>
                        </a:lnTo>
                        <a:cubicBezTo>
                          <a:pt x="569623" y="600287"/>
                          <a:pt x="563182" y="603751"/>
                          <a:pt x="555359" y="611295"/>
                        </a:cubicBezTo>
                        <a:lnTo>
                          <a:pt x="526651" y="583992"/>
                        </a:lnTo>
                        <a:lnTo>
                          <a:pt x="513214" y="595078"/>
                        </a:lnTo>
                        <a:lnTo>
                          <a:pt x="510731" y="596426"/>
                        </a:lnTo>
                        <a:lnTo>
                          <a:pt x="526482" y="632877"/>
                        </a:lnTo>
                        <a:cubicBezTo>
                          <a:pt x="518324" y="637979"/>
                          <a:pt x="512642" y="639211"/>
                          <a:pt x="503171" y="644536"/>
                        </a:cubicBezTo>
                        <a:lnTo>
                          <a:pt x="481754" y="612154"/>
                        </a:lnTo>
                        <a:lnTo>
                          <a:pt x="462140" y="622800"/>
                        </a:lnTo>
                        <a:lnTo>
                          <a:pt x="461160" y="623104"/>
                        </a:lnTo>
                        <a:lnTo>
                          <a:pt x="472050" y="659890"/>
                        </a:lnTo>
                        <a:cubicBezTo>
                          <a:pt x="463339" y="663979"/>
                          <a:pt x="457551" y="664521"/>
                          <a:pt x="447510" y="668674"/>
                        </a:cubicBezTo>
                        <a:lnTo>
                          <a:pt x="429597" y="632902"/>
                        </a:lnTo>
                        <a:lnTo>
                          <a:pt x="409290" y="639206"/>
                        </a:lnTo>
                        <a:lnTo>
                          <a:pt x="413577" y="677579"/>
                        </a:lnTo>
                        <a:cubicBezTo>
                          <a:pt x="404240" y="679904"/>
                          <a:pt x="398949" y="678987"/>
                          <a:pt x="388294" y="681118"/>
                        </a:cubicBezTo>
                        <a:lnTo>
                          <a:pt x="377802" y="643133"/>
                        </a:lnTo>
                        <a:lnTo>
                          <a:pt x="355407" y="645390"/>
                        </a:lnTo>
                        <a:lnTo>
                          <a:pt x="353539" y="684161"/>
                        </a:lnTo>
                        <a:cubicBezTo>
                          <a:pt x="343942" y="684857"/>
                          <a:pt x="338187" y="684627"/>
                          <a:pt x="327324" y="684906"/>
                        </a:cubicBezTo>
                        <a:lnTo>
                          <a:pt x="323334" y="644235"/>
                        </a:lnTo>
                        <a:lnTo>
                          <a:pt x="302361" y="642120"/>
                        </a:lnTo>
                        <a:lnTo>
                          <a:pt x="291371" y="679999"/>
                        </a:lnTo>
                        <a:cubicBezTo>
                          <a:pt x="281824" y="678799"/>
                          <a:pt x="276416" y="678932"/>
                          <a:pt x="265710" y="677075"/>
                        </a:cubicBezTo>
                        <a:lnTo>
                          <a:pt x="269837" y="635767"/>
                        </a:lnTo>
                        <a:lnTo>
                          <a:pt x="248757" y="629224"/>
                        </a:lnTo>
                        <a:lnTo>
                          <a:pt x="231859" y="666868"/>
                        </a:lnTo>
                        <a:cubicBezTo>
                          <a:pt x="222718" y="663862"/>
                          <a:pt x="216232" y="662303"/>
                          <a:pt x="206080" y="658431"/>
                        </a:cubicBezTo>
                        <a:lnTo>
                          <a:pt x="218381" y="617544"/>
                        </a:lnTo>
                        <a:lnTo>
                          <a:pt x="201193" y="608215"/>
                        </a:lnTo>
                        <a:lnTo>
                          <a:pt x="175798" y="641955"/>
                        </a:lnTo>
                        <a:cubicBezTo>
                          <a:pt x="167249" y="636817"/>
                          <a:pt x="162418" y="633613"/>
                          <a:pt x="153044" y="627370"/>
                        </a:cubicBezTo>
                        <a:lnTo>
                          <a:pt x="171374" y="590445"/>
                        </a:lnTo>
                        <a:lnTo>
                          <a:pt x="156080" y="577826"/>
                        </a:lnTo>
                        <a:lnTo>
                          <a:pt x="123503" y="607458"/>
                        </a:lnTo>
                        <a:cubicBezTo>
                          <a:pt x="116062" y="600816"/>
                          <a:pt x="111913" y="596768"/>
                          <a:pt x="103867" y="588888"/>
                        </a:cubicBezTo>
                        <a:lnTo>
                          <a:pt x="129622" y="554887"/>
                        </a:lnTo>
                        <a:lnTo>
                          <a:pt x="117897" y="540675"/>
                        </a:lnTo>
                        <a:lnTo>
                          <a:pt x="79623" y="563805"/>
                        </a:lnTo>
                        <a:cubicBezTo>
                          <a:pt x="73598" y="555855"/>
                          <a:pt x="70310" y="551081"/>
                          <a:pt x="63939" y="541793"/>
                        </a:cubicBezTo>
                        <a:lnTo>
                          <a:pt x="95699" y="513723"/>
                        </a:lnTo>
                        <a:lnTo>
                          <a:pt x="86380" y="496554"/>
                        </a:lnTo>
                        <a:lnTo>
                          <a:pt x="44304" y="514023"/>
                        </a:lnTo>
                        <a:cubicBezTo>
                          <a:pt x="39535" y="505261"/>
                          <a:pt x="36998" y="500049"/>
                          <a:pt x="32088" y="489913"/>
                        </a:cubicBezTo>
                        <a:lnTo>
                          <a:pt x="69613" y="465663"/>
                        </a:lnTo>
                        <a:lnTo>
                          <a:pt x="68053" y="462789"/>
                        </a:lnTo>
                        <a:lnTo>
                          <a:pt x="63433" y="447907"/>
                        </a:lnTo>
                        <a:lnTo>
                          <a:pt x="19342" y="457740"/>
                        </a:lnTo>
                        <a:cubicBezTo>
                          <a:pt x="16332" y="448495"/>
                          <a:pt x="14836" y="443050"/>
                          <a:pt x="11948" y="432455"/>
                        </a:cubicBezTo>
                        <a:lnTo>
                          <a:pt x="53243" y="415078"/>
                        </a:lnTo>
                        <a:lnTo>
                          <a:pt x="50533" y="406348"/>
                        </a:lnTo>
                        <a:lnTo>
                          <a:pt x="49568" y="396778"/>
                        </a:lnTo>
                        <a:lnTo>
                          <a:pt x="4523" y="398960"/>
                        </a:lnTo>
                        <a:cubicBezTo>
                          <a:pt x="3278" y="389318"/>
                          <a:pt x="2973" y="382866"/>
                          <a:pt x="2099" y="371920"/>
                        </a:cubicBezTo>
                        <a:lnTo>
                          <a:pt x="46107" y="362450"/>
                        </a:lnTo>
                        <a:lnTo>
                          <a:pt x="44424" y="345751"/>
                        </a:lnTo>
                        <a:lnTo>
                          <a:pt x="44697" y="343045"/>
                        </a:lnTo>
                        <a:lnTo>
                          <a:pt x="0" y="337309"/>
                        </a:lnTo>
                        <a:cubicBezTo>
                          <a:pt x="438" y="327799"/>
                          <a:pt x="1253" y="321528"/>
                          <a:pt x="2282" y="310826"/>
                        </a:cubicBezTo>
                        <a:lnTo>
                          <a:pt x="48095" y="309336"/>
                        </a:lnTo>
                        <a:lnTo>
                          <a:pt x="49970" y="290734"/>
                        </a:lnTo>
                        <a:lnTo>
                          <a:pt x="4694" y="276392"/>
                        </a:lnTo>
                        <a:cubicBezTo>
                          <a:pt x="6820" y="267112"/>
                          <a:pt x="8739" y="261087"/>
                          <a:pt x="11658" y="250740"/>
                        </a:cubicBezTo>
                        <a:lnTo>
                          <a:pt x="59043" y="257737"/>
                        </a:lnTo>
                        <a:lnTo>
                          <a:pt x="64683" y="239567"/>
                        </a:lnTo>
                        <a:lnTo>
                          <a:pt x="22285" y="216281"/>
                        </a:lnTo>
                        <a:cubicBezTo>
                          <a:pt x="26350" y="207673"/>
                          <a:pt x="29375" y="200878"/>
                          <a:pt x="34445" y="191398"/>
                        </a:cubicBezTo>
                        <a:lnTo>
                          <a:pt x="78739" y="209025"/>
                        </a:lnTo>
                        <a:lnTo>
                          <a:pt x="87319" y="193218"/>
                        </a:lnTo>
                        <a:lnTo>
                          <a:pt x="49954" y="163159"/>
                        </a:lnTo>
                        <a:cubicBezTo>
                          <a:pt x="55457" y="155392"/>
                          <a:pt x="59620" y="149228"/>
                          <a:pt x="66265" y="140777"/>
                        </a:cubicBezTo>
                        <a:lnTo>
                          <a:pt x="105941" y="165318"/>
                        </a:lnTo>
                        <a:lnTo>
                          <a:pt x="119879" y="148425"/>
                        </a:lnTo>
                        <a:lnTo>
                          <a:pt x="86544" y="114142"/>
                        </a:lnTo>
                        <a:cubicBezTo>
                          <a:pt x="92951" y="107102"/>
                          <a:pt x="97833" y="101491"/>
                          <a:pt x="105456" y="93910"/>
                        </a:cubicBezTo>
                        <a:lnTo>
                          <a:pt x="143278" y="124239"/>
                        </a:lnTo>
                        <a:lnTo>
                          <a:pt x="157136" y="112805"/>
                        </a:lnTo>
                        <a:lnTo>
                          <a:pt x="131321" y="71515"/>
                        </a:lnTo>
                        <a:cubicBezTo>
                          <a:pt x="139070" y="65986"/>
                          <a:pt x="145026" y="61531"/>
                          <a:pt x="154078" y="55731"/>
                        </a:cubicBezTo>
                        <a:lnTo>
                          <a:pt x="184032" y="92602"/>
                        </a:lnTo>
                        <a:lnTo>
                          <a:pt x="202033" y="82831"/>
                        </a:lnTo>
                        <a:lnTo>
                          <a:pt x="183910" y="38472"/>
                        </a:lnTo>
                        <a:cubicBezTo>
                          <a:pt x="192504" y="34382"/>
                          <a:pt x="199147" y="31046"/>
                          <a:pt x="209062" y="26891"/>
                        </a:cubicBezTo>
                        <a:lnTo>
                          <a:pt x="232159" y="67431"/>
                        </a:lnTo>
                        <a:lnTo>
                          <a:pt x="248932" y="62224"/>
                        </a:lnTo>
                        <a:lnTo>
                          <a:pt x="239119" y="15858"/>
                        </a:lnTo>
                        <a:cubicBezTo>
                          <a:pt x="248304" y="13367"/>
                          <a:pt x="255436" y="11269"/>
                          <a:pt x="265933" y="8949"/>
                        </a:cubicBezTo>
                        <a:lnTo>
                          <a:pt x="281169" y="52217"/>
                        </a:lnTo>
                        <a:lnTo>
                          <a:pt x="284505" y="51182"/>
                        </a:lnTo>
                        <a:lnTo>
                          <a:pt x="300717" y="49547"/>
                        </a:lnTo>
                        <a:lnTo>
                          <a:pt x="299929" y="2473"/>
                        </a:lnTo>
                        <a:cubicBezTo>
                          <a:pt x="309420" y="1778"/>
                          <a:pt x="316821" y="1078"/>
                          <a:pt x="327568" y="802"/>
                        </a:cubicBezTo>
                        <a:lnTo>
                          <a:pt x="334273" y="46165"/>
                        </a:lnTo>
                        <a:lnTo>
                          <a:pt x="345102" y="45073"/>
                        </a:lnTo>
                        <a:lnTo>
                          <a:pt x="353635" y="4593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 rot="1140000">
                    <a:off x="7603965" y="2525773"/>
                    <a:ext cx="196394" cy="196217"/>
                  </a:xfrm>
                  <a:custGeom>
                    <a:avLst/>
                    <a:gdLst>
                      <a:gd name="connsiteX0" fmla="*/ 145604 w 234809"/>
                      <a:gd name="connsiteY0" fmla="*/ 154583 h 234596"/>
                      <a:gd name="connsiteX1" fmla="*/ 131920 w 234809"/>
                      <a:gd name="connsiteY1" fmla="*/ 162616 h 234596"/>
                      <a:gd name="connsiteX2" fmla="*/ 118554 w 234809"/>
                      <a:gd name="connsiteY2" fmla="*/ 164396 h 234596"/>
                      <a:gd name="connsiteX3" fmla="*/ 119352 w 234809"/>
                      <a:gd name="connsiteY3" fmla="*/ 210101 h 234596"/>
                      <a:gd name="connsiteX4" fmla="*/ 149278 w 234809"/>
                      <a:gd name="connsiteY4" fmla="*/ 206115 h 234596"/>
                      <a:gd name="connsiteX5" fmla="*/ 180182 w 234809"/>
                      <a:gd name="connsiteY5" fmla="*/ 187974 h 234596"/>
                      <a:gd name="connsiteX6" fmla="*/ 85906 w 234809"/>
                      <a:gd name="connsiteY6" fmla="*/ 152438 h 234596"/>
                      <a:gd name="connsiteX7" fmla="*/ 54384 w 234809"/>
                      <a:gd name="connsiteY7" fmla="*/ 183961 h 234596"/>
                      <a:gd name="connsiteX8" fmla="*/ 77988 w 234809"/>
                      <a:gd name="connsiteY8" fmla="*/ 201755 h 234596"/>
                      <a:gd name="connsiteX9" fmla="*/ 111317 w 234809"/>
                      <a:gd name="connsiteY9" fmla="*/ 210679 h 234596"/>
                      <a:gd name="connsiteX10" fmla="*/ 110505 w 234809"/>
                      <a:gd name="connsiteY10" fmla="*/ 164192 h 234596"/>
                      <a:gd name="connsiteX11" fmla="*/ 96537 w 234809"/>
                      <a:gd name="connsiteY11" fmla="*/ 160452 h 234596"/>
                      <a:gd name="connsiteX12" fmla="*/ 163059 w 234809"/>
                      <a:gd name="connsiteY12" fmla="*/ 121956 h 234596"/>
                      <a:gd name="connsiteX13" fmla="*/ 163061 w 234809"/>
                      <a:gd name="connsiteY13" fmla="*/ 121976 h 234596"/>
                      <a:gd name="connsiteX14" fmla="*/ 158469 w 234809"/>
                      <a:gd name="connsiteY14" fmla="*/ 139127 h 234596"/>
                      <a:gd name="connsiteX15" fmla="*/ 151088 w 234809"/>
                      <a:gd name="connsiteY15" fmla="*/ 148918 h 234596"/>
                      <a:gd name="connsiteX16" fmla="*/ 185304 w 234809"/>
                      <a:gd name="connsiteY16" fmla="*/ 181960 h 234596"/>
                      <a:gd name="connsiteX17" fmla="*/ 202771 w 234809"/>
                      <a:gd name="connsiteY17" fmla="*/ 158789 h 234596"/>
                      <a:gd name="connsiteX18" fmla="*/ 212023 w 234809"/>
                      <a:gd name="connsiteY18" fmla="*/ 124232 h 234596"/>
                      <a:gd name="connsiteX19" fmla="*/ 211948 w 234809"/>
                      <a:gd name="connsiteY19" fmla="*/ 123663 h 234596"/>
                      <a:gd name="connsiteX20" fmla="*/ 108615 w 234809"/>
                      <a:gd name="connsiteY20" fmla="*/ 94936 h 234596"/>
                      <a:gd name="connsiteX21" fmla="*/ 92953 w 234809"/>
                      <a:gd name="connsiteY21" fmla="*/ 127049 h 234596"/>
                      <a:gd name="connsiteX22" fmla="*/ 125066 w 234809"/>
                      <a:gd name="connsiteY22" fmla="*/ 142711 h 234596"/>
                      <a:gd name="connsiteX23" fmla="*/ 140728 w 234809"/>
                      <a:gd name="connsiteY23" fmla="*/ 110598 h 234596"/>
                      <a:gd name="connsiteX24" fmla="*/ 108615 w 234809"/>
                      <a:gd name="connsiteY24" fmla="*/ 94936 h 234596"/>
                      <a:gd name="connsiteX25" fmla="*/ 26988 w 234809"/>
                      <a:gd name="connsiteY25" fmla="*/ 120681 h 234596"/>
                      <a:gd name="connsiteX26" fmla="*/ 30661 w 234809"/>
                      <a:gd name="connsiteY26" fmla="*/ 148262 h 234596"/>
                      <a:gd name="connsiteX27" fmla="*/ 48433 w 234809"/>
                      <a:gd name="connsiteY27" fmla="*/ 178535 h 234596"/>
                      <a:gd name="connsiteX28" fmla="*/ 80452 w 234809"/>
                      <a:gd name="connsiteY28" fmla="*/ 146516 h 234596"/>
                      <a:gd name="connsiteX29" fmla="*/ 73048 w 234809"/>
                      <a:gd name="connsiteY29" fmla="*/ 133902 h 234596"/>
                      <a:gd name="connsiteX30" fmla="*/ 71390 w 234809"/>
                      <a:gd name="connsiteY30" fmla="*/ 121456 h 234596"/>
                      <a:gd name="connsiteX31" fmla="*/ 185595 w 234809"/>
                      <a:gd name="connsiteY31" fmla="*/ 53994 h 234596"/>
                      <a:gd name="connsiteX32" fmla="*/ 150862 w 234809"/>
                      <a:gd name="connsiteY32" fmla="*/ 87536 h 234596"/>
                      <a:gd name="connsiteX33" fmla="*/ 151322 w 234809"/>
                      <a:gd name="connsiteY33" fmla="*/ 87883 h 234596"/>
                      <a:gd name="connsiteX34" fmla="*/ 160633 w 234809"/>
                      <a:gd name="connsiteY34" fmla="*/ 103744 h 234596"/>
                      <a:gd name="connsiteX35" fmla="*/ 162003 w 234809"/>
                      <a:gd name="connsiteY35" fmla="*/ 114029 h 234596"/>
                      <a:gd name="connsiteX36" fmla="*/ 210892 w 234809"/>
                      <a:gd name="connsiteY36" fmla="*/ 115737 h 234596"/>
                      <a:gd name="connsiteX37" fmla="*/ 207131 w 234809"/>
                      <a:gd name="connsiteY37" fmla="*/ 87499 h 234596"/>
                      <a:gd name="connsiteX38" fmla="*/ 194130 w 234809"/>
                      <a:gd name="connsiteY38" fmla="*/ 62626 h 234596"/>
                      <a:gd name="connsiteX39" fmla="*/ 49521 w 234809"/>
                      <a:gd name="connsiteY39" fmla="*/ 57739 h 234596"/>
                      <a:gd name="connsiteX40" fmla="*/ 35022 w 234809"/>
                      <a:gd name="connsiteY40" fmla="*/ 76972 h 234596"/>
                      <a:gd name="connsiteX41" fmla="*/ 25876 w 234809"/>
                      <a:gd name="connsiteY41" fmla="*/ 111134 h 234596"/>
                      <a:gd name="connsiteX42" fmla="*/ 71621 w 234809"/>
                      <a:gd name="connsiteY42" fmla="*/ 111933 h 234596"/>
                      <a:gd name="connsiteX43" fmla="*/ 75212 w 234809"/>
                      <a:gd name="connsiteY43" fmla="*/ 98520 h 234596"/>
                      <a:gd name="connsiteX44" fmla="*/ 81698 w 234809"/>
                      <a:gd name="connsiteY44" fmla="*/ 89916 h 234596"/>
                      <a:gd name="connsiteX45" fmla="*/ 120733 w 234809"/>
                      <a:gd name="connsiteY45" fmla="*/ 25355 h 234596"/>
                      <a:gd name="connsiteX46" fmla="*/ 120733 w 234809"/>
                      <a:gd name="connsiteY46" fmla="*/ 72801 h 234596"/>
                      <a:gd name="connsiteX47" fmla="*/ 137144 w 234809"/>
                      <a:gd name="connsiteY47" fmla="*/ 77195 h 234596"/>
                      <a:gd name="connsiteX48" fmla="*/ 144487 w 234809"/>
                      <a:gd name="connsiteY48" fmla="*/ 82730 h 234596"/>
                      <a:gd name="connsiteX49" fmla="*/ 180051 w 234809"/>
                      <a:gd name="connsiteY49" fmla="*/ 48387 h 234596"/>
                      <a:gd name="connsiteX50" fmla="*/ 175075 w 234809"/>
                      <a:gd name="connsiteY50" fmla="*/ 43355 h 234596"/>
                      <a:gd name="connsiteX51" fmla="*/ 125248 w 234809"/>
                      <a:gd name="connsiteY51" fmla="*/ 24754 h 234596"/>
                      <a:gd name="connsiteX52" fmla="*/ 88515 w 234809"/>
                      <a:gd name="connsiteY52" fmla="*/ 29646 h 234596"/>
                      <a:gd name="connsiteX53" fmla="*/ 56557 w 234809"/>
                      <a:gd name="connsiteY53" fmla="*/ 48405 h 234596"/>
                      <a:gd name="connsiteX54" fmla="*/ 55312 w 234809"/>
                      <a:gd name="connsiteY54" fmla="*/ 50058 h 234596"/>
                      <a:gd name="connsiteX55" fmla="*/ 88229 w 234809"/>
                      <a:gd name="connsiteY55" fmla="*/ 82975 h 234596"/>
                      <a:gd name="connsiteX56" fmla="*/ 101761 w 234809"/>
                      <a:gd name="connsiteY56" fmla="*/ 75031 h 234596"/>
                      <a:gd name="connsiteX57" fmla="*/ 112848 w 234809"/>
                      <a:gd name="connsiteY57" fmla="*/ 73554 h 234596"/>
                      <a:gd name="connsiteX58" fmla="*/ 112848 w 234809"/>
                      <a:gd name="connsiteY58" fmla="*/ 26405 h 234596"/>
                      <a:gd name="connsiteX59" fmla="*/ 85790 w 234809"/>
                      <a:gd name="connsiteY59" fmla="*/ 4121 h 234596"/>
                      <a:gd name="connsiteX60" fmla="*/ 95081 w 234809"/>
                      <a:gd name="connsiteY60" fmla="*/ 2252 h 234596"/>
                      <a:gd name="connsiteX61" fmla="*/ 99764 w 234809"/>
                      <a:gd name="connsiteY61" fmla="*/ 18243 h 234596"/>
                      <a:gd name="connsiteX62" fmla="*/ 95890 w 234809"/>
                      <a:gd name="connsiteY62" fmla="*/ 19178 h 234596"/>
                      <a:gd name="connsiteX63" fmla="*/ 111836 w 234809"/>
                      <a:gd name="connsiteY63" fmla="*/ 17054 h 234596"/>
                      <a:gd name="connsiteX64" fmla="*/ 106318 w 234809"/>
                      <a:gd name="connsiteY64" fmla="*/ 17551 h 234596"/>
                      <a:gd name="connsiteX65" fmla="*/ 106178 w 234809"/>
                      <a:gd name="connsiteY65" fmla="*/ 491 h 234596"/>
                      <a:gd name="connsiteX66" fmla="*/ 115642 w 234809"/>
                      <a:gd name="connsiteY66" fmla="*/ 0 h 234596"/>
                      <a:gd name="connsiteX67" fmla="*/ 117901 w 234809"/>
                      <a:gd name="connsiteY67" fmla="*/ 16246 h 234596"/>
                      <a:gd name="connsiteX68" fmla="*/ 124491 w 234809"/>
                      <a:gd name="connsiteY68" fmla="*/ 15368 h 234596"/>
                      <a:gd name="connsiteX69" fmla="*/ 127126 w 234809"/>
                      <a:gd name="connsiteY69" fmla="*/ 629 h 234596"/>
                      <a:gd name="connsiteX70" fmla="*/ 136519 w 234809"/>
                      <a:gd name="connsiteY70" fmla="*/ 1888 h 234596"/>
                      <a:gd name="connsiteX71" fmla="*/ 135772 w 234809"/>
                      <a:gd name="connsiteY71" fmla="*/ 17824 h 234596"/>
                      <a:gd name="connsiteX72" fmla="*/ 142143 w 234809"/>
                      <a:gd name="connsiteY72" fmla="*/ 19530 h 234596"/>
                      <a:gd name="connsiteX73" fmla="*/ 148071 w 234809"/>
                      <a:gd name="connsiteY73" fmla="*/ 4030 h 234596"/>
                      <a:gd name="connsiteX74" fmla="*/ 156607 w 234809"/>
                      <a:gd name="connsiteY74" fmla="*/ 6819 h 234596"/>
                      <a:gd name="connsiteX75" fmla="*/ 153126 w 234809"/>
                      <a:gd name="connsiteY75" fmla="*/ 22470 h 234596"/>
                      <a:gd name="connsiteX76" fmla="*/ 159554 w 234809"/>
                      <a:gd name="connsiteY76" fmla="*/ 24191 h 234596"/>
                      <a:gd name="connsiteX77" fmla="*/ 167698 w 234809"/>
                      <a:gd name="connsiteY77" fmla="*/ 11227 h 234596"/>
                      <a:gd name="connsiteX78" fmla="*/ 175531 w 234809"/>
                      <a:gd name="connsiteY78" fmla="*/ 15623 h 234596"/>
                      <a:gd name="connsiteX79" fmla="*/ 169435 w 234809"/>
                      <a:gd name="connsiteY79" fmla="*/ 29474 h 234596"/>
                      <a:gd name="connsiteX80" fmla="*/ 175242 w 234809"/>
                      <a:gd name="connsiteY80" fmla="*/ 33851 h 234596"/>
                      <a:gd name="connsiteX81" fmla="*/ 186063 w 234809"/>
                      <a:gd name="connsiteY81" fmla="*/ 21956 h 234596"/>
                      <a:gd name="connsiteX82" fmla="*/ 192997 w 234809"/>
                      <a:gd name="connsiteY82" fmla="*/ 27663 h 234596"/>
                      <a:gd name="connsiteX83" fmla="*/ 184267 w 234809"/>
                      <a:gd name="connsiteY83" fmla="*/ 40654 h 234596"/>
                      <a:gd name="connsiteX84" fmla="*/ 190007 w 234809"/>
                      <a:gd name="connsiteY84" fmla="*/ 44982 h 234596"/>
                      <a:gd name="connsiteX85" fmla="*/ 201831 w 234809"/>
                      <a:gd name="connsiteY85" fmla="*/ 35797 h 234596"/>
                      <a:gd name="connsiteX86" fmla="*/ 207685 w 234809"/>
                      <a:gd name="connsiteY86" fmla="*/ 42609 h 234596"/>
                      <a:gd name="connsiteX87" fmla="*/ 197763 w 234809"/>
                      <a:gd name="connsiteY87" fmla="*/ 52965 h 234596"/>
                      <a:gd name="connsiteX88" fmla="*/ 201444 w 234809"/>
                      <a:gd name="connsiteY88" fmla="*/ 59236 h 234596"/>
                      <a:gd name="connsiteX89" fmla="*/ 215454 w 234809"/>
                      <a:gd name="connsiteY89" fmla="*/ 51975 h 234596"/>
                      <a:gd name="connsiteX90" fmla="*/ 219976 w 234809"/>
                      <a:gd name="connsiteY90" fmla="*/ 59734 h 234596"/>
                      <a:gd name="connsiteX91" fmla="*/ 207160 w 234809"/>
                      <a:gd name="connsiteY91" fmla="*/ 68972 h 234596"/>
                      <a:gd name="connsiteX92" fmla="*/ 210495 w 234809"/>
                      <a:gd name="connsiteY92" fmla="*/ 74654 h 234596"/>
                      <a:gd name="connsiteX93" fmla="*/ 225197 w 234809"/>
                      <a:gd name="connsiteY93" fmla="*/ 70166 h 234596"/>
                      <a:gd name="connsiteX94" fmla="*/ 228444 w 234809"/>
                      <a:gd name="connsiteY94" fmla="*/ 79024 h 234596"/>
                      <a:gd name="connsiteX95" fmla="*/ 216272 w 234809"/>
                      <a:gd name="connsiteY95" fmla="*/ 84904 h 234596"/>
                      <a:gd name="connsiteX96" fmla="*/ 217227 w 234809"/>
                      <a:gd name="connsiteY96" fmla="*/ 92070 h 234596"/>
                      <a:gd name="connsiteX97" fmla="*/ 231650 w 234809"/>
                      <a:gd name="connsiteY97" fmla="*/ 90012 h 234596"/>
                      <a:gd name="connsiteX98" fmla="*/ 233496 w 234809"/>
                      <a:gd name="connsiteY98" fmla="*/ 99265 h 234596"/>
                      <a:gd name="connsiteX99" fmla="*/ 218781 w 234809"/>
                      <a:gd name="connsiteY99" fmla="*/ 103744 h 234596"/>
                      <a:gd name="connsiteX100" fmla="*/ 219654 w 234809"/>
                      <a:gd name="connsiteY100" fmla="*/ 110298 h 234596"/>
                      <a:gd name="connsiteX101" fmla="*/ 234692 w 234809"/>
                      <a:gd name="connsiteY101" fmla="*/ 111096 h 234596"/>
                      <a:gd name="connsiteX102" fmla="*/ 234712 w 234809"/>
                      <a:gd name="connsiteY102" fmla="*/ 120531 h 234596"/>
                      <a:gd name="connsiteX103" fmla="*/ 221199 w 234809"/>
                      <a:gd name="connsiteY103" fmla="*/ 121898 h 234596"/>
                      <a:gd name="connsiteX104" fmla="*/ 221597 w 234809"/>
                      <a:gd name="connsiteY104" fmla="*/ 124884 h 234596"/>
                      <a:gd name="connsiteX105" fmla="*/ 220426 w 234809"/>
                      <a:gd name="connsiteY105" fmla="*/ 129257 h 234596"/>
                      <a:gd name="connsiteX106" fmla="*/ 233865 w 234809"/>
                      <a:gd name="connsiteY106" fmla="*/ 132289 h 234596"/>
                      <a:gd name="connsiteX107" fmla="*/ 232298 w 234809"/>
                      <a:gd name="connsiteY107" fmla="*/ 141592 h 234596"/>
                      <a:gd name="connsiteX108" fmla="*/ 217395 w 234809"/>
                      <a:gd name="connsiteY108" fmla="*/ 140575 h 234596"/>
                      <a:gd name="connsiteX109" fmla="*/ 215864 w 234809"/>
                      <a:gd name="connsiteY109" fmla="*/ 146297 h 234596"/>
                      <a:gd name="connsiteX110" fmla="*/ 230177 w 234809"/>
                      <a:gd name="connsiteY110" fmla="*/ 152870 h 234596"/>
                      <a:gd name="connsiteX111" fmla="*/ 226717 w 234809"/>
                      <a:gd name="connsiteY111" fmla="*/ 161647 h 234596"/>
                      <a:gd name="connsiteX112" fmla="*/ 212812 w 234809"/>
                      <a:gd name="connsiteY112" fmla="*/ 157697 h 234596"/>
                      <a:gd name="connsiteX113" fmla="*/ 211393 w 234809"/>
                      <a:gd name="connsiteY113" fmla="*/ 162995 h 234596"/>
                      <a:gd name="connsiteX114" fmla="*/ 210019 w 234809"/>
                      <a:gd name="connsiteY114" fmla="*/ 164818 h 234596"/>
                      <a:gd name="connsiteX115" fmla="*/ 221275 w 234809"/>
                      <a:gd name="connsiteY115" fmla="*/ 172232 h 234596"/>
                      <a:gd name="connsiteX116" fmla="*/ 216527 w 234809"/>
                      <a:gd name="connsiteY116" fmla="*/ 180386 h 234596"/>
                      <a:gd name="connsiteX117" fmla="*/ 202958 w 234809"/>
                      <a:gd name="connsiteY117" fmla="*/ 174183 h 234596"/>
                      <a:gd name="connsiteX118" fmla="*/ 199187 w 234809"/>
                      <a:gd name="connsiteY118" fmla="*/ 179186 h 234596"/>
                      <a:gd name="connsiteX119" fmla="*/ 209587 w 234809"/>
                      <a:gd name="connsiteY119" fmla="*/ 190587 h 234596"/>
                      <a:gd name="connsiteX120" fmla="*/ 203342 w 234809"/>
                      <a:gd name="connsiteY120" fmla="*/ 196959 h 234596"/>
                      <a:gd name="connsiteX121" fmla="*/ 192224 w 234809"/>
                      <a:gd name="connsiteY121" fmla="*/ 188422 h 234596"/>
                      <a:gd name="connsiteX122" fmla="*/ 187644 w 234809"/>
                      <a:gd name="connsiteY122" fmla="*/ 194497 h 234596"/>
                      <a:gd name="connsiteX123" fmla="*/ 187341 w 234809"/>
                      <a:gd name="connsiteY123" fmla="*/ 194676 h 234596"/>
                      <a:gd name="connsiteX124" fmla="*/ 194984 w 234809"/>
                      <a:gd name="connsiteY124" fmla="*/ 205395 h 234596"/>
                      <a:gd name="connsiteX125" fmla="*/ 188021 w 234809"/>
                      <a:gd name="connsiteY125" fmla="*/ 210972 h 234596"/>
                      <a:gd name="connsiteX126" fmla="*/ 177361 w 234809"/>
                      <a:gd name="connsiteY126" fmla="*/ 200534 h 234596"/>
                      <a:gd name="connsiteX127" fmla="*/ 171540 w 234809"/>
                      <a:gd name="connsiteY127" fmla="*/ 203951 h 234596"/>
                      <a:gd name="connsiteX128" fmla="*/ 178030 w 234809"/>
                      <a:gd name="connsiteY128" fmla="*/ 217636 h 234596"/>
                      <a:gd name="connsiteX129" fmla="*/ 170243 w 234809"/>
                      <a:gd name="connsiteY129" fmla="*/ 221598 h 234596"/>
                      <a:gd name="connsiteX130" fmla="*/ 161986 w 234809"/>
                      <a:gd name="connsiteY130" fmla="*/ 209559 h 234596"/>
                      <a:gd name="connsiteX131" fmla="*/ 155519 w 234809"/>
                      <a:gd name="connsiteY131" fmla="*/ 213355 h 234596"/>
                      <a:gd name="connsiteX132" fmla="*/ 159336 w 234809"/>
                      <a:gd name="connsiteY132" fmla="*/ 226455 h 234596"/>
                      <a:gd name="connsiteX133" fmla="*/ 150935 w 234809"/>
                      <a:gd name="connsiteY133" fmla="*/ 229617 h 234596"/>
                      <a:gd name="connsiteX134" fmla="*/ 144791 w 234809"/>
                      <a:gd name="connsiteY134" fmla="*/ 216199 h 234596"/>
                      <a:gd name="connsiteX135" fmla="*/ 138017 w 234809"/>
                      <a:gd name="connsiteY135" fmla="*/ 217101 h 234596"/>
                      <a:gd name="connsiteX136" fmla="*/ 138753 w 234809"/>
                      <a:gd name="connsiteY136" fmla="*/ 232036 h 234596"/>
                      <a:gd name="connsiteX137" fmla="*/ 130123 w 234809"/>
                      <a:gd name="connsiteY137" fmla="*/ 233949 h 234596"/>
                      <a:gd name="connsiteX138" fmla="*/ 126503 w 234809"/>
                      <a:gd name="connsiteY138" fmla="*/ 218634 h 234596"/>
                      <a:gd name="connsiteX139" fmla="*/ 119373 w 234809"/>
                      <a:gd name="connsiteY139" fmla="*/ 219584 h 234596"/>
                      <a:gd name="connsiteX140" fmla="*/ 118030 w 234809"/>
                      <a:gd name="connsiteY140" fmla="*/ 234418 h 234596"/>
                      <a:gd name="connsiteX141" fmla="*/ 108748 w 234809"/>
                      <a:gd name="connsiteY141" fmla="*/ 234560 h 234596"/>
                      <a:gd name="connsiteX142" fmla="*/ 108158 w 234809"/>
                      <a:gd name="connsiteY142" fmla="*/ 219580 h 234596"/>
                      <a:gd name="connsiteX143" fmla="*/ 101881 w 234809"/>
                      <a:gd name="connsiteY143" fmla="*/ 217900 h 234596"/>
                      <a:gd name="connsiteX144" fmla="*/ 97112 w 234809"/>
                      <a:gd name="connsiteY144" fmla="*/ 232604 h 234596"/>
                      <a:gd name="connsiteX145" fmla="*/ 88123 w 234809"/>
                      <a:gd name="connsiteY145" fmla="*/ 230419 h 234596"/>
                      <a:gd name="connsiteX146" fmla="*/ 90157 w 234809"/>
                      <a:gd name="connsiteY146" fmla="*/ 214761 h 234596"/>
                      <a:gd name="connsiteX147" fmla="*/ 84084 w 234809"/>
                      <a:gd name="connsiteY147" fmla="*/ 213136 h 234596"/>
                      <a:gd name="connsiteX148" fmla="*/ 76343 w 234809"/>
                      <a:gd name="connsiteY148" fmla="*/ 227267 h 234596"/>
                      <a:gd name="connsiteX149" fmla="*/ 67918 w 234809"/>
                      <a:gd name="connsiteY149" fmla="*/ 223446 h 234596"/>
                      <a:gd name="connsiteX150" fmla="*/ 72515 w 234809"/>
                      <a:gd name="connsiteY150" fmla="*/ 209422 h 234596"/>
                      <a:gd name="connsiteX151" fmla="*/ 67575 w 234809"/>
                      <a:gd name="connsiteY151" fmla="*/ 205697 h 234596"/>
                      <a:gd name="connsiteX152" fmla="*/ 57280 w 234809"/>
                      <a:gd name="connsiteY152" fmla="*/ 218029 h 234596"/>
                      <a:gd name="connsiteX153" fmla="*/ 49752 w 234809"/>
                      <a:gd name="connsiteY153" fmla="*/ 212653 h 234596"/>
                      <a:gd name="connsiteX154" fmla="*/ 57846 w 234809"/>
                      <a:gd name="connsiteY154" fmla="*/ 198363 h 234596"/>
                      <a:gd name="connsiteX155" fmla="*/ 52934 w 234809"/>
                      <a:gd name="connsiteY155" fmla="*/ 194659 h 234596"/>
                      <a:gd name="connsiteX156" fmla="*/ 40301 w 234809"/>
                      <a:gd name="connsiteY156" fmla="*/ 205854 h 234596"/>
                      <a:gd name="connsiteX157" fmla="*/ 33660 w 234809"/>
                      <a:gd name="connsiteY157" fmla="*/ 199414 h 234596"/>
                      <a:gd name="connsiteX158" fmla="*/ 43169 w 234809"/>
                      <a:gd name="connsiteY158" fmla="*/ 187298 h 234596"/>
                      <a:gd name="connsiteX159" fmla="*/ 42280 w 234809"/>
                      <a:gd name="connsiteY159" fmla="*/ 186628 h 234596"/>
                      <a:gd name="connsiteX160" fmla="*/ 39588 w 234809"/>
                      <a:gd name="connsiteY160" fmla="*/ 182042 h 234596"/>
                      <a:gd name="connsiteX161" fmla="*/ 25950 w 234809"/>
                      <a:gd name="connsiteY161" fmla="*/ 190422 h 234596"/>
                      <a:gd name="connsiteX162" fmla="*/ 20739 w 234809"/>
                      <a:gd name="connsiteY162" fmla="*/ 183064 h 234596"/>
                      <a:gd name="connsiteX163" fmla="*/ 33491 w 234809"/>
                      <a:gd name="connsiteY163" fmla="*/ 171656 h 234596"/>
                      <a:gd name="connsiteX164" fmla="*/ 30567 w 234809"/>
                      <a:gd name="connsiteY164" fmla="*/ 166675 h 234596"/>
                      <a:gd name="connsiteX165" fmla="*/ 14606 w 234809"/>
                      <a:gd name="connsiteY165" fmla="*/ 173051 h 234596"/>
                      <a:gd name="connsiteX166" fmla="*/ 10808 w 234809"/>
                      <a:gd name="connsiteY166" fmla="*/ 164570 h 234596"/>
                      <a:gd name="connsiteX167" fmla="*/ 24481 w 234809"/>
                      <a:gd name="connsiteY167" fmla="*/ 156308 h 234596"/>
                      <a:gd name="connsiteX168" fmla="*/ 21591 w 234809"/>
                      <a:gd name="connsiteY168" fmla="*/ 151385 h 234596"/>
                      <a:gd name="connsiteX169" fmla="*/ 21469 w 234809"/>
                      <a:gd name="connsiteY169" fmla="*/ 150460 h 234596"/>
                      <a:gd name="connsiteX170" fmla="*/ 6273 w 234809"/>
                      <a:gd name="connsiteY170" fmla="*/ 153603 h 234596"/>
                      <a:gd name="connsiteX171" fmla="*/ 4060 w 234809"/>
                      <a:gd name="connsiteY171" fmla="*/ 144779 h 234596"/>
                      <a:gd name="connsiteX172" fmla="*/ 19907 w 234809"/>
                      <a:gd name="connsiteY172" fmla="*/ 138739 h 234596"/>
                      <a:gd name="connsiteX173" fmla="*/ 19131 w 234809"/>
                      <a:gd name="connsiteY173" fmla="*/ 132916 h 234596"/>
                      <a:gd name="connsiteX174" fmla="*/ 1004 w 234809"/>
                      <a:gd name="connsiteY174" fmla="*/ 133366 h 234596"/>
                      <a:gd name="connsiteX175" fmla="*/ 399 w 234809"/>
                      <a:gd name="connsiteY175" fmla="*/ 124288 h 234596"/>
                      <a:gd name="connsiteX176" fmla="*/ 17555 w 234809"/>
                      <a:gd name="connsiteY176" fmla="*/ 121078 h 234596"/>
                      <a:gd name="connsiteX177" fmla="*/ 16723 w 234809"/>
                      <a:gd name="connsiteY177" fmla="*/ 114834 h 234596"/>
                      <a:gd name="connsiteX178" fmla="*/ 0 w 234809"/>
                      <a:gd name="connsiteY178" fmla="*/ 111951 h 234596"/>
                      <a:gd name="connsiteX179" fmla="*/ 1162 w 234809"/>
                      <a:gd name="connsiteY179" fmla="*/ 102545 h 234596"/>
                      <a:gd name="connsiteX180" fmla="*/ 18211 w 234809"/>
                      <a:gd name="connsiteY180" fmla="*/ 103349 h 234596"/>
                      <a:gd name="connsiteX181" fmla="*/ 19726 w 234809"/>
                      <a:gd name="connsiteY181" fmla="*/ 97692 h 234596"/>
                      <a:gd name="connsiteX182" fmla="*/ 3034 w 234809"/>
                      <a:gd name="connsiteY182" fmla="*/ 91678 h 234596"/>
                      <a:gd name="connsiteX183" fmla="*/ 5818 w 234809"/>
                      <a:gd name="connsiteY183" fmla="*/ 82617 h 234596"/>
                      <a:gd name="connsiteX184" fmla="*/ 22739 w 234809"/>
                      <a:gd name="connsiteY184" fmla="*/ 86442 h 234596"/>
                      <a:gd name="connsiteX185" fmla="*/ 24619 w 234809"/>
                      <a:gd name="connsiteY185" fmla="*/ 79419 h 234596"/>
                      <a:gd name="connsiteX186" fmla="*/ 9414 w 234809"/>
                      <a:gd name="connsiteY186" fmla="*/ 71737 h 234596"/>
                      <a:gd name="connsiteX187" fmla="*/ 13280 w 234809"/>
                      <a:gd name="connsiteY187" fmla="*/ 63083 h 234596"/>
                      <a:gd name="connsiteX188" fmla="*/ 29355 w 234809"/>
                      <a:gd name="connsiteY188" fmla="*/ 68847 h 234596"/>
                      <a:gd name="connsiteX189" fmla="*/ 32931 w 234809"/>
                      <a:gd name="connsiteY189" fmla="*/ 64103 h 234596"/>
                      <a:gd name="connsiteX190" fmla="*/ 19155 w 234809"/>
                      <a:gd name="connsiteY190" fmla="*/ 52952 h 234596"/>
                      <a:gd name="connsiteX191" fmla="*/ 24760 w 234809"/>
                      <a:gd name="connsiteY191" fmla="*/ 45308 h 234596"/>
                      <a:gd name="connsiteX192" fmla="*/ 39645 w 234809"/>
                      <a:gd name="connsiteY192" fmla="*/ 54577 h 234596"/>
                      <a:gd name="connsiteX193" fmla="*/ 35734 w 234809"/>
                      <a:gd name="connsiteY193" fmla="*/ 60385 h 234596"/>
                      <a:gd name="connsiteX194" fmla="*/ 45563 w 234809"/>
                      <a:gd name="connsiteY194" fmla="*/ 47346 h 234596"/>
                      <a:gd name="connsiteX195" fmla="*/ 43737 w 234809"/>
                      <a:gd name="connsiteY195" fmla="*/ 49231 h 234596"/>
                      <a:gd name="connsiteX196" fmla="*/ 32494 w 234809"/>
                      <a:gd name="connsiteY196" fmla="*/ 36399 h 234596"/>
                      <a:gd name="connsiteX197" fmla="*/ 39343 w 234809"/>
                      <a:gd name="connsiteY197" fmla="*/ 29848 h 234596"/>
                      <a:gd name="connsiteX198" fmla="*/ 51453 w 234809"/>
                      <a:gd name="connsiteY198" fmla="*/ 40498 h 234596"/>
                      <a:gd name="connsiteX199" fmla="*/ 56574 w 234809"/>
                      <a:gd name="connsiteY199" fmla="*/ 37493 h 234596"/>
                      <a:gd name="connsiteX200" fmla="*/ 47841 w 234809"/>
                      <a:gd name="connsiteY200" fmla="*/ 22929 h 234596"/>
                      <a:gd name="connsiteX201" fmla="*/ 55748 w 234809"/>
                      <a:gd name="connsiteY201" fmla="*/ 17705 h 234596"/>
                      <a:gd name="connsiteX202" fmla="*/ 66099 w 234809"/>
                      <a:gd name="connsiteY202" fmla="*/ 30763 h 234596"/>
                      <a:gd name="connsiteX203" fmla="*/ 57331 w 234809"/>
                      <a:gd name="connsiteY203" fmla="*/ 37048 h 234596"/>
                      <a:gd name="connsiteX204" fmla="*/ 77045 w 234809"/>
                      <a:gd name="connsiteY204" fmla="*/ 25475 h 234596"/>
                      <a:gd name="connsiteX205" fmla="*/ 71852 w 234809"/>
                      <a:gd name="connsiteY205" fmla="*/ 27857 h 234596"/>
                      <a:gd name="connsiteX206" fmla="*/ 66029 w 234809"/>
                      <a:gd name="connsiteY206" fmla="*/ 11820 h 234596"/>
                      <a:gd name="connsiteX207" fmla="*/ 74787 w 234809"/>
                      <a:gd name="connsiteY207" fmla="*/ 8199 h 234596"/>
                      <a:gd name="connsiteX208" fmla="*/ 82182 w 234809"/>
                      <a:gd name="connsiteY208" fmla="*/ 22460 h 234596"/>
                      <a:gd name="connsiteX209" fmla="*/ 85391 w 234809"/>
                      <a:gd name="connsiteY209" fmla="*/ 20575 h 234596"/>
                      <a:gd name="connsiteX210" fmla="*/ 88298 w 234809"/>
                      <a:gd name="connsiteY210" fmla="*/ 20189 h 234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</a:cxnLst>
                    <a:rect l="l" t="t" r="r" b="b"/>
                    <a:pathLst>
                      <a:path w="234809" h="234596">
                        <a:moveTo>
                          <a:pt x="145604" y="154583"/>
                        </a:moveTo>
                        <a:lnTo>
                          <a:pt x="131920" y="162616"/>
                        </a:lnTo>
                        <a:lnTo>
                          <a:pt x="118554" y="164396"/>
                        </a:lnTo>
                        <a:lnTo>
                          <a:pt x="119352" y="210101"/>
                        </a:lnTo>
                        <a:lnTo>
                          <a:pt x="149278" y="206115"/>
                        </a:lnTo>
                        <a:lnTo>
                          <a:pt x="180182" y="187974"/>
                        </a:lnTo>
                        <a:close/>
                        <a:moveTo>
                          <a:pt x="85906" y="152438"/>
                        </a:moveTo>
                        <a:lnTo>
                          <a:pt x="54384" y="183961"/>
                        </a:lnTo>
                        <a:lnTo>
                          <a:pt x="77988" y="201755"/>
                        </a:lnTo>
                        <a:lnTo>
                          <a:pt x="111317" y="210679"/>
                        </a:lnTo>
                        <a:lnTo>
                          <a:pt x="110505" y="164192"/>
                        </a:lnTo>
                        <a:lnTo>
                          <a:pt x="96537" y="160452"/>
                        </a:lnTo>
                        <a:close/>
                        <a:moveTo>
                          <a:pt x="163059" y="121956"/>
                        </a:moveTo>
                        <a:lnTo>
                          <a:pt x="163061" y="121976"/>
                        </a:lnTo>
                        <a:cubicBezTo>
                          <a:pt x="162649" y="127978"/>
                          <a:pt x="161067" y="133800"/>
                          <a:pt x="158469" y="139127"/>
                        </a:cubicBezTo>
                        <a:lnTo>
                          <a:pt x="151088" y="148918"/>
                        </a:lnTo>
                        <a:lnTo>
                          <a:pt x="185304" y="181960"/>
                        </a:lnTo>
                        <a:lnTo>
                          <a:pt x="202771" y="158789"/>
                        </a:lnTo>
                        <a:cubicBezTo>
                          <a:pt x="208006" y="148057"/>
                          <a:pt x="211194" y="136325"/>
                          <a:pt x="212023" y="124232"/>
                        </a:cubicBezTo>
                        <a:lnTo>
                          <a:pt x="211948" y="123663"/>
                        </a:lnTo>
                        <a:close/>
                        <a:moveTo>
                          <a:pt x="108615" y="94936"/>
                        </a:moveTo>
                        <a:cubicBezTo>
                          <a:pt x="95423" y="99478"/>
                          <a:pt x="88410" y="113856"/>
                          <a:pt x="92953" y="127049"/>
                        </a:cubicBezTo>
                        <a:cubicBezTo>
                          <a:pt x="97496" y="140241"/>
                          <a:pt x="111873" y="147254"/>
                          <a:pt x="125066" y="142711"/>
                        </a:cubicBezTo>
                        <a:cubicBezTo>
                          <a:pt x="138258" y="138168"/>
                          <a:pt x="145271" y="123791"/>
                          <a:pt x="140728" y="110598"/>
                        </a:cubicBezTo>
                        <a:cubicBezTo>
                          <a:pt x="136185" y="97405"/>
                          <a:pt x="121808" y="90393"/>
                          <a:pt x="108615" y="94936"/>
                        </a:cubicBezTo>
                        <a:close/>
                        <a:moveTo>
                          <a:pt x="26988" y="120681"/>
                        </a:moveTo>
                        <a:lnTo>
                          <a:pt x="30661" y="148262"/>
                        </a:lnTo>
                        <a:lnTo>
                          <a:pt x="48433" y="178535"/>
                        </a:lnTo>
                        <a:lnTo>
                          <a:pt x="80452" y="146516"/>
                        </a:lnTo>
                        <a:lnTo>
                          <a:pt x="73048" y="133902"/>
                        </a:lnTo>
                        <a:lnTo>
                          <a:pt x="71390" y="121456"/>
                        </a:lnTo>
                        <a:close/>
                        <a:moveTo>
                          <a:pt x="185595" y="53994"/>
                        </a:moveTo>
                        <a:lnTo>
                          <a:pt x="150862" y="87536"/>
                        </a:lnTo>
                        <a:lnTo>
                          <a:pt x="151322" y="87883"/>
                        </a:lnTo>
                        <a:cubicBezTo>
                          <a:pt x="155342" y="92359"/>
                          <a:pt x="158551" y="97698"/>
                          <a:pt x="160633" y="103744"/>
                        </a:cubicBezTo>
                        <a:lnTo>
                          <a:pt x="162003" y="114029"/>
                        </a:lnTo>
                        <a:lnTo>
                          <a:pt x="210892" y="115737"/>
                        </a:lnTo>
                        <a:lnTo>
                          <a:pt x="207131" y="87499"/>
                        </a:lnTo>
                        <a:cubicBezTo>
                          <a:pt x="203985" y="78362"/>
                          <a:pt x="199562" y="70027"/>
                          <a:pt x="194130" y="62626"/>
                        </a:cubicBezTo>
                        <a:close/>
                        <a:moveTo>
                          <a:pt x="49521" y="57739"/>
                        </a:moveTo>
                        <a:lnTo>
                          <a:pt x="35022" y="76972"/>
                        </a:lnTo>
                        <a:lnTo>
                          <a:pt x="25876" y="111134"/>
                        </a:lnTo>
                        <a:lnTo>
                          <a:pt x="71621" y="111933"/>
                        </a:lnTo>
                        <a:lnTo>
                          <a:pt x="75212" y="98520"/>
                        </a:lnTo>
                        <a:lnTo>
                          <a:pt x="81698" y="89916"/>
                        </a:lnTo>
                        <a:close/>
                        <a:moveTo>
                          <a:pt x="120733" y="25355"/>
                        </a:moveTo>
                        <a:lnTo>
                          <a:pt x="120733" y="72801"/>
                        </a:lnTo>
                        <a:lnTo>
                          <a:pt x="137144" y="77195"/>
                        </a:lnTo>
                        <a:lnTo>
                          <a:pt x="144487" y="82730"/>
                        </a:lnTo>
                        <a:lnTo>
                          <a:pt x="180051" y="48387"/>
                        </a:lnTo>
                        <a:lnTo>
                          <a:pt x="175075" y="43355"/>
                        </a:lnTo>
                        <a:cubicBezTo>
                          <a:pt x="160713" y="32548"/>
                          <a:pt x="143388" y="25999"/>
                          <a:pt x="125248" y="24754"/>
                        </a:cubicBezTo>
                        <a:close/>
                        <a:moveTo>
                          <a:pt x="88515" y="29646"/>
                        </a:moveTo>
                        <a:cubicBezTo>
                          <a:pt x="76333" y="33840"/>
                          <a:pt x="65576" y="40306"/>
                          <a:pt x="56557" y="48405"/>
                        </a:cubicBezTo>
                        <a:lnTo>
                          <a:pt x="55312" y="50058"/>
                        </a:lnTo>
                        <a:lnTo>
                          <a:pt x="88229" y="82975"/>
                        </a:lnTo>
                        <a:lnTo>
                          <a:pt x="101761" y="75031"/>
                        </a:lnTo>
                        <a:lnTo>
                          <a:pt x="112848" y="73554"/>
                        </a:lnTo>
                        <a:lnTo>
                          <a:pt x="112848" y="26405"/>
                        </a:lnTo>
                        <a:close/>
                        <a:moveTo>
                          <a:pt x="85790" y="4121"/>
                        </a:moveTo>
                        <a:cubicBezTo>
                          <a:pt x="88975" y="3437"/>
                          <a:pt x="91451" y="2852"/>
                          <a:pt x="95081" y="2252"/>
                        </a:cubicBezTo>
                        <a:lnTo>
                          <a:pt x="99764" y="18243"/>
                        </a:lnTo>
                        <a:lnTo>
                          <a:pt x="95890" y="19178"/>
                        </a:lnTo>
                        <a:lnTo>
                          <a:pt x="111836" y="17054"/>
                        </a:lnTo>
                        <a:lnTo>
                          <a:pt x="106318" y="17551"/>
                        </a:lnTo>
                        <a:cubicBezTo>
                          <a:pt x="106416" y="11816"/>
                          <a:pt x="106082" y="6226"/>
                          <a:pt x="106178" y="491"/>
                        </a:cubicBezTo>
                        <a:cubicBezTo>
                          <a:pt x="109428" y="281"/>
                          <a:pt x="111963" y="62"/>
                          <a:pt x="115642" y="0"/>
                        </a:cubicBezTo>
                        <a:lnTo>
                          <a:pt x="117901" y="16246"/>
                        </a:lnTo>
                        <a:lnTo>
                          <a:pt x="124491" y="15368"/>
                        </a:lnTo>
                        <a:lnTo>
                          <a:pt x="127126" y="629"/>
                        </a:lnTo>
                        <a:cubicBezTo>
                          <a:pt x="130360" y="1020"/>
                          <a:pt x="132892" y="1273"/>
                          <a:pt x="136519" y="1888"/>
                        </a:cubicBezTo>
                        <a:lnTo>
                          <a:pt x="135772" y="17824"/>
                        </a:lnTo>
                        <a:lnTo>
                          <a:pt x="142143" y="19530"/>
                        </a:lnTo>
                        <a:lnTo>
                          <a:pt x="148071" y="4030"/>
                        </a:lnTo>
                        <a:cubicBezTo>
                          <a:pt x="151139" y="4679"/>
                          <a:pt x="153183" y="5918"/>
                          <a:pt x="156607" y="6819"/>
                        </a:cubicBezTo>
                        <a:lnTo>
                          <a:pt x="153126" y="22470"/>
                        </a:lnTo>
                        <a:lnTo>
                          <a:pt x="159554" y="24191"/>
                        </a:lnTo>
                        <a:lnTo>
                          <a:pt x="167698" y="11227"/>
                        </a:lnTo>
                        <a:cubicBezTo>
                          <a:pt x="170582" y="12460"/>
                          <a:pt x="172347" y="14073"/>
                          <a:pt x="175531" y="15623"/>
                        </a:cubicBezTo>
                        <a:lnTo>
                          <a:pt x="169435" y="29474"/>
                        </a:lnTo>
                        <a:lnTo>
                          <a:pt x="175242" y="33851"/>
                        </a:lnTo>
                        <a:lnTo>
                          <a:pt x="186063" y="21956"/>
                        </a:lnTo>
                        <a:cubicBezTo>
                          <a:pt x="188684" y="23679"/>
                          <a:pt x="190137" y="25576"/>
                          <a:pt x="192997" y="27663"/>
                        </a:cubicBezTo>
                        <a:lnTo>
                          <a:pt x="184267" y="40654"/>
                        </a:lnTo>
                        <a:lnTo>
                          <a:pt x="190007" y="44982"/>
                        </a:lnTo>
                        <a:lnTo>
                          <a:pt x="201831" y="35797"/>
                        </a:lnTo>
                        <a:cubicBezTo>
                          <a:pt x="204118" y="37944"/>
                          <a:pt x="205224" y="40063"/>
                          <a:pt x="207685" y="42609"/>
                        </a:cubicBezTo>
                        <a:lnTo>
                          <a:pt x="197763" y="52965"/>
                        </a:lnTo>
                        <a:lnTo>
                          <a:pt x="201444" y="59236"/>
                        </a:lnTo>
                        <a:lnTo>
                          <a:pt x="215454" y="51975"/>
                        </a:lnTo>
                        <a:cubicBezTo>
                          <a:pt x="217315" y="54500"/>
                          <a:pt x="218018" y="56784"/>
                          <a:pt x="219976" y="59734"/>
                        </a:cubicBezTo>
                        <a:lnTo>
                          <a:pt x="207160" y="68972"/>
                        </a:lnTo>
                        <a:lnTo>
                          <a:pt x="210495" y="74654"/>
                        </a:lnTo>
                        <a:lnTo>
                          <a:pt x="225197" y="70166"/>
                        </a:lnTo>
                        <a:cubicBezTo>
                          <a:pt x="226640" y="73127"/>
                          <a:pt x="226972" y="75608"/>
                          <a:pt x="228444" y="79024"/>
                        </a:cubicBezTo>
                        <a:lnTo>
                          <a:pt x="216272" y="84904"/>
                        </a:lnTo>
                        <a:lnTo>
                          <a:pt x="217227" y="92070"/>
                        </a:lnTo>
                        <a:lnTo>
                          <a:pt x="231650" y="90012"/>
                        </a:lnTo>
                        <a:cubicBezTo>
                          <a:pt x="232620" y="93160"/>
                          <a:pt x="232566" y="95663"/>
                          <a:pt x="233496" y="99265"/>
                        </a:cubicBezTo>
                        <a:lnTo>
                          <a:pt x="218781" y="103744"/>
                        </a:lnTo>
                        <a:lnTo>
                          <a:pt x="219654" y="110298"/>
                        </a:lnTo>
                        <a:lnTo>
                          <a:pt x="234692" y="111096"/>
                        </a:lnTo>
                        <a:cubicBezTo>
                          <a:pt x="235035" y="114372"/>
                          <a:pt x="234497" y="116817"/>
                          <a:pt x="234712" y="120531"/>
                        </a:cubicBezTo>
                        <a:lnTo>
                          <a:pt x="221199" y="121898"/>
                        </a:lnTo>
                        <a:lnTo>
                          <a:pt x="221597" y="124884"/>
                        </a:lnTo>
                        <a:lnTo>
                          <a:pt x="220426" y="129257"/>
                        </a:lnTo>
                        <a:lnTo>
                          <a:pt x="233865" y="132289"/>
                        </a:lnTo>
                        <a:cubicBezTo>
                          <a:pt x="233651" y="135576"/>
                          <a:pt x="232711" y="137895"/>
                          <a:pt x="232298" y="141592"/>
                        </a:cubicBezTo>
                        <a:lnTo>
                          <a:pt x="217395" y="140575"/>
                        </a:lnTo>
                        <a:lnTo>
                          <a:pt x="215864" y="146297"/>
                        </a:lnTo>
                        <a:lnTo>
                          <a:pt x="230177" y="152870"/>
                        </a:lnTo>
                        <a:cubicBezTo>
                          <a:pt x="229288" y="156042"/>
                          <a:pt x="227887" y="158117"/>
                          <a:pt x="226717" y="161647"/>
                        </a:cubicBezTo>
                        <a:lnTo>
                          <a:pt x="212812" y="157697"/>
                        </a:lnTo>
                        <a:lnTo>
                          <a:pt x="211393" y="162995"/>
                        </a:lnTo>
                        <a:lnTo>
                          <a:pt x="210019" y="164818"/>
                        </a:lnTo>
                        <a:lnTo>
                          <a:pt x="221275" y="172232"/>
                        </a:lnTo>
                        <a:cubicBezTo>
                          <a:pt x="219916" y="175233"/>
                          <a:pt x="218218" y="177073"/>
                          <a:pt x="216527" y="180386"/>
                        </a:cubicBezTo>
                        <a:lnTo>
                          <a:pt x="202958" y="174183"/>
                        </a:lnTo>
                        <a:lnTo>
                          <a:pt x="199187" y="179186"/>
                        </a:lnTo>
                        <a:lnTo>
                          <a:pt x="209587" y="190587"/>
                        </a:lnTo>
                        <a:cubicBezTo>
                          <a:pt x="207515" y="193148"/>
                          <a:pt x="205814" y="194179"/>
                          <a:pt x="203342" y="196959"/>
                        </a:cubicBezTo>
                        <a:lnTo>
                          <a:pt x="192224" y="188422"/>
                        </a:lnTo>
                        <a:lnTo>
                          <a:pt x="187644" y="194497"/>
                        </a:lnTo>
                        <a:lnTo>
                          <a:pt x="187341" y="194676"/>
                        </a:lnTo>
                        <a:lnTo>
                          <a:pt x="194984" y="205395"/>
                        </a:lnTo>
                        <a:cubicBezTo>
                          <a:pt x="192620" y="207689"/>
                          <a:pt x="190807" y="208509"/>
                          <a:pt x="188021" y="210972"/>
                        </a:cubicBezTo>
                        <a:lnTo>
                          <a:pt x="177361" y="200534"/>
                        </a:lnTo>
                        <a:lnTo>
                          <a:pt x="171540" y="203951"/>
                        </a:lnTo>
                        <a:lnTo>
                          <a:pt x="178030" y="217636"/>
                        </a:lnTo>
                        <a:cubicBezTo>
                          <a:pt x="175268" y="219428"/>
                          <a:pt x="173454" y="219722"/>
                          <a:pt x="170243" y="221598"/>
                        </a:cubicBezTo>
                        <a:lnTo>
                          <a:pt x="161986" y="209559"/>
                        </a:lnTo>
                        <a:lnTo>
                          <a:pt x="155519" y="213355"/>
                        </a:lnTo>
                        <a:lnTo>
                          <a:pt x="159336" y="226455"/>
                        </a:lnTo>
                        <a:cubicBezTo>
                          <a:pt x="156307" y="227750"/>
                          <a:pt x="154419" y="228317"/>
                          <a:pt x="150935" y="229617"/>
                        </a:cubicBezTo>
                        <a:lnTo>
                          <a:pt x="144791" y="216199"/>
                        </a:lnTo>
                        <a:lnTo>
                          <a:pt x="138017" y="217101"/>
                        </a:lnTo>
                        <a:lnTo>
                          <a:pt x="138753" y="232036"/>
                        </a:lnTo>
                        <a:cubicBezTo>
                          <a:pt x="135530" y="232711"/>
                          <a:pt x="133794" y="233356"/>
                          <a:pt x="130123" y="233949"/>
                        </a:cubicBezTo>
                        <a:lnTo>
                          <a:pt x="126503" y="218634"/>
                        </a:lnTo>
                        <a:lnTo>
                          <a:pt x="119373" y="219584"/>
                        </a:lnTo>
                        <a:lnTo>
                          <a:pt x="118030" y="234418"/>
                        </a:lnTo>
                        <a:cubicBezTo>
                          <a:pt x="114737" y="234463"/>
                          <a:pt x="112465" y="234682"/>
                          <a:pt x="108748" y="234560"/>
                        </a:cubicBezTo>
                        <a:lnTo>
                          <a:pt x="108158" y="219580"/>
                        </a:lnTo>
                        <a:lnTo>
                          <a:pt x="101881" y="217900"/>
                        </a:lnTo>
                        <a:lnTo>
                          <a:pt x="97112" y="232604"/>
                        </a:lnTo>
                        <a:cubicBezTo>
                          <a:pt x="93773" y="231893"/>
                          <a:pt x="91853" y="231394"/>
                          <a:pt x="88123" y="230419"/>
                        </a:cubicBezTo>
                        <a:lnTo>
                          <a:pt x="90157" y="214761"/>
                        </a:lnTo>
                        <a:lnTo>
                          <a:pt x="84084" y="213136"/>
                        </a:lnTo>
                        <a:lnTo>
                          <a:pt x="76343" y="227267"/>
                        </a:lnTo>
                        <a:cubicBezTo>
                          <a:pt x="73195" y="225947"/>
                          <a:pt x="71401" y="225099"/>
                          <a:pt x="67918" y="223446"/>
                        </a:cubicBezTo>
                        <a:lnTo>
                          <a:pt x="72515" y="209422"/>
                        </a:lnTo>
                        <a:lnTo>
                          <a:pt x="67575" y="205697"/>
                        </a:lnTo>
                        <a:lnTo>
                          <a:pt x="57280" y="218029"/>
                        </a:lnTo>
                        <a:cubicBezTo>
                          <a:pt x="54444" y="216128"/>
                          <a:pt x="52848" y="214949"/>
                          <a:pt x="49752" y="212653"/>
                        </a:cubicBezTo>
                        <a:lnTo>
                          <a:pt x="57846" y="198363"/>
                        </a:lnTo>
                        <a:lnTo>
                          <a:pt x="52934" y="194659"/>
                        </a:lnTo>
                        <a:lnTo>
                          <a:pt x="40301" y="205854"/>
                        </a:lnTo>
                        <a:cubicBezTo>
                          <a:pt x="37781" y="203550"/>
                          <a:pt x="36379" y="202147"/>
                          <a:pt x="33660" y="199414"/>
                        </a:cubicBezTo>
                        <a:lnTo>
                          <a:pt x="43169" y="187298"/>
                        </a:lnTo>
                        <a:lnTo>
                          <a:pt x="42280" y="186628"/>
                        </a:lnTo>
                        <a:lnTo>
                          <a:pt x="39588" y="182042"/>
                        </a:lnTo>
                        <a:lnTo>
                          <a:pt x="25950" y="190422"/>
                        </a:lnTo>
                        <a:cubicBezTo>
                          <a:pt x="23945" y="187767"/>
                          <a:pt x="22855" y="186171"/>
                          <a:pt x="20739" y="183064"/>
                        </a:cubicBezTo>
                        <a:lnTo>
                          <a:pt x="33491" y="171656"/>
                        </a:lnTo>
                        <a:lnTo>
                          <a:pt x="30567" y="166675"/>
                        </a:lnTo>
                        <a:lnTo>
                          <a:pt x="14606" y="173051"/>
                        </a:lnTo>
                        <a:cubicBezTo>
                          <a:pt x="13129" y="170069"/>
                          <a:pt x="12311" y="168014"/>
                          <a:pt x="10808" y="164570"/>
                        </a:cubicBezTo>
                        <a:lnTo>
                          <a:pt x="24481" y="156308"/>
                        </a:lnTo>
                        <a:lnTo>
                          <a:pt x="21591" y="151385"/>
                        </a:lnTo>
                        <a:lnTo>
                          <a:pt x="21469" y="150460"/>
                        </a:lnTo>
                        <a:lnTo>
                          <a:pt x="6273" y="153603"/>
                        </a:lnTo>
                        <a:cubicBezTo>
                          <a:pt x="5354" y="150477"/>
                          <a:pt x="4920" y="148356"/>
                          <a:pt x="4060" y="144779"/>
                        </a:cubicBezTo>
                        <a:lnTo>
                          <a:pt x="19907" y="138739"/>
                        </a:lnTo>
                        <a:lnTo>
                          <a:pt x="19131" y="132916"/>
                        </a:lnTo>
                        <a:lnTo>
                          <a:pt x="1004" y="133366"/>
                        </a:lnTo>
                        <a:cubicBezTo>
                          <a:pt x="658" y="130126"/>
                          <a:pt x="608" y="127962"/>
                          <a:pt x="399" y="124288"/>
                        </a:cubicBezTo>
                        <a:lnTo>
                          <a:pt x="17555" y="121078"/>
                        </a:lnTo>
                        <a:lnTo>
                          <a:pt x="16723" y="114834"/>
                        </a:lnTo>
                        <a:lnTo>
                          <a:pt x="0" y="111951"/>
                        </a:lnTo>
                        <a:cubicBezTo>
                          <a:pt x="356" y="108713"/>
                          <a:pt x="578" y="106178"/>
                          <a:pt x="1162" y="102545"/>
                        </a:cubicBezTo>
                        <a:lnTo>
                          <a:pt x="18211" y="103349"/>
                        </a:lnTo>
                        <a:lnTo>
                          <a:pt x="19726" y="97692"/>
                        </a:lnTo>
                        <a:lnTo>
                          <a:pt x="3034" y="91678"/>
                        </a:lnTo>
                        <a:cubicBezTo>
                          <a:pt x="3950" y="88550"/>
                          <a:pt x="4610" y="86093"/>
                          <a:pt x="5818" y="82617"/>
                        </a:cubicBezTo>
                        <a:lnTo>
                          <a:pt x="22739" y="86442"/>
                        </a:lnTo>
                        <a:lnTo>
                          <a:pt x="24619" y="79419"/>
                        </a:lnTo>
                        <a:lnTo>
                          <a:pt x="9414" y="71737"/>
                        </a:lnTo>
                        <a:cubicBezTo>
                          <a:pt x="10703" y="68745"/>
                          <a:pt x="11658" y="66385"/>
                          <a:pt x="13280" y="63083"/>
                        </a:cubicBezTo>
                        <a:lnTo>
                          <a:pt x="29355" y="68847"/>
                        </a:lnTo>
                        <a:lnTo>
                          <a:pt x="32931" y="64103"/>
                        </a:lnTo>
                        <a:lnTo>
                          <a:pt x="19155" y="52952"/>
                        </a:lnTo>
                        <a:cubicBezTo>
                          <a:pt x="21047" y="50300"/>
                          <a:pt x="22478" y="48193"/>
                          <a:pt x="24760" y="45308"/>
                        </a:cubicBezTo>
                        <a:lnTo>
                          <a:pt x="39645" y="54577"/>
                        </a:lnTo>
                        <a:lnTo>
                          <a:pt x="35734" y="60385"/>
                        </a:lnTo>
                        <a:lnTo>
                          <a:pt x="45563" y="47346"/>
                        </a:lnTo>
                        <a:lnTo>
                          <a:pt x="43737" y="49231"/>
                        </a:lnTo>
                        <a:cubicBezTo>
                          <a:pt x="40067" y="44823"/>
                          <a:pt x="36165" y="40805"/>
                          <a:pt x="32494" y="36399"/>
                        </a:cubicBezTo>
                        <a:cubicBezTo>
                          <a:pt x="34820" y="34117"/>
                          <a:pt x="36597" y="32298"/>
                          <a:pt x="39343" y="29848"/>
                        </a:cubicBezTo>
                        <a:lnTo>
                          <a:pt x="51453" y="40498"/>
                        </a:lnTo>
                        <a:lnTo>
                          <a:pt x="56574" y="37493"/>
                        </a:lnTo>
                        <a:lnTo>
                          <a:pt x="47841" y="22929"/>
                        </a:lnTo>
                        <a:cubicBezTo>
                          <a:pt x="50535" y="21099"/>
                          <a:pt x="52610" y="19625"/>
                          <a:pt x="55748" y="17705"/>
                        </a:cubicBezTo>
                        <a:lnTo>
                          <a:pt x="66099" y="30763"/>
                        </a:lnTo>
                        <a:lnTo>
                          <a:pt x="57331" y="37048"/>
                        </a:lnTo>
                        <a:lnTo>
                          <a:pt x="77045" y="25475"/>
                        </a:lnTo>
                        <a:lnTo>
                          <a:pt x="71852" y="27857"/>
                        </a:lnTo>
                        <a:cubicBezTo>
                          <a:pt x="70032" y="22417"/>
                          <a:pt x="67853" y="17258"/>
                          <a:pt x="66029" y="11820"/>
                        </a:cubicBezTo>
                        <a:cubicBezTo>
                          <a:pt x="69023" y="10538"/>
                          <a:pt x="71340" y="9486"/>
                          <a:pt x="74787" y="8199"/>
                        </a:cubicBezTo>
                        <a:lnTo>
                          <a:pt x="82182" y="22460"/>
                        </a:lnTo>
                        <a:lnTo>
                          <a:pt x="85391" y="20575"/>
                        </a:lnTo>
                        <a:lnTo>
                          <a:pt x="88298" y="2018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 rot="1140000">
                    <a:off x="6847578" y="3019645"/>
                    <a:ext cx="655458" cy="654864"/>
                  </a:xfrm>
                  <a:custGeom>
                    <a:avLst/>
                    <a:gdLst>
                      <a:gd name="connsiteX0" fmla="*/ 485961 w 783664"/>
                      <a:gd name="connsiteY0" fmla="*/ 515907 h 782953"/>
                      <a:gd name="connsiteX1" fmla="*/ 440280 w 783664"/>
                      <a:gd name="connsiteY1" fmla="*/ 542723 h 782953"/>
                      <a:gd name="connsiteX2" fmla="*/ 395680 w 783664"/>
                      <a:gd name="connsiteY2" fmla="*/ 548663 h 782953"/>
                      <a:gd name="connsiteX3" fmla="*/ 398373 w 783664"/>
                      <a:gd name="connsiteY3" fmla="*/ 702969 h 782953"/>
                      <a:gd name="connsiteX4" fmla="*/ 421424 w 783664"/>
                      <a:gd name="connsiteY4" fmla="*/ 703966 h 782953"/>
                      <a:gd name="connsiteX5" fmla="*/ 498211 w 783664"/>
                      <a:gd name="connsiteY5" fmla="*/ 687897 h 782953"/>
                      <a:gd name="connsiteX6" fmla="*/ 555499 w 783664"/>
                      <a:gd name="connsiteY6" fmla="*/ 661479 h 782953"/>
                      <a:gd name="connsiteX7" fmla="*/ 601660 w 783664"/>
                      <a:gd name="connsiteY7" fmla="*/ 627638 h 782953"/>
                      <a:gd name="connsiteX8" fmla="*/ 286710 w 783664"/>
                      <a:gd name="connsiteY8" fmla="*/ 508752 h 782953"/>
                      <a:gd name="connsiteX9" fmla="*/ 180100 w 783664"/>
                      <a:gd name="connsiteY9" fmla="*/ 615362 h 782953"/>
                      <a:gd name="connsiteX10" fmla="*/ 209320 w 783664"/>
                      <a:gd name="connsiteY10" fmla="*/ 642143 h 782953"/>
                      <a:gd name="connsiteX11" fmla="*/ 345607 w 783664"/>
                      <a:gd name="connsiteY11" fmla="*/ 700686 h 782953"/>
                      <a:gd name="connsiteX12" fmla="*/ 371503 w 783664"/>
                      <a:gd name="connsiteY12" fmla="*/ 701807 h 782953"/>
                      <a:gd name="connsiteX13" fmla="*/ 368818 w 783664"/>
                      <a:gd name="connsiteY13" fmla="*/ 547984 h 782953"/>
                      <a:gd name="connsiteX14" fmla="*/ 322191 w 783664"/>
                      <a:gd name="connsiteY14" fmla="*/ 535500 h 782953"/>
                      <a:gd name="connsiteX15" fmla="*/ 544204 w 783664"/>
                      <a:gd name="connsiteY15" fmla="*/ 407006 h 782953"/>
                      <a:gd name="connsiteX16" fmla="*/ 544215 w 783664"/>
                      <a:gd name="connsiteY16" fmla="*/ 407085 h 782953"/>
                      <a:gd name="connsiteX17" fmla="*/ 528889 w 783664"/>
                      <a:gd name="connsiteY17" fmla="*/ 464329 h 782953"/>
                      <a:gd name="connsiteX18" fmla="*/ 504262 w 783664"/>
                      <a:gd name="connsiteY18" fmla="*/ 496997 h 782953"/>
                      <a:gd name="connsiteX19" fmla="*/ 620006 w 783664"/>
                      <a:gd name="connsiteY19" fmla="*/ 608770 h 782953"/>
                      <a:gd name="connsiteX20" fmla="*/ 645540 w 783664"/>
                      <a:gd name="connsiteY20" fmla="*/ 580912 h 782953"/>
                      <a:gd name="connsiteX21" fmla="*/ 704083 w 783664"/>
                      <a:gd name="connsiteY21" fmla="*/ 444625 h 782953"/>
                      <a:gd name="connsiteX22" fmla="*/ 705467 w 783664"/>
                      <a:gd name="connsiteY22" fmla="*/ 412637 h 782953"/>
                      <a:gd name="connsiteX23" fmla="*/ 362503 w 783664"/>
                      <a:gd name="connsiteY23" fmla="*/ 316843 h 782953"/>
                      <a:gd name="connsiteX24" fmla="*/ 310231 w 783664"/>
                      <a:gd name="connsiteY24" fmla="*/ 424016 h 782953"/>
                      <a:gd name="connsiteX25" fmla="*/ 417404 w 783664"/>
                      <a:gd name="connsiteY25" fmla="*/ 476288 h 782953"/>
                      <a:gd name="connsiteX26" fmla="*/ 469676 w 783664"/>
                      <a:gd name="connsiteY26" fmla="*/ 369115 h 782953"/>
                      <a:gd name="connsiteX27" fmla="*/ 362503 w 783664"/>
                      <a:gd name="connsiteY27" fmla="*/ 316843 h 782953"/>
                      <a:gd name="connsiteX28" fmla="*/ 86928 w 783664"/>
                      <a:gd name="connsiteY28" fmla="*/ 402706 h 782953"/>
                      <a:gd name="connsiteX29" fmla="*/ 86265 w 783664"/>
                      <a:gd name="connsiteY29" fmla="*/ 418028 h 782953"/>
                      <a:gd name="connsiteX30" fmla="*/ 102335 w 783664"/>
                      <a:gd name="connsiteY30" fmla="*/ 494815 h 782953"/>
                      <a:gd name="connsiteX31" fmla="*/ 128753 w 783664"/>
                      <a:gd name="connsiteY31" fmla="*/ 552102 h 782953"/>
                      <a:gd name="connsiteX32" fmla="*/ 161172 w 783664"/>
                      <a:gd name="connsiteY32" fmla="*/ 596324 h 782953"/>
                      <a:gd name="connsiteX33" fmla="*/ 268508 w 783664"/>
                      <a:gd name="connsiteY33" fmla="*/ 488987 h 782953"/>
                      <a:gd name="connsiteX34" fmla="*/ 243797 w 783664"/>
                      <a:gd name="connsiteY34" fmla="*/ 446891 h 782953"/>
                      <a:gd name="connsiteX35" fmla="*/ 238264 w 783664"/>
                      <a:gd name="connsiteY35" fmla="*/ 405348 h 782953"/>
                      <a:gd name="connsiteX36" fmla="*/ 619416 w 783664"/>
                      <a:gd name="connsiteY36" fmla="*/ 180200 h 782953"/>
                      <a:gd name="connsiteX37" fmla="*/ 503497 w 783664"/>
                      <a:gd name="connsiteY37" fmla="*/ 292142 h 782953"/>
                      <a:gd name="connsiteX38" fmla="*/ 505037 w 783664"/>
                      <a:gd name="connsiteY38" fmla="*/ 293303 h 782953"/>
                      <a:gd name="connsiteX39" fmla="*/ 536111 w 783664"/>
                      <a:gd name="connsiteY39" fmla="*/ 346239 h 782953"/>
                      <a:gd name="connsiteX40" fmla="*/ 540681 w 783664"/>
                      <a:gd name="connsiteY40" fmla="*/ 380550 h 782953"/>
                      <a:gd name="connsiteX41" fmla="*/ 706604 w 783664"/>
                      <a:gd name="connsiteY41" fmla="*/ 386344 h 782953"/>
                      <a:gd name="connsiteX42" fmla="*/ 707363 w 783664"/>
                      <a:gd name="connsiteY42" fmla="*/ 368807 h 782953"/>
                      <a:gd name="connsiteX43" fmla="*/ 691293 w 783664"/>
                      <a:gd name="connsiteY43" fmla="*/ 292020 h 782953"/>
                      <a:gd name="connsiteX44" fmla="*/ 647901 w 783664"/>
                      <a:gd name="connsiteY44" fmla="*/ 209010 h 782953"/>
                      <a:gd name="connsiteX45" fmla="*/ 162634 w 783664"/>
                      <a:gd name="connsiteY45" fmla="*/ 190054 h 782953"/>
                      <a:gd name="connsiteX46" fmla="*/ 148088 w 783664"/>
                      <a:gd name="connsiteY46" fmla="*/ 205923 h 782953"/>
                      <a:gd name="connsiteX47" fmla="*/ 89545 w 783664"/>
                      <a:gd name="connsiteY47" fmla="*/ 342211 h 782953"/>
                      <a:gd name="connsiteX48" fmla="*/ 88303 w 783664"/>
                      <a:gd name="connsiteY48" fmla="*/ 370933 h 782953"/>
                      <a:gd name="connsiteX49" fmla="*/ 239035 w 783664"/>
                      <a:gd name="connsiteY49" fmla="*/ 373564 h 782953"/>
                      <a:gd name="connsiteX50" fmla="*/ 251019 w 783664"/>
                      <a:gd name="connsiteY50" fmla="*/ 328802 h 782953"/>
                      <a:gd name="connsiteX51" fmla="*/ 272667 w 783664"/>
                      <a:gd name="connsiteY51" fmla="*/ 300087 h 782953"/>
                      <a:gd name="connsiteX52" fmla="*/ 402965 w 783664"/>
                      <a:gd name="connsiteY52" fmla="*/ 83073 h 782953"/>
                      <a:gd name="connsiteX53" fmla="*/ 402965 w 783664"/>
                      <a:gd name="connsiteY53" fmla="*/ 242972 h 782953"/>
                      <a:gd name="connsiteX54" fmla="*/ 457717 w 783664"/>
                      <a:gd name="connsiteY54" fmla="*/ 257631 h 782953"/>
                      <a:gd name="connsiteX55" fmla="*/ 482222 w 783664"/>
                      <a:gd name="connsiteY55" fmla="*/ 276104 h 782953"/>
                      <a:gd name="connsiteX56" fmla="*/ 600912 w 783664"/>
                      <a:gd name="connsiteY56" fmla="*/ 161485 h 782953"/>
                      <a:gd name="connsiteX57" fmla="*/ 584309 w 783664"/>
                      <a:gd name="connsiteY57" fmla="*/ 144692 h 782953"/>
                      <a:gd name="connsiteX58" fmla="*/ 418009 w 783664"/>
                      <a:gd name="connsiteY58" fmla="*/ 82612 h 782953"/>
                      <a:gd name="connsiteX59" fmla="*/ 295417 w 783664"/>
                      <a:gd name="connsiteY59" fmla="*/ 98939 h 782953"/>
                      <a:gd name="connsiteX60" fmla="*/ 188761 w 783664"/>
                      <a:gd name="connsiteY60" fmla="*/ 161549 h 782953"/>
                      <a:gd name="connsiteX61" fmla="*/ 184136 w 783664"/>
                      <a:gd name="connsiteY61" fmla="*/ 166594 h 782953"/>
                      <a:gd name="connsiteX62" fmla="*/ 294463 w 783664"/>
                      <a:gd name="connsiteY62" fmla="*/ 276921 h 782953"/>
                      <a:gd name="connsiteX63" fmla="*/ 339628 w 783664"/>
                      <a:gd name="connsiteY63" fmla="*/ 250408 h 782953"/>
                      <a:gd name="connsiteX64" fmla="*/ 376649 w 783664"/>
                      <a:gd name="connsiteY64" fmla="*/ 245478 h 782953"/>
                      <a:gd name="connsiteX65" fmla="*/ 376649 w 783664"/>
                      <a:gd name="connsiteY65" fmla="*/ 83879 h 782953"/>
                      <a:gd name="connsiteX66" fmla="*/ 356824 w 783664"/>
                      <a:gd name="connsiteY66" fmla="*/ 84486 h 782953"/>
                      <a:gd name="connsiteX67" fmla="*/ 295417 w 783664"/>
                      <a:gd name="connsiteY67" fmla="*/ 98939 h 782953"/>
                      <a:gd name="connsiteX68" fmla="*/ 286309 w 783664"/>
                      <a:gd name="connsiteY68" fmla="*/ 13756 h 782953"/>
                      <a:gd name="connsiteX69" fmla="*/ 317318 w 783664"/>
                      <a:gd name="connsiteY69" fmla="*/ 7520 h 782953"/>
                      <a:gd name="connsiteX70" fmla="*/ 331984 w 783664"/>
                      <a:gd name="connsiteY70" fmla="*/ 57606 h 782953"/>
                      <a:gd name="connsiteX71" fmla="*/ 352713 w 783664"/>
                      <a:gd name="connsiteY71" fmla="*/ 52727 h 782953"/>
                      <a:gd name="connsiteX72" fmla="*/ 354770 w 783664"/>
                      <a:gd name="connsiteY72" fmla="*/ 52664 h 782953"/>
                      <a:gd name="connsiteX73" fmla="*/ 354351 w 783664"/>
                      <a:gd name="connsiteY73" fmla="*/ 1640 h 782953"/>
                      <a:gd name="connsiteX74" fmla="*/ 385938 w 783664"/>
                      <a:gd name="connsiteY74" fmla="*/ 0 h 782953"/>
                      <a:gd name="connsiteX75" fmla="*/ 393101 w 783664"/>
                      <a:gd name="connsiteY75" fmla="*/ 51490 h 782953"/>
                      <a:gd name="connsiteX76" fmla="*/ 415559 w 783664"/>
                      <a:gd name="connsiteY76" fmla="*/ 50802 h 782953"/>
                      <a:gd name="connsiteX77" fmla="*/ 424264 w 783664"/>
                      <a:gd name="connsiteY77" fmla="*/ 2104 h 782953"/>
                      <a:gd name="connsiteX78" fmla="*/ 455614 w 783664"/>
                      <a:gd name="connsiteY78" fmla="*/ 6307 h 782953"/>
                      <a:gd name="connsiteX79" fmla="*/ 453272 w 783664"/>
                      <a:gd name="connsiteY79" fmla="*/ 56192 h 782953"/>
                      <a:gd name="connsiteX80" fmla="*/ 476355 w 783664"/>
                      <a:gd name="connsiteY80" fmla="*/ 60051 h 782953"/>
                      <a:gd name="connsiteX81" fmla="*/ 494188 w 783664"/>
                      <a:gd name="connsiteY81" fmla="*/ 13421 h 782953"/>
                      <a:gd name="connsiteX82" fmla="*/ 522679 w 783664"/>
                      <a:gd name="connsiteY82" fmla="*/ 22729 h 782953"/>
                      <a:gd name="connsiteX83" fmla="*/ 511850 w 783664"/>
                      <a:gd name="connsiteY83" fmla="*/ 71412 h 782953"/>
                      <a:gd name="connsiteX84" fmla="*/ 533308 w 783664"/>
                      <a:gd name="connsiteY84" fmla="*/ 79446 h 782953"/>
                      <a:gd name="connsiteX85" fmla="*/ 559690 w 783664"/>
                      <a:gd name="connsiteY85" fmla="*/ 37452 h 782953"/>
                      <a:gd name="connsiteX86" fmla="*/ 585828 w 783664"/>
                      <a:gd name="connsiteY86" fmla="*/ 52121 h 782953"/>
                      <a:gd name="connsiteX87" fmla="*/ 566372 w 783664"/>
                      <a:gd name="connsiteY87" fmla="*/ 96341 h 782953"/>
                      <a:gd name="connsiteX88" fmla="*/ 587974 w 783664"/>
                      <a:gd name="connsiteY88" fmla="*/ 109566 h 782953"/>
                      <a:gd name="connsiteX89" fmla="*/ 620991 w 783664"/>
                      <a:gd name="connsiteY89" fmla="*/ 73268 h 782953"/>
                      <a:gd name="connsiteX90" fmla="*/ 644134 w 783664"/>
                      <a:gd name="connsiteY90" fmla="*/ 92316 h 782953"/>
                      <a:gd name="connsiteX91" fmla="*/ 617530 w 783664"/>
                      <a:gd name="connsiteY91" fmla="*/ 131904 h 782953"/>
                      <a:gd name="connsiteX92" fmla="*/ 635913 w 783664"/>
                      <a:gd name="connsiteY92" fmla="*/ 148754 h 782953"/>
                      <a:gd name="connsiteX93" fmla="*/ 673619 w 783664"/>
                      <a:gd name="connsiteY93" fmla="*/ 119463 h 782953"/>
                      <a:gd name="connsiteX94" fmla="*/ 693155 w 783664"/>
                      <a:gd name="connsiteY94" fmla="*/ 142194 h 782953"/>
                      <a:gd name="connsiteX95" fmla="*/ 661090 w 783664"/>
                      <a:gd name="connsiteY95" fmla="*/ 175666 h 782953"/>
                      <a:gd name="connsiteX96" fmla="*/ 675884 w 783664"/>
                      <a:gd name="connsiteY96" fmla="*/ 195846 h 782953"/>
                      <a:gd name="connsiteX97" fmla="*/ 719075 w 783664"/>
                      <a:gd name="connsiteY97" fmla="*/ 173461 h 782953"/>
                      <a:gd name="connsiteX98" fmla="*/ 734167 w 783664"/>
                      <a:gd name="connsiteY98" fmla="*/ 199358 h 782953"/>
                      <a:gd name="connsiteX99" fmla="*/ 696247 w 783664"/>
                      <a:gd name="connsiteY99" fmla="*/ 226691 h 782953"/>
                      <a:gd name="connsiteX100" fmla="*/ 706100 w 783664"/>
                      <a:gd name="connsiteY100" fmla="*/ 248057 h 782953"/>
                      <a:gd name="connsiteX101" fmla="*/ 751588 w 783664"/>
                      <a:gd name="connsiteY101" fmla="*/ 234171 h 782953"/>
                      <a:gd name="connsiteX102" fmla="*/ 762426 w 783664"/>
                      <a:gd name="connsiteY102" fmla="*/ 263736 h 782953"/>
                      <a:gd name="connsiteX103" fmla="*/ 721964 w 783664"/>
                      <a:gd name="connsiteY103" fmla="*/ 283284 h 782953"/>
                      <a:gd name="connsiteX104" fmla="*/ 727526 w 783664"/>
                      <a:gd name="connsiteY104" fmla="*/ 306917 h 782953"/>
                      <a:gd name="connsiteX105" fmla="*/ 773118 w 783664"/>
                      <a:gd name="connsiteY105" fmla="*/ 300410 h 782953"/>
                      <a:gd name="connsiteX106" fmla="*/ 779278 w 783664"/>
                      <a:gd name="connsiteY106" fmla="*/ 331291 h 782953"/>
                      <a:gd name="connsiteX107" fmla="*/ 736339 w 783664"/>
                      <a:gd name="connsiteY107" fmla="*/ 344365 h 782953"/>
                      <a:gd name="connsiteX108" fmla="*/ 737505 w 783664"/>
                      <a:gd name="connsiteY108" fmla="*/ 349317 h 782953"/>
                      <a:gd name="connsiteX109" fmla="*/ 738088 w 783664"/>
                      <a:gd name="connsiteY109" fmla="*/ 368378 h 782953"/>
                      <a:gd name="connsiteX110" fmla="*/ 783272 w 783664"/>
                      <a:gd name="connsiteY110" fmla="*/ 370775 h 782953"/>
                      <a:gd name="connsiteX111" fmla="*/ 783338 w 783664"/>
                      <a:gd name="connsiteY111" fmla="*/ 402264 h 782953"/>
                      <a:gd name="connsiteX112" fmla="*/ 739263 w 783664"/>
                      <a:gd name="connsiteY112" fmla="*/ 406720 h 782953"/>
                      <a:gd name="connsiteX113" fmla="*/ 739572 w 783664"/>
                      <a:gd name="connsiteY113" fmla="*/ 416792 h 782953"/>
                      <a:gd name="connsiteX114" fmla="*/ 737078 w 783664"/>
                      <a:gd name="connsiteY114" fmla="*/ 431705 h 782953"/>
                      <a:gd name="connsiteX115" fmla="*/ 780514 w 783664"/>
                      <a:gd name="connsiteY115" fmla="*/ 441505 h 782953"/>
                      <a:gd name="connsiteX116" fmla="*/ 775287 w 783664"/>
                      <a:gd name="connsiteY116" fmla="*/ 472557 h 782953"/>
                      <a:gd name="connsiteX117" fmla="*/ 730755 w 783664"/>
                      <a:gd name="connsiteY117" fmla="*/ 469519 h 782953"/>
                      <a:gd name="connsiteX118" fmla="*/ 728624 w 783664"/>
                      <a:gd name="connsiteY118" fmla="*/ 482266 h 782953"/>
                      <a:gd name="connsiteX119" fmla="*/ 725509 w 783664"/>
                      <a:gd name="connsiteY119" fmla="*/ 490587 h 782953"/>
                      <a:gd name="connsiteX120" fmla="*/ 768205 w 783664"/>
                      <a:gd name="connsiteY120" fmla="*/ 510199 h 782953"/>
                      <a:gd name="connsiteX121" fmla="*/ 756658 w 783664"/>
                      <a:gd name="connsiteY121" fmla="*/ 539493 h 782953"/>
                      <a:gd name="connsiteX122" fmla="*/ 711953 w 783664"/>
                      <a:gd name="connsiteY122" fmla="*/ 526794 h 782953"/>
                      <a:gd name="connsiteX123" fmla="*/ 705518 w 783664"/>
                      <a:gd name="connsiteY123" fmla="*/ 543983 h 782953"/>
                      <a:gd name="connsiteX124" fmla="*/ 701544 w 783664"/>
                      <a:gd name="connsiteY124" fmla="*/ 550474 h 782953"/>
                      <a:gd name="connsiteX125" fmla="*/ 738502 w 783664"/>
                      <a:gd name="connsiteY125" fmla="*/ 574820 h 782953"/>
                      <a:gd name="connsiteX126" fmla="*/ 722654 w 783664"/>
                      <a:gd name="connsiteY126" fmla="*/ 602030 h 782953"/>
                      <a:gd name="connsiteX127" fmla="*/ 681498 w 783664"/>
                      <a:gd name="connsiteY127" fmla="*/ 583219 h 782953"/>
                      <a:gd name="connsiteX128" fmla="*/ 671110 w 783664"/>
                      <a:gd name="connsiteY128" fmla="*/ 600187 h 782953"/>
                      <a:gd name="connsiteX129" fmla="*/ 668925 w 783664"/>
                      <a:gd name="connsiteY129" fmla="*/ 602571 h 782953"/>
                      <a:gd name="connsiteX130" fmla="*/ 699490 w 783664"/>
                      <a:gd name="connsiteY130" fmla="*/ 636079 h 782953"/>
                      <a:gd name="connsiteX131" fmla="*/ 678649 w 783664"/>
                      <a:gd name="connsiteY131" fmla="*/ 657341 h 782953"/>
                      <a:gd name="connsiteX132" fmla="*/ 643478 w 783664"/>
                      <a:gd name="connsiteY132" fmla="*/ 630334 h 782953"/>
                      <a:gd name="connsiteX133" fmla="*/ 626256 w 783664"/>
                      <a:gd name="connsiteY133" fmla="*/ 649124 h 782953"/>
                      <a:gd name="connsiteX134" fmla="*/ 625309 w 783664"/>
                      <a:gd name="connsiteY134" fmla="*/ 649818 h 782953"/>
                      <a:gd name="connsiteX135" fmla="*/ 650749 w 783664"/>
                      <a:gd name="connsiteY135" fmla="*/ 685496 h 782953"/>
                      <a:gd name="connsiteX136" fmla="*/ 627511 w 783664"/>
                      <a:gd name="connsiteY136" fmla="*/ 704109 h 782953"/>
                      <a:gd name="connsiteX137" fmla="*/ 594863 w 783664"/>
                      <a:gd name="connsiteY137" fmla="*/ 672138 h 782953"/>
                      <a:gd name="connsiteX138" fmla="*/ 575277 w 783664"/>
                      <a:gd name="connsiteY138" fmla="*/ 686497 h 782953"/>
                      <a:gd name="connsiteX139" fmla="*/ 594177 w 783664"/>
                      <a:gd name="connsiteY139" fmla="*/ 726347 h 782953"/>
                      <a:gd name="connsiteX140" fmla="*/ 568185 w 783664"/>
                      <a:gd name="connsiteY140" fmla="*/ 739572 h 782953"/>
                      <a:gd name="connsiteX141" fmla="*/ 542727 w 783664"/>
                      <a:gd name="connsiteY141" fmla="*/ 702449 h 782953"/>
                      <a:gd name="connsiteX142" fmla="*/ 519379 w 783664"/>
                      <a:gd name="connsiteY142" fmla="*/ 713216 h 782953"/>
                      <a:gd name="connsiteX143" fmla="*/ 531780 w 783664"/>
                      <a:gd name="connsiteY143" fmla="*/ 755783 h 782953"/>
                      <a:gd name="connsiteX144" fmla="*/ 503743 w 783664"/>
                      <a:gd name="connsiteY144" fmla="*/ 766337 h 782953"/>
                      <a:gd name="connsiteX145" fmla="*/ 484308 w 783664"/>
                      <a:gd name="connsiteY145" fmla="*/ 723895 h 782953"/>
                      <a:gd name="connsiteX146" fmla="*/ 460870 w 783664"/>
                      <a:gd name="connsiteY146" fmla="*/ 729412 h 782953"/>
                      <a:gd name="connsiteX147" fmla="*/ 463086 w 783664"/>
                      <a:gd name="connsiteY147" fmla="*/ 774406 h 782953"/>
                      <a:gd name="connsiteX148" fmla="*/ 434283 w 783664"/>
                      <a:gd name="connsiteY148" fmla="*/ 780793 h 782953"/>
                      <a:gd name="connsiteX149" fmla="*/ 423380 w 783664"/>
                      <a:gd name="connsiteY149" fmla="*/ 734645 h 782953"/>
                      <a:gd name="connsiteX150" fmla="*/ 398180 w 783664"/>
                      <a:gd name="connsiteY150" fmla="*/ 735417 h 782953"/>
                      <a:gd name="connsiteX151" fmla="*/ 393930 w 783664"/>
                      <a:gd name="connsiteY151" fmla="*/ 782356 h 782953"/>
                      <a:gd name="connsiteX152" fmla="*/ 362948 w 783664"/>
                      <a:gd name="connsiteY152" fmla="*/ 782831 h 782953"/>
                      <a:gd name="connsiteX153" fmla="*/ 361028 w 783664"/>
                      <a:gd name="connsiteY153" fmla="*/ 734100 h 782953"/>
                      <a:gd name="connsiteX154" fmla="*/ 338996 w 783664"/>
                      <a:gd name="connsiteY154" fmla="*/ 730416 h 782953"/>
                      <a:gd name="connsiteX155" fmla="*/ 324117 w 783664"/>
                      <a:gd name="connsiteY155" fmla="*/ 776297 h 782953"/>
                      <a:gd name="connsiteX156" fmla="*/ 294117 w 783664"/>
                      <a:gd name="connsiteY156" fmla="*/ 769007 h 782953"/>
                      <a:gd name="connsiteX157" fmla="*/ 300183 w 783664"/>
                      <a:gd name="connsiteY157" fmla="*/ 722314 h 782953"/>
                      <a:gd name="connsiteX158" fmla="*/ 278968 w 783664"/>
                      <a:gd name="connsiteY158" fmla="*/ 714371 h 782953"/>
                      <a:gd name="connsiteX159" fmla="*/ 254804 w 783664"/>
                      <a:gd name="connsiteY159" fmla="*/ 758487 h 782953"/>
                      <a:gd name="connsiteX160" fmla="*/ 226689 w 783664"/>
                      <a:gd name="connsiteY160" fmla="*/ 745733 h 782953"/>
                      <a:gd name="connsiteX161" fmla="*/ 241860 w 783664"/>
                      <a:gd name="connsiteY161" fmla="*/ 699435 h 782953"/>
                      <a:gd name="connsiteX162" fmla="*/ 223910 w 783664"/>
                      <a:gd name="connsiteY162" fmla="*/ 688446 h 782953"/>
                      <a:gd name="connsiteX163" fmla="*/ 191176 w 783664"/>
                      <a:gd name="connsiteY163" fmla="*/ 727658 h 782953"/>
                      <a:gd name="connsiteX164" fmla="*/ 166050 w 783664"/>
                      <a:gd name="connsiteY164" fmla="*/ 709716 h 782953"/>
                      <a:gd name="connsiteX165" fmla="*/ 189911 w 783664"/>
                      <a:gd name="connsiteY165" fmla="*/ 667591 h 782953"/>
                      <a:gd name="connsiteX166" fmla="*/ 173460 w 783664"/>
                      <a:gd name="connsiteY166" fmla="*/ 652512 h 782953"/>
                      <a:gd name="connsiteX167" fmla="*/ 134515 w 783664"/>
                      <a:gd name="connsiteY167" fmla="*/ 687024 h 782953"/>
                      <a:gd name="connsiteX168" fmla="*/ 112354 w 783664"/>
                      <a:gd name="connsiteY168" fmla="*/ 665528 h 782953"/>
                      <a:gd name="connsiteX169" fmla="*/ 143861 w 783664"/>
                      <a:gd name="connsiteY169" fmla="*/ 625383 h 782953"/>
                      <a:gd name="connsiteX170" fmla="*/ 141108 w 783664"/>
                      <a:gd name="connsiteY170" fmla="*/ 622860 h 782953"/>
                      <a:gd name="connsiteX171" fmla="*/ 130584 w 783664"/>
                      <a:gd name="connsiteY171" fmla="*/ 608504 h 782953"/>
                      <a:gd name="connsiteX172" fmla="*/ 86623 w 783664"/>
                      <a:gd name="connsiteY172" fmla="*/ 635519 h 782953"/>
                      <a:gd name="connsiteX173" fmla="*/ 69233 w 783664"/>
                      <a:gd name="connsiteY173" fmla="*/ 610960 h 782953"/>
                      <a:gd name="connsiteX174" fmla="*/ 107369 w 783664"/>
                      <a:gd name="connsiteY174" fmla="*/ 576837 h 782953"/>
                      <a:gd name="connsiteX175" fmla="*/ 101195 w 783664"/>
                      <a:gd name="connsiteY175" fmla="*/ 568416 h 782953"/>
                      <a:gd name="connsiteX176" fmla="*/ 96593 w 783664"/>
                      <a:gd name="connsiteY176" fmla="*/ 558436 h 782953"/>
                      <a:gd name="connsiteX177" fmla="*/ 48756 w 783664"/>
                      <a:gd name="connsiteY177" fmla="*/ 577545 h 782953"/>
                      <a:gd name="connsiteX178" fmla="*/ 36082 w 783664"/>
                      <a:gd name="connsiteY178" fmla="*/ 549240 h 782953"/>
                      <a:gd name="connsiteX179" fmla="*/ 80089 w 783664"/>
                      <a:gd name="connsiteY179" fmla="*/ 522647 h 782953"/>
                      <a:gd name="connsiteX180" fmla="*/ 72062 w 783664"/>
                      <a:gd name="connsiteY180" fmla="*/ 505239 h 782953"/>
                      <a:gd name="connsiteX181" fmla="*/ 71349 w 783664"/>
                      <a:gd name="connsiteY181" fmla="*/ 502212 h 782953"/>
                      <a:gd name="connsiteX182" fmla="*/ 20940 w 783664"/>
                      <a:gd name="connsiteY182" fmla="*/ 512638 h 782953"/>
                      <a:gd name="connsiteX183" fmla="*/ 13557 w 783664"/>
                      <a:gd name="connsiteY183" fmla="*/ 483187 h 782953"/>
                      <a:gd name="connsiteX184" fmla="*/ 62483 w 783664"/>
                      <a:gd name="connsiteY184" fmla="*/ 464539 h 782953"/>
                      <a:gd name="connsiteX185" fmla="*/ 57590 w 783664"/>
                      <a:gd name="connsiteY185" fmla="*/ 443751 h 782953"/>
                      <a:gd name="connsiteX186" fmla="*/ 3356 w 783664"/>
                      <a:gd name="connsiteY186" fmla="*/ 445100 h 782953"/>
                      <a:gd name="connsiteX187" fmla="*/ 1337 w 783664"/>
                      <a:gd name="connsiteY187" fmla="*/ 414803 h 782953"/>
                      <a:gd name="connsiteX188" fmla="*/ 55119 w 783664"/>
                      <a:gd name="connsiteY188" fmla="*/ 404737 h 782953"/>
                      <a:gd name="connsiteX189" fmla="*/ 54454 w 783664"/>
                      <a:gd name="connsiteY189" fmla="*/ 383017 h 782953"/>
                      <a:gd name="connsiteX190" fmla="*/ 0 w 783664"/>
                      <a:gd name="connsiteY190" fmla="*/ 373635 h 782953"/>
                      <a:gd name="connsiteX191" fmla="*/ 3880 w 783664"/>
                      <a:gd name="connsiteY191" fmla="*/ 342237 h 782953"/>
                      <a:gd name="connsiteX192" fmla="*/ 58277 w 783664"/>
                      <a:gd name="connsiteY192" fmla="*/ 344802 h 782953"/>
                      <a:gd name="connsiteX193" fmla="*/ 61665 w 783664"/>
                      <a:gd name="connsiteY193" fmla="*/ 324539 h 782953"/>
                      <a:gd name="connsiteX194" fmla="*/ 10129 w 783664"/>
                      <a:gd name="connsiteY194" fmla="*/ 305969 h 782953"/>
                      <a:gd name="connsiteX195" fmla="*/ 19422 w 783664"/>
                      <a:gd name="connsiteY195" fmla="*/ 275728 h 782953"/>
                      <a:gd name="connsiteX196" fmla="*/ 71403 w 783664"/>
                      <a:gd name="connsiteY196" fmla="*/ 287479 h 782953"/>
                      <a:gd name="connsiteX197" fmla="*/ 80174 w 783664"/>
                      <a:gd name="connsiteY197" fmla="*/ 264049 h 782953"/>
                      <a:gd name="connsiteX198" fmla="*/ 31420 w 783664"/>
                      <a:gd name="connsiteY198" fmla="*/ 239418 h 782953"/>
                      <a:gd name="connsiteX199" fmla="*/ 44321 w 783664"/>
                      <a:gd name="connsiteY199" fmla="*/ 210533 h 782953"/>
                      <a:gd name="connsiteX200" fmla="*/ 96453 w 783664"/>
                      <a:gd name="connsiteY200" fmla="*/ 229225 h 782953"/>
                      <a:gd name="connsiteX201" fmla="*/ 107167 w 783664"/>
                      <a:gd name="connsiteY201" fmla="*/ 211723 h 782953"/>
                      <a:gd name="connsiteX202" fmla="*/ 63929 w 783664"/>
                      <a:gd name="connsiteY202" fmla="*/ 176726 h 782953"/>
                      <a:gd name="connsiteX203" fmla="*/ 82637 w 783664"/>
                      <a:gd name="connsiteY203" fmla="*/ 151214 h 782953"/>
                      <a:gd name="connsiteX204" fmla="*/ 128704 w 783664"/>
                      <a:gd name="connsiteY204" fmla="*/ 179899 h 782953"/>
                      <a:gd name="connsiteX205" fmla="*/ 144513 w 783664"/>
                      <a:gd name="connsiteY205" fmla="*/ 162651 h 782953"/>
                      <a:gd name="connsiteX206" fmla="*/ 108440 w 783664"/>
                      <a:gd name="connsiteY206" fmla="*/ 121478 h 782953"/>
                      <a:gd name="connsiteX207" fmla="*/ 131298 w 783664"/>
                      <a:gd name="connsiteY207" fmla="*/ 99617 h 782953"/>
                      <a:gd name="connsiteX208" fmla="*/ 171323 w 783664"/>
                      <a:gd name="connsiteY208" fmla="*/ 134815 h 782953"/>
                      <a:gd name="connsiteX209" fmla="*/ 187503 w 783664"/>
                      <a:gd name="connsiteY209" fmla="*/ 122954 h 782953"/>
                      <a:gd name="connsiteX210" fmla="*/ 159660 w 783664"/>
                      <a:gd name="connsiteY210" fmla="*/ 76523 h 782953"/>
                      <a:gd name="connsiteX211" fmla="*/ 186051 w 783664"/>
                      <a:gd name="connsiteY211" fmla="*/ 59088 h 782953"/>
                      <a:gd name="connsiteX212" fmla="*/ 218600 w 783664"/>
                      <a:gd name="connsiteY212" fmla="*/ 100156 h 782953"/>
                      <a:gd name="connsiteX213" fmla="*/ 221816 w 783664"/>
                      <a:gd name="connsiteY213" fmla="*/ 97799 h 782953"/>
                      <a:gd name="connsiteX214" fmla="*/ 238719 w 783664"/>
                      <a:gd name="connsiteY214" fmla="*/ 90004 h 782953"/>
                      <a:gd name="connsiteX215" fmla="*/ 220361 w 783664"/>
                      <a:gd name="connsiteY215" fmla="*/ 39452 h 782953"/>
                      <a:gd name="connsiteX216" fmla="*/ 249591 w 783664"/>
                      <a:gd name="connsiteY216" fmla="*/ 27368 h 782953"/>
                      <a:gd name="connsiteX217" fmla="*/ 273704 w 783664"/>
                      <a:gd name="connsiteY217" fmla="*/ 73871 h 782953"/>
                      <a:gd name="connsiteX218" fmla="*/ 284993 w 783664"/>
                      <a:gd name="connsiteY218" fmla="*/ 68665 h 782953"/>
                      <a:gd name="connsiteX219" fmla="*/ 294530 w 783664"/>
                      <a:gd name="connsiteY219" fmla="*/ 66421 h 78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</a:cxnLst>
                    <a:rect l="l" t="t" r="r" b="b"/>
                    <a:pathLst>
                      <a:path w="783664" h="782953">
                        <a:moveTo>
                          <a:pt x="485961" y="515907"/>
                        </a:moveTo>
                        <a:lnTo>
                          <a:pt x="440280" y="542723"/>
                        </a:lnTo>
                        <a:lnTo>
                          <a:pt x="395680" y="548663"/>
                        </a:lnTo>
                        <a:lnTo>
                          <a:pt x="398373" y="702969"/>
                        </a:lnTo>
                        <a:lnTo>
                          <a:pt x="421424" y="703966"/>
                        </a:lnTo>
                        <a:cubicBezTo>
                          <a:pt x="447031" y="701919"/>
                          <a:pt x="472800" y="696647"/>
                          <a:pt x="498211" y="687897"/>
                        </a:cubicBezTo>
                        <a:cubicBezTo>
                          <a:pt x="518541" y="680897"/>
                          <a:pt x="537680" y="672002"/>
                          <a:pt x="555499" y="661479"/>
                        </a:cubicBezTo>
                        <a:lnTo>
                          <a:pt x="601660" y="627638"/>
                        </a:lnTo>
                        <a:close/>
                        <a:moveTo>
                          <a:pt x="286710" y="508752"/>
                        </a:moveTo>
                        <a:lnTo>
                          <a:pt x="180100" y="615362"/>
                        </a:lnTo>
                        <a:lnTo>
                          <a:pt x="209320" y="642143"/>
                        </a:lnTo>
                        <a:cubicBezTo>
                          <a:pt x="249266" y="672199"/>
                          <a:pt x="296077" y="692387"/>
                          <a:pt x="345607" y="700686"/>
                        </a:cubicBezTo>
                        <a:lnTo>
                          <a:pt x="371503" y="701807"/>
                        </a:lnTo>
                        <a:lnTo>
                          <a:pt x="368818" y="547984"/>
                        </a:lnTo>
                        <a:lnTo>
                          <a:pt x="322191" y="535500"/>
                        </a:lnTo>
                        <a:close/>
                        <a:moveTo>
                          <a:pt x="544204" y="407006"/>
                        </a:moveTo>
                        <a:lnTo>
                          <a:pt x="544215" y="407085"/>
                        </a:lnTo>
                        <a:cubicBezTo>
                          <a:pt x="542840" y="427118"/>
                          <a:pt x="537560" y="446550"/>
                          <a:pt x="528889" y="464329"/>
                        </a:cubicBezTo>
                        <a:lnTo>
                          <a:pt x="504262" y="496997"/>
                        </a:lnTo>
                        <a:lnTo>
                          <a:pt x="620006" y="608770"/>
                        </a:lnTo>
                        <a:lnTo>
                          <a:pt x="645540" y="580912"/>
                        </a:lnTo>
                        <a:cubicBezTo>
                          <a:pt x="675595" y="540966"/>
                          <a:pt x="695783" y="494155"/>
                          <a:pt x="704083" y="444625"/>
                        </a:cubicBezTo>
                        <a:lnTo>
                          <a:pt x="705467" y="412637"/>
                        </a:lnTo>
                        <a:close/>
                        <a:moveTo>
                          <a:pt x="362503" y="316843"/>
                        </a:moveTo>
                        <a:cubicBezTo>
                          <a:pt x="318474" y="332004"/>
                          <a:pt x="295070" y="379987"/>
                          <a:pt x="310231" y="424016"/>
                        </a:cubicBezTo>
                        <a:cubicBezTo>
                          <a:pt x="325391" y="468045"/>
                          <a:pt x="373375" y="491449"/>
                          <a:pt x="417404" y="476288"/>
                        </a:cubicBezTo>
                        <a:cubicBezTo>
                          <a:pt x="461433" y="461128"/>
                          <a:pt x="484836" y="413144"/>
                          <a:pt x="469676" y="369115"/>
                        </a:cubicBezTo>
                        <a:cubicBezTo>
                          <a:pt x="454515" y="325086"/>
                          <a:pt x="406532" y="301683"/>
                          <a:pt x="362503" y="316843"/>
                        </a:cubicBezTo>
                        <a:close/>
                        <a:moveTo>
                          <a:pt x="86928" y="402706"/>
                        </a:moveTo>
                        <a:lnTo>
                          <a:pt x="86265" y="418028"/>
                        </a:lnTo>
                        <a:cubicBezTo>
                          <a:pt x="88313" y="443635"/>
                          <a:pt x="93585" y="469403"/>
                          <a:pt x="102335" y="494815"/>
                        </a:cubicBezTo>
                        <a:cubicBezTo>
                          <a:pt x="109335" y="515144"/>
                          <a:pt x="118230" y="534283"/>
                          <a:pt x="128753" y="552102"/>
                        </a:cubicBezTo>
                        <a:lnTo>
                          <a:pt x="161172" y="596324"/>
                        </a:lnTo>
                        <a:lnTo>
                          <a:pt x="268508" y="488987"/>
                        </a:lnTo>
                        <a:lnTo>
                          <a:pt x="243797" y="446891"/>
                        </a:lnTo>
                        <a:lnTo>
                          <a:pt x="238264" y="405348"/>
                        </a:lnTo>
                        <a:close/>
                        <a:moveTo>
                          <a:pt x="619416" y="180200"/>
                        </a:moveTo>
                        <a:lnTo>
                          <a:pt x="503497" y="292142"/>
                        </a:lnTo>
                        <a:lnTo>
                          <a:pt x="505037" y="293303"/>
                        </a:lnTo>
                        <a:cubicBezTo>
                          <a:pt x="518453" y="308243"/>
                          <a:pt x="529163" y="326059"/>
                          <a:pt x="536111" y="346239"/>
                        </a:cubicBezTo>
                        <a:lnTo>
                          <a:pt x="540681" y="380550"/>
                        </a:lnTo>
                        <a:lnTo>
                          <a:pt x="706604" y="386344"/>
                        </a:lnTo>
                        <a:lnTo>
                          <a:pt x="707363" y="368807"/>
                        </a:lnTo>
                        <a:cubicBezTo>
                          <a:pt x="705315" y="343201"/>
                          <a:pt x="700043" y="317432"/>
                          <a:pt x="691293" y="292020"/>
                        </a:cubicBezTo>
                        <a:cubicBezTo>
                          <a:pt x="680793" y="261526"/>
                          <a:pt x="666031" y="233710"/>
                          <a:pt x="647901" y="209010"/>
                        </a:cubicBezTo>
                        <a:close/>
                        <a:moveTo>
                          <a:pt x="162634" y="190054"/>
                        </a:moveTo>
                        <a:lnTo>
                          <a:pt x="148088" y="205923"/>
                        </a:lnTo>
                        <a:cubicBezTo>
                          <a:pt x="118033" y="245869"/>
                          <a:pt x="97845" y="292680"/>
                          <a:pt x="89545" y="342211"/>
                        </a:cubicBezTo>
                        <a:lnTo>
                          <a:pt x="88303" y="370933"/>
                        </a:lnTo>
                        <a:lnTo>
                          <a:pt x="239035" y="373564"/>
                        </a:lnTo>
                        <a:lnTo>
                          <a:pt x="251019" y="328802"/>
                        </a:lnTo>
                        <a:lnTo>
                          <a:pt x="272667" y="300087"/>
                        </a:lnTo>
                        <a:close/>
                        <a:moveTo>
                          <a:pt x="402965" y="83073"/>
                        </a:moveTo>
                        <a:lnTo>
                          <a:pt x="402965" y="242972"/>
                        </a:lnTo>
                        <a:lnTo>
                          <a:pt x="457717" y="257631"/>
                        </a:lnTo>
                        <a:lnTo>
                          <a:pt x="482222" y="276104"/>
                        </a:lnTo>
                        <a:lnTo>
                          <a:pt x="600912" y="161485"/>
                        </a:lnTo>
                        <a:lnTo>
                          <a:pt x="584309" y="144692"/>
                        </a:lnTo>
                        <a:cubicBezTo>
                          <a:pt x="536373" y="108626"/>
                          <a:pt x="478552" y="86768"/>
                          <a:pt x="418009" y="82612"/>
                        </a:cubicBezTo>
                        <a:close/>
                        <a:moveTo>
                          <a:pt x="295417" y="98939"/>
                        </a:moveTo>
                        <a:cubicBezTo>
                          <a:pt x="254758" y="112939"/>
                          <a:pt x="218861" y="134516"/>
                          <a:pt x="188761" y="161549"/>
                        </a:cubicBezTo>
                        <a:lnTo>
                          <a:pt x="184136" y="166594"/>
                        </a:lnTo>
                        <a:lnTo>
                          <a:pt x="294463" y="276921"/>
                        </a:lnTo>
                        <a:lnTo>
                          <a:pt x="339628" y="250408"/>
                        </a:lnTo>
                        <a:lnTo>
                          <a:pt x="376649" y="245478"/>
                        </a:lnTo>
                        <a:lnTo>
                          <a:pt x="376649" y="83879"/>
                        </a:lnTo>
                        <a:lnTo>
                          <a:pt x="356824" y="84486"/>
                        </a:lnTo>
                        <a:cubicBezTo>
                          <a:pt x="336304" y="87164"/>
                          <a:pt x="315746" y="91939"/>
                          <a:pt x="295417" y="98939"/>
                        </a:cubicBezTo>
                        <a:close/>
                        <a:moveTo>
                          <a:pt x="286309" y="13756"/>
                        </a:moveTo>
                        <a:cubicBezTo>
                          <a:pt x="296938" y="11477"/>
                          <a:pt x="305202" y="9522"/>
                          <a:pt x="317318" y="7520"/>
                        </a:cubicBezTo>
                        <a:lnTo>
                          <a:pt x="331984" y="57606"/>
                        </a:lnTo>
                        <a:lnTo>
                          <a:pt x="352713" y="52727"/>
                        </a:lnTo>
                        <a:lnTo>
                          <a:pt x="354770" y="52664"/>
                        </a:lnTo>
                        <a:lnTo>
                          <a:pt x="354351" y="1640"/>
                        </a:lnTo>
                        <a:cubicBezTo>
                          <a:pt x="365199" y="939"/>
                          <a:pt x="373660" y="211"/>
                          <a:pt x="385938" y="0"/>
                        </a:cubicBezTo>
                        <a:lnTo>
                          <a:pt x="393101" y="51490"/>
                        </a:lnTo>
                        <a:lnTo>
                          <a:pt x="415559" y="50802"/>
                        </a:lnTo>
                        <a:lnTo>
                          <a:pt x="424264" y="2104"/>
                        </a:lnTo>
                        <a:cubicBezTo>
                          <a:pt x="435057" y="3412"/>
                          <a:pt x="443507" y="4254"/>
                          <a:pt x="455614" y="6307"/>
                        </a:cubicBezTo>
                        <a:lnTo>
                          <a:pt x="453272" y="56192"/>
                        </a:lnTo>
                        <a:lnTo>
                          <a:pt x="476355" y="60051"/>
                        </a:lnTo>
                        <a:lnTo>
                          <a:pt x="494188" y="13421"/>
                        </a:lnTo>
                        <a:cubicBezTo>
                          <a:pt x="504429" y="15588"/>
                          <a:pt x="511252" y="19721"/>
                          <a:pt x="522679" y="22729"/>
                        </a:cubicBezTo>
                        <a:lnTo>
                          <a:pt x="511850" y="71412"/>
                        </a:lnTo>
                        <a:lnTo>
                          <a:pt x="533308" y="79446"/>
                        </a:lnTo>
                        <a:lnTo>
                          <a:pt x="559690" y="37452"/>
                        </a:lnTo>
                        <a:cubicBezTo>
                          <a:pt x="569314" y="41569"/>
                          <a:pt x="575204" y="46948"/>
                          <a:pt x="585828" y="52121"/>
                        </a:cubicBezTo>
                        <a:lnTo>
                          <a:pt x="566372" y="96341"/>
                        </a:lnTo>
                        <a:lnTo>
                          <a:pt x="587974" y="109566"/>
                        </a:lnTo>
                        <a:lnTo>
                          <a:pt x="620991" y="73268"/>
                        </a:lnTo>
                        <a:cubicBezTo>
                          <a:pt x="629739" y="79017"/>
                          <a:pt x="634588" y="85350"/>
                          <a:pt x="644134" y="92316"/>
                        </a:cubicBezTo>
                        <a:lnTo>
                          <a:pt x="617530" y="131904"/>
                        </a:lnTo>
                        <a:lnTo>
                          <a:pt x="635913" y="148754"/>
                        </a:lnTo>
                        <a:lnTo>
                          <a:pt x="673619" y="119463"/>
                        </a:lnTo>
                        <a:cubicBezTo>
                          <a:pt x="681253" y="126625"/>
                          <a:pt x="684943" y="133697"/>
                          <a:pt x="693155" y="142194"/>
                        </a:cubicBezTo>
                        <a:lnTo>
                          <a:pt x="661090" y="175666"/>
                        </a:lnTo>
                        <a:lnTo>
                          <a:pt x="675884" y="195846"/>
                        </a:lnTo>
                        <a:lnTo>
                          <a:pt x="719075" y="173461"/>
                        </a:lnTo>
                        <a:cubicBezTo>
                          <a:pt x="725285" y="181889"/>
                          <a:pt x="727633" y="189513"/>
                          <a:pt x="734167" y="199358"/>
                        </a:cubicBezTo>
                        <a:lnTo>
                          <a:pt x="696247" y="226691"/>
                        </a:lnTo>
                        <a:lnTo>
                          <a:pt x="706100" y="248057"/>
                        </a:lnTo>
                        <a:lnTo>
                          <a:pt x="751588" y="234171"/>
                        </a:lnTo>
                        <a:cubicBezTo>
                          <a:pt x="756405" y="244055"/>
                          <a:pt x="757513" y="252335"/>
                          <a:pt x="762426" y="263736"/>
                        </a:cubicBezTo>
                        <a:lnTo>
                          <a:pt x="721964" y="283284"/>
                        </a:lnTo>
                        <a:lnTo>
                          <a:pt x="727526" y="306917"/>
                        </a:lnTo>
                        <a:lnTo>
                          <a:pt x="773118" y="300410"/>
                        </a:lnTo>
                        <a:cubicBezTo>
                          <a:pt x="776356" y="310917"/>
                          <a:pt x="776177" y="319269"/>
                          <a:pt x="779278" y="331291"/>
                        </a:cubicBezTo>
                        <a:lnTo>
                          <a:pt x="736339" y="344365"/>
                        </a:lnTo>
                        <a:lnTo>
                          <a:pt x="737505" y="349317"/>
                        </a:lnTo>
                        <a:lnTo>
                          <a:pt x="738088" y="368378"/>
                        </a:lnTo>
                        <a:lnTo>
                          <a:pt x="783272" y="370775"/>
                        </a:lnTo>
                        <a:cubicBezTo>
                          <a:pt x="784416" y="381710"/>
                          <a:pt x="782624" y="389870"/>
                          <a:pt x="783338" y="402264"/>
                        </a:cubicBezTo>
                        <a:lnTo>
                          <a:pt x="739263" y="406720"/>
                        </a:lnTo>
                        <a:lnTo>
                          <a:pt x="739572" y="416792"/>
                        </a:lnTo>
                        <a:lnTo>
                          <a:pt x="737078" y="431705"/>
                        </a:lnTo>
                        <a:lnTo>
                          <a:pt x="780514" y="441505"/>
                        </a:lnTo>
                        <a:cubicBezTo>
                          <a:pt x="779805" y="452477"/>
                          <a:pt x="776666" y="460220"/>
                          <a:pt x="775287" y="472557"/>
                        </a:cubicBezTo>
                        <a:lnTo>
                          <a:pt x="730755" y="469519"/>
                        </a:lnTo>
                        <a:lnTo>
                          <a:pt x="728624" y="482266"/>
                        </a:lnTo>
                        <a:lnTo>
                          <a:pt x="725509" y="490587"/>
                        </a:lnTo>
                        <a:lnTo>
                          <a:pt x="768205" y="510199"/>
                        </a:lnTo>
                        <a:cubicBezTo>
                          <a:pt x="765238" y="520785"/>
                          <a:pt x="760563" y="527709"/>
                          <a:pt x="756658" y="539493"/>
                        </a:cubicBezTo>
                        <a:lnTo>
                          <a:pt x="711953" y="526794"/>
                        </a:lnTo>
                        <a:lnTo>
                          <a:pt x="705518" y="543983"/>
                        </a:lnTo>
                        <a:lnTo>
                          <a:pt x="701544" y="550474"/>
                        </a:lnTo>
                        <a:lnTo>
                          <a:pt x="738502" y="574820"/>
                        </a:lnTo>
                        <a:cubicBezTo>
                          <a:pt x="733966" y="584835"/>
                          <a:pt x="728297" y="590972"/>
                          <a:pt x="722654" y="602030"/>
                        </a:cubicBezTo>
                        <a:lnTo>
                          <a:pt x="681498" y="583219"/>
                        </a:lnTo>
                        <a:lnTo>
                          <a:pt x="671110" y="600187"/>
                        </a:lnTo>
                        <a:lnTo>
                          <a:pt x="668925" y="602571"/>
                        </a:lnTo>
                        <a:lnTo>
                          <a:pt x="699490" y="636079"/>
                        </a:lnTo>
                        <a:cubicBezTo>
                          <a:pt x="692576" y="644623"/>
                          <a:pt x="686898" y="648066"/>
                          <a:pt x="678649" y="657341"/>
                        </a:cubicBezTo>
                        <a:lnTo>
                          <a:pt x="643478" y="630334"/>
                        </a:lnTo>
                        <a:lnTo>
                          <a:pt x="626256" y="649124"/>
                        </a:lnTo>
                        <a:lnTo>
                          <a:pt x="625309" y="649818"/>
                        </a:lnTo>
                        <a:lnTo>
                          <a:pt x="650749" y="685496"/>
                        </a:lnTo>
                        <a:cubicBezTo>
                          <a:pt x="642862" y="693151"/>
                          <a:pt x="636812" y="695890"/>
                          <a:pt x="627511" y="704109"/>
                        </a:cubicBezTo>
                        <a:lnTo>
                          <a:pt x="594863" y="672138"/>
                        </a:lnTo>
                        <a:lnTo>
                          <a:pt x="575277" y="686497"/>
                        </a:lnTo>
                        <a:lnTo>
                          <a:pt x="594177" y="726347"/>
                        </a:lnTo>
                        <a:cubicBezTo>
                          <a:pt x="584957" y="732331"/>
                          <a:pt x="578901" y="733308"/>
                          <a:pt x="568185" y="739572"/>
                        </a:cubicBezTo>
                        <a:lnTo>
                          <a:pt x="542727" y="702449"/>
                        </a:lnTo>
                        <a:lnTo>
                          <a:pt x="519379" y="713216"/>
                        </a:lnTo>
                        <a:lnTo>
                          <a:pt x="531780" y="755783"/>
                        </a:lnTo>
                        <a:cubicBezTo>
                          <a:pt x="521673" y="760104"/>
                          <a:pt x="515371" y="761996"/>
                          <a:pt x="503743" y="766337"/>
                        </a:cubicBezTo>
                        <a:lnTo>
                          <a:pt x="484308" y="723895"/>
                        </a:lnTo>
                        <a:lnTo>
                          <a:pt x="460870" y="729412"/>
                        </a:lnTo>
                        <a:lnTo>
                          <a:pt x="463086" y="774406"/>
                        </a:lnTo>
                        <a:cubicBezTo>
                          <a:pt x="452329" y="776662"/>
                          <a:pt x="446537" y="778815"/>
                          <a:pt x="434283" y="780793"/>
                        </a:cubicBezTo>
                        <a:lnTo>
                          <a:pt x="423380" y="734645"/>
                        </a:lnTo>
                        <a:lnTo>
                          <a:pt x="398180" y="735417"/>
                        </a:lnTo>
                        <a:lnTo>
                          <a:pt x="393930" y="782356"/>
                        </a:lnTo>
                        <a:cubicBezTo>
                          <a:pt x="382939" y="782509"/>
                          <a:pt x="375353" y="783238"/>
                          <a:pt x="362948" y="782831"/>
                        </a:cubicBezTo>
                        <a:lnTo>
                          <a:pt x="361028" y="734100"/>
                        </a:lnTo>
                        <a:lnTo>
                          <a:pt x="338996" y="730416"/>
                        </a:lnTo>
                        <a:lnTo>
                          <a:pt x="324117" y="776297"/>
                        </a:lnTo>
                        <a:cubicBezTo>
                          <a:pt x="312973" y="773926"/>
                          <a:pt x="306564" y="772263"/>
                          <a:pt x="294117" y="769007"/>
                        </a:cubicBezTo>
                        <a:lnTo>
                          <a:pt x="300183" y="722314"/>
                        </a:lnTo>
                        <a:lnTo>
                          <a:pt x="278968" y="714371"/>
                        </a:lnTo>
                        <a:lnTo>
                          <a:pt x="254804" y="758487"/>
                        </a:lnTo>
                        <a:cubicBezTo>
                          <a:pt x="244297" y="754081"/>
                          <a:pt x="238311" y="751252"/>
                          <a:pt x="226689" y="745733"/>
                        </a:cubicBezTo>
                        <a:lnTo>
                          <a:pt x="241860" y="699435"/>
                        </a:lnTo>
                        <a:lnTo>
                          <a:pt x="223910" y="688446"/>
                        </a:lnTo>
                        <a:lnTo>
                          <a:pt x="191176" y="727658"/>
                        </a:lnTo>
                        <a:cubicBezTo>
                          <a:pt x="181712" y="721312"/>
                          <a:pt x="176385" y="717378"/>
                          <a:pt x="166050" y="709716"/>
                        </a:cubicBezTo>
                        <a:lnTo>
                          <a:pt x="189911" y="667591"/>
                        </a:lnTo>
                        <a:lnTo>
                          <a:pt x="173460" y="652512"/>
                        </a:lnTo>
                        <a:lnTo>
                          <a:pt x="134515" y="687024"/>
                        </a:lnTo>
                        <a:cubicBezTo>
                          <a:pt x="126106" y="679335"/>
                          <a:pt x="121427" y="674649"/>
                          <a:pt x="112354" y="665528"/>
                        </a:cubicBezTo>
                        <a:lnTo>
                          <a:pt x="143861" y="625383"/>
                        </a:lnTo>
                        <a:lnTo>
                          <a:pt x="141108" y="622860"/>
                        </a:lnTo>
                        <a:lnTo>
                          <a:pt x="130584" y="608504"/>
                        </a:lnTo>
                        <a:lnTo>
                          <a:pt x="86623" y="635519"/>
                        </a:lnTo>
                        <a:cubicBezTo>
                          <a:pt x="79933" y="626653"/>
                          <a:pt x="76292" y="621329"/>
                          <a:pt x="69233" y="610960"/>
                        </a:cubicBezTo>
                        <a:lnTo>
                          <a:pt x="107369" y="576837"/>
                        </a:lnTo>
                        <a:lnTo>
                          <a:pt x="101195" y="568416"/>
                        </a:lnTo>
                        <a:lnTo>
                          <a:pt x="96593" y="558436"/>
                        </a:lnTo>
                        <a:lnTo>
                          <a:pt x="48756" y="577545"/>
                        </a:lnTo>
                        <a:cubicBezTo>
                          <a:pt x="43826" y="567593"/>
                          <a:pt x="41097" y="560738"/>
                          <a:pt x="36082" y="549240"/>
                        </a:cubicBezTo>
                        <a:lnTo>
                          <a:pt x="80089" y="522647"/>
                        </a:lnTo>
                        <a:lnTo>
                          <a:pt x="72062" y="505239"/>
                        </a:lnTo>
                        <a:lnTo>
                          <a:pt x="71349" y="502212"/>
                        </a:lnTo>
                        <a:lnTo>
                          <a:pt x="20940" y="512638"/>
                        </a:lnTo>
                        <a:cubicBezTo>
                          <a:pt x="17877" y="502204"/>
                          <a:pt x="16424" y="495128"/>
                          <a:pt x="13557" y="483187"/>
                        </a:cubicBezTo>
                        <a:lnTo>
                          <a:pt x="62483" y="464539"/>
                        </a:lnTo>
                        <a:lnTo>
                          <a:pt x="57590" y="443751"/>
                        </a:lnTo>
                        <a:lnTo>
                          <a:pt x="3356" y="445100"/>
                        </a:lnTo>
                        <a:cubicBezTo>
                          <a:pt x="2202" y="434286"/>
                          <a:pt x="2032" y="427065"/>
                          <a:pt x="1337" y="414803"/>
                        </a:cubicBezTo>
                        <a:lnTo>
                          <a:pt x="55119" y="404737"/>
                        </a:lnTo>
                        <a:lnTo>
                          <a:pt x="54454" y="383017"/>
                        </a:lnTo>
                        <a:lnTo>
                          <a:pt x="0" y="373635"/>
                        </a:lnTo>
                        <a:cubicBezTo>
                          <a:pt x="1189" y="362826"/>
                          <a:pt x="1930" y="354362"/>
                          <a:pt x="3880" y="342237"/>
                        </a:cubicBezTo>
                        <a:lnTo>
                          <a:pt x="58277" y="344802"/>
                        </a:lnTo>
                        <a:lnTo>
                          <a:pt x="61665" y="324539"/>
                        </a:lnTo>
                        <a:lnTo>
                          <a:pt x="10129" y="305969"/>
                        </a:lnTo>
                        <a:cubicBezTo>
                          <a:pt x="13184" y="295532"/>
                          <a:pt x="15389" y="287328"/>
                          <a:pt x="19422" y="275728"/>
                        </a:cubicBezTo>
                        <a:lnTo>
                          <a:pt x="71403" y="287479"/>
                        </a:lnTo>
                        <a:lnTo>
                          <a:pt x="80174" y="264049"/>
                        </a:lnTo>
                        <a:lnTo>
                          <a:pt x="31420" y="239418"/>
                        </a:lnTo>
                        <a:cubicBezTo>
                          <a:pt x="35721" y="229432"/>
                          <a:pt x="38907" y="221555"/>
                          <a:pt x="44321" y="210533"/>
                        </a:cubicBezTo>
                        <a:lnTo>
                          <a:pt x="96453" y="229225"/>
                        </a:lnTo>
                        <a:lnTo>
                          <a:pt x="107167" y="211723"/>
                        </a:lnTo>
                        <a:lnTo>
                          <a:pt x="63929" y="176726"/>
                        </a:lnTo>
                        <a:cubicBezTo>
                          <a:pt x="70241" y="167871"/>
                          <a:pt x="75018" y="160845"/>
                          <a:pt x="82637" y="151214"/>
                        </a:cubicBezTo>
                        <a:lnTo>
                          <a:pt x="128704" y="179899"/>
                        </a:lnTo>
                        <a:lnTo>
                          <a:pt x="144513" y="162651"/>
                        </a:lnTo>
                        <a:lnTo>
                          <a:pt x="108440" y="121478"/>
                        </a:lnTo>
                        <a:cubicBezTo>
                          <a:pt x="116201" y="113866"/>
                          <a:pt x="122135" y="107792"/>
                          <a:pt x="131298" y="99617"/>
                        </a:cubicBezTo>
                        <a:lnTo>
                          <a:pt x="171323" y="134815"/>
                        </a:lnTo>
                        <a:lnTo>
                          <a:pt x="187503" y="122954"/>
                        </a:lnTo>
                        <a:lnTo>
                          <a:pt x="159660" y="76523"/>
                        </a:lnTo>
                        <a:cubicBezTo>
                          <a:pt x="168653" y="70416"/>
                          <a:pt x="175577" y="65498"/>
                          <a:pt x="186051" y="59088"/>
                        </a:cubicBezTo>
                        <a:lnTo>
                          <a:pt x="218600" y="100156"/>
                        </a:lnTo>
                        <a:lnTo>
                          <a:pt x="221816" y="97799"/>
                        </a:lnTo>
                        <a:lnTo>
                          <a:pt x="238719" y="90004"/>
                        </a:lnTo>
                        <a:lnTo>
                          <a:pt x="220361" y="39452"/>
                        </a:lnTo>
                        <a:cubicBezTo>
                          <a:pt x="230353" y="35171"/>
                          <a:pt x="238086" y="31662"/>
                          <a:pt x="249591" y="27368"/>
                        </a:cubicBezTo>
                        <a:lnTo>
                          <a:pt x="273704" y="73871"/>
                        </a:lnTo>
                        <a:lnTo>
                          <a:pt x="284993" y="68665"/>
                        </a:lnTo>
                        <a:lnTo>
                          <a:pt x="294530" y="6642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5" name="Group 22"/>
                  <p:cNvGrpSpPr/>
                  <p:nvPr/>
                </p:nvGrpSpPr>
                <p:grpSpPr>
                  <a:xfrm>
                    <a:off x="7197896" y="3612424"/>
                    <a:ext cx="424147" cy="413905"/>
                    <a:chOff x="2776400" y="3573233"/>
                    <a:chExt cx="507109" cy="494863"/>
                  </a:xfr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grpSpPr>
                <p:sp>
                  <p:nvSpPr>
                    <p:cNvPr id="41" name="Freeform 5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825611" y="3622324"/>
                      <a:ext cx="408706" cy="398013"/>
                    </a:xfrm>
                    <a:prstGeom prst="donut">
                      <a:avLst>
                        <a:gd name="adj" fmla="val 25810"/>
                      </a:avLst>
                    </a:pr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80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2776400" y="3573233"/>
                      <a:ext cx="507109" cy="494863"/>
                    </a:xfrm>
                    <a:custGeom>
                      <a:avLst/>
                      <a:gdLst>
                        <a:gd name="connsiteX0" fmla="*/ 221425 w 507109"/>
                        <a:gd name="connsiteY0" fmla="*/ 437814 h 494863"/>
                        <a:gd name="connsiteX1" fmla="*/ 280202 w 507109"/>
                        <a:gd name="connsiteY1" fmla="*/ 437814 h 494863"/>
                        <a:gd name="connsiteX2" fmla="*/ 269267 w 507109"/>
                        <a:gd name="connsiteY2" fmla="*/ 494863 h 494863"/>
                        <a:gd name="connsiteX3" fmla="*/ 232360 w 507109"/>
                        <a:gd name="connsiteY3" fmla="*/ 494863 h 494863"/>
                        <a:gd name="connsiteX4" fmla="*/ 374519 w 507109"/>
                        <a:gd name="connsiteY4" fmla="*/ 399340 h 494863"/>
                        <a:gd name="connsiteX5" fmla="*/ 395022 w 507109"/>
                        <a:gd name="connsiteY5" fmla="*/ 453735 h 494863"/>
                        <a:gd name="connsiteX6" fmla="*/ 362216 w 507109"/>
                        <a:gd name="connsiteY6" fmla="*/ 472309 h 494863"/>
                        <a:gd name="connsiteX7" fmla="*/ 323943 w 507109"/>
                        <a:gd name="connsiteY7" fmla="*/ 427201 h 494863"/>
                        <a:gd name="connsiteX8" fmla="*/ 128484 w 507109"/>
                        <a:gd name="connsiteY8" fmla="*/ 396688 h 494863"/>
                        <a:gd name="connsiteX9" fmla="*/ 177693 w 507109"/>
                        <a:gd name="connsiteY9" fmla="*/ 425876 h 494863"/>
                        <a:gd name="connsiteX10" fmla="*/ 140786 w 507109"/>
                        <a:gd name="connsiteY10" fmla="*/ 469657 h 494863"/>
                        <a:gd name="connsiteX11" fmla="*/ 106614 w 507109"/>
                        <a:gd name="connsiteY11" fmla="*/ 452410 h 494863"/>
                        <a:gd name="connsiteX12" fmla="*/ 436031 w 507109"/>
                        <a:gd name="connsiteY12" fmla="*/ 319739 h 494863"/>
                        <a:gd name="connsiteX13" fmla="*/ 482506 w 507109"/>
                        <a:gd name="connsiteY13" fmla="*/ 358214 h 494863"/>
                        <a:gd name="connsiteX14" fmla="*/ 463369 w 507109"/>
                        <a:gd name="connsiteY14" fmla="*/ 390055 h 494863"/>
                        <a:gd name="connsiteX15" fmla="*/ 407326 w 507109"/>
                        <a:gd name="connsiteY15" fmla="*/ 368828 h 494863"/>
                        <a:gd name="connsiteX16" fmla="*/ 66978 w 507109"/>
                        <a:gd name="connsiteY16" fmla="*/ 317085 h 494863"/>
                        <a:gd name="connsiteX17" fmla="*/ 98417 w 507109"/>
                        <a:gd name="connsiteY17" fmla="*/ 364847 h 494863"/>
                        <a:gd name="connsiteX18" fmla="*/ 41007 w 507109"/>
                        <a:gd name="connsiteY18" fmla="*/ 386074 h 494863"/>
                        <a:gd name="connsiteX19" fmla="*/ 23237 w 507109"/>
                        <a:gd name="connsiteY19" fmla="*/ 352906 h 494863"/>
                        <a:gd name="connsiteX20" fmla="*/ 448332 w 507109"/>
                        <a:gd name="connsiteY20" fmla="*/ 221561 h 494863"/>
                        <a:gd name="connsiteX21" fmla="*/ 507109 w 507109"/>
                        <a:gd name="connsiteY21" fmla="*/ 230848 h 494863"/>
                        <a:gd name="connsiteX22" fmla="*/ 507109 w 507109"/>
                        <a:gd name="connsiteY22" fmla="*/ 267996 h 494863"/>
                        <a:gd name="connsiteX23" fmla="*/ 448332 w 507109"/>
                        <a:gd name="connsiteY23" fmla="*/ 278610 h 494863"/>
                        <a:gd name="connsiteX24" fmla="*/ 56044 w 507109"/>
                        <a:gd name="connsiteY24" fmla="*/ 217581 h 494863"/>
                        <a:gd name="connsiteX25" fmla="*/ 56044 w 507109"/>
                        <a:gd name="connsiteY25" fmla="*/ 273303 h 494863"/>
                        <a:gd name="connsiteX26" fmla="*/ 0 w 507109"/>
                        <a:gd name="connsiteY26" fmla="*/ 264016 h 494863"/>
                        <a:gd name="connsiteX27" fmla="*/ 0 w 507109"/>
                        <a:gd name="connsiteY27" fmla="*/ 225541 h 494863"/>
                        <a:gd name="connsiteX28" fmla="*/ 466112 w 507109"/>
                        <a:gd name="connsiteY28" fmla="*/ 110118 h 494863"/>
                        <a:gd name="connsiteX29" fmla="*/ 483882 w 507109"/>
                        <a:gd name="connsiteY29" fmla="*/ 143286 h 494863"/>
                        <a:gd name="connsiteX30" fmla="*/ 440141 w 507109"/>
                        <a:gd name="connsiteY30" fmla="*/ 179107 h 494863"/>
                        <a:gd name="connsiteX31" fmla="*/ 408702 w 507109"/>
                        <a:gd name="connsiteY31" fmla="*/ 130019 h 494863"/>
                        <a:gd name="connsiteX32" fmla="*/ 43744 w 507109"/>
                        <a:gd name="connsiteY32" fmla="*/ 106138 h 494863"/>
                        <a:gd name="connsiteX33" fmla="*/ 99787 w 507109"/>
                        <a:gd name="connsiteY33" fmla="*/ 126039 h 494863"/>
                        <a:gd name="connsiteX34" fmla="*/ 71082 w 507109"/>
                        <a:gd name="connsiteY34" fmla="*/ 176454 h 494863"/>
                        <a:gd name="connsiteX35" fmla="*/ 24607 w 507109"/>
                        <a:gd name="connsiteY35" fmla="*/ 137979 h 494863"/>
                        <a:gd name="connsiteX36" fmla="*/ 366345 w 507109"/>
                        <a:gd name="connsiteY36" fmla="*/ 25209 h 494863"/>
                        <a:gd name="connsiteX37" fmla="*/ 397784 w 507109"/>
                        <a:gd name="connsiteY37" fmla="*/ 43783 h 494863"/>
                        <a:gd name="connsiteX38" fmla="*/ 378647 w 507109"/>
                        <a:gd name="connsiteY38" fmla="*/ 98178 h 494863"/>
                        <a:gd name="connsiteX39" fmla="*/ 328071 w 507109"/>
                        <a:gd name="connsiteY39" fmla="*/ 70317 h 494863"/>
                        <a:gd name="connsiteX40" fmla="*/ 144895 w 507109"/>
                        <a:gd name="connsiteY40" fmla="*/ 22554 h 494863"/>
                        <a:gd name="connsiteX41" fmla="*/ 181802 w 507109"/>
                        <a:gd name="connsiteY41" fmla="*/ 67662 h 494863"/>
                        <a:gd name="connsiteX42" fmla="*/ 131226 w 507109"/>
                        <a:gd name="connsiteY42" fmla="*/ 95523 h 494863"/>
                        <a:gd name="connsiteX43" fmla="*/ 112089 w 507109"/>
                        <a:gd name="connsiteY43" fmla="*/ 42455 h 494863"/>
                        <a:gd name="connsiteX44" fmla="*/ 237844 w 507109"/>
                        <a:gd name="connsiteY44" fmla="*/ 0 h 494863"/>
                        <a:gd name="connsiteX45" fmla="*/ 274751 w 507109"/>
                        <a:gd name="connsiteY45" fmla="*/ 0 h 494863"/>
                        <a:gd name="connsiteX46" fmla="*/ 285687 w 507109"/>
                        <a:gd name="connsiteY46" fmla="*/ 58375 h 494863"/>
                        <a:gd name="connsiteX47" fmla="*/ 226909 w 507109"/>
                        <a:gd name="connsiteY47" fmla="*/ 58375 h 4948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507109" h="494863">
                          <a:moveTo>
                            <a:pt x="221425" y="437814"/>
                          </a:moveTo>
                          <a:lnTo>
                            <a:pt x="280202" y="437814"/>
                          </a:lnTo>
                          <a:lnTo>
                            <a:pt x="269267" y="494863"/>
                          </a:lnTo>
                          <a:lnTo>
                            <a:pt x="232360" y="494863"/>
                          </a:lnTo>
                          <a:close/>
                          <a:moveTo>
                            <a:pt x="374519" y="399340"/>
                          </a:moveTo>
                          <a:lnTo>
                            <a:pt x="395022" y="453735"/>
                          </a:lnTo>
                          <a:lnTo>
                            <a:pt x="362216" y="472309"/>
                          </a:lnTo>
                          <a:lnTo>
                            <a:pt x="323943" y="427201"/>
                          </a:lnTo>
                          <a:close/>
                          <a:moveTo>
                            <a:pt x="128484" y="396688"/>
                          </a:moveTo>
                          <a:lnTo>
                            <a:pt x="177693" y="425876"/>
                          </a:lnTo>
                          <a:lnTo>
                            <a:pt x="140786" y="469657"/>
                          </a:lnTo>
                          <a:lnTo>
                            <a:pt x="106614" y="452410"/>
                          </a:lnTo>
                          <a:close/>
                          <a:moveTo>
                            <a:pt x="436031" y="319739"/>
                          </a:moveTo>
                          <a:lnTo>
                            <a:pt x="482506" y="358214"/>
                          </a:lnTo>
                          <a:lnTo>
                            <a:pt x="463369" y="390055"/>
                          </a:lnTo>
                          <a:lnTo>
                            <a:pt x="407326" y="368828"/>
                          </a:lnTo>
                          <a:close/>
                          <a:moveTo>
                            <a:pt x="66978" y="317085"/>
                          </a:moveTo>
                          <a:lnTo>
                            <a:pt x="98417" y="364847"/>
                          </a:lnTo>
                          <a:lnTo>
                            <a:pt x="41007" y="386074"/>
                          </a:lnTo>
                          <a:lnTo>
                            <a:pt x="23237" y="352906"/>
                          </a:lnTo>
                          <a:close/>
                          <a:moveTo>
                            <a:pt x="448332" y="221561"/>
                          </a:moveTo>
                          <a:lnTo>
                            <a:pt x="507109" y="230848"/>
                          </a:lnTo>
                          <a:lnTo>
                            <a:pt x="507109" y="267996"/>
                          </a:lnTo>
                          <a:lnTo>
                            <a:pt x="448332" y="278610"/>
                          </a:lnTo>
                          <a:close/>
                          <a:moveTo>
                            <a:pt x="56044" y="217581"/>
                          </a:moveTo>
                          <a:lnTo>
                            <a:pt x="56044" y="273303"/>
                          </a:lnTo>
                          <a:lnTo>
                            <a:pt x="0" y="264016"/>
                          </a:lnTo>
                          <a:lnTo>
                            <a:pt x="0" y="225541"/>
                          </a:lnTo>
                          <a:close/>
                          <a:moveTo>
                            <a:pt x="466112" y="110118"/>
                          </a:moveTo>
                          <a:lnTo>
                            <a:pt x="483882" y="143286"/>
                          </a:lnTo>
                          <a:lnTo>
                            <a:pt x="440141" y="179107"/>
                          </a:lnTo>
                          <a:lnTo>
                            <a:pt x="408702" y="130019"/>
                          </a:lnTo>
                          <a:close/>
                          <a:moveTo>
                            <a:pt x="43744" y="106138"/>
                          </a:moveTo>
                          <a:lnTo>
                            <a:pt x="99787" y="126039"/>
                          </a:lnTo>
                          <a:lnTo>
                            <a:pt x="71082" y="176454"/>
                          </a:lnTo>
                          <a:lnTo>
                            <a:pt x="24607" y="137979"/>
                          </a:lnTo>
                          <a:close/>
                          <a:moveTo>
                            <a:pt x="366345" y="25209"/>
                          </a:moveTo>
                          <a:lnTo>
                            <a:pt x="397784" y="43783"/>
                          </a:lnTo>
                          <a:lnTo>
                            <a:pt x="378647" y="98178"/>
                          </a:lnTo>
                          <a:lnTo>
                            <a:pt x="328071" y="70317"/>
                          </a:lnTo>
                          <a:close/>
                          <a:moveTo>
                            <a:pt x="144895" y="22554"/>
                          </a:moveTo>
                          <a:lnTo>
                            <a:pt x="181802" y="67662"/>
                          </a:lnTo>
                          <a:lnTo>
                            <a:pt x="131226" y="95523"/>
                          </a:lnTo>
                          <a:lnTo>
                            <a:pt x="112089" y="42455"/>
                          </a:lnTo>
                          <a:close/>
                          <a:moveTo>
                            <a:pt x="237844" y="0"/>
                          </a:moveTo>
                          <a:lnTo>
                            <a:pt x="274751" y="0"/>
                          </a:lnTo>
                          <a:lnTo>
                            <a:pt x="285687" y="58375"/>
                          </a:lnTo>
                          <a:lnTo>
                            <a:pt x="226909" y="58375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80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4" name="Freeform 23"/>
                  <p:cNvSpPr/>
                  <p:nvPr/>
                </p:nvSpPr>
                <p:spPr>
                  <a:xfrm>
                    <a:off x="6215107" y="4243410"/>
                    <a:ext cx="498709" cy="498864"/>
                  </a:xfrm>
                  <a:custGeom>
                    <a:avLst/>
                    <a:gdLst>
                      <a:gd name="connsiteX0" fmla="*/ 300527 w 596255"/>
                      <a:gd name="connsiteY0" fmla="*/ 128434 h 596440"/>
                      <a:gd name="connsiteX1" fmla="*/ 127869 w 596255"/>
                      <a:gd name="connsiteY1" fmla="*/ 301092 h 596440"/>
                      <a:gd name="connsiteX2" fmla="*/ 300527 w 596255"/>
                      <a:gd name="connsiteY2" fmla="*/ 473750 h 596440"/>
                      <a:gd name="connsiteX3" fmla="*/ 473185 w 596255"/>
                      <a:gd name="connsiteY3" fmla="*/ 301092 h 596440"/>
                      <a:gd name="connsiteX4" fmla="*/ 300527 w 596255"/>
                      <a:gd name="connsiteY4" fmla="*/ 128434 h 596440"/>
                      <a:gd name="connsiteX5" fmla="*/ 315103 w 596255"/>
                      <a:gd name="connsiteY5" fmla="*/ 0 h 596440"/>
                      <a:gd name="connsiteX6" fmla="*/ 339003 w 596255"/>
                      <a:gd name="connsiteY6" fmla="*/ 3201 h 596440"/>
                      <a:gd name="connsiteX7" fmla="*/ 337143 w 596255"/>
                      <a:gd name="connsiteY7" fmla="*/ 42942 h 596440"/>
                      <a:gd name="connsiteX8" fmla="*/ 353297 w 596255"/>
                      <a:gd name="connsiteY8" fmla="*/ 44571 h 596440"/>
                      <a:gd name="connsiteX9" fmla="*/ 354795 w 596255"/>
                      <a:gd name="connsiteY9" fmla="*/ 45036 h 596440"/>
                      <a:gd name="connsiteX10" fmla="*/ 367156 w 596255"/>
                      <a:gd name="connsiteY10" fmla="*/ 8155 h 596440"/>
                      <a:gd name="connsiteX11" fmla="*/ 390332 w 596255"/>
                      <a:gd name="connsiteY11" fmla="*/ 14813 h 596440"/>
                      <a:gd name="connsiteX12" fmla="*/ 382716 w 596255"/>
                      <a:gd name="connsiteY12" fmla="*/ 53703 h 596440"/>
                      <a:gd name="connsiteX13" fmla="*/ 399074 w 596255"/>
                      <a:gd name="connsiteY13" fmla="*/ 58781 h 596440"/>
                      <a:gd name="connsiteX14" fmla="*/ 417436 w 596255"/>
                      <a:gd name="connsiteY14" fmla="*/ 25841 h 596440"/>
                      <a:gd name="connsiteX15" fmla="*/ 438990 w 596255"/>
                      <a:gd name="connsiteY15" fmla="*/ 36651 h 596440"/>
                      <a:gd name="connsiteX16" fmla="*/ 424922 w 596255"/>
                      <a:gd name="connsiteY16" fmla="*/ 72027 h 596440"/>
                      <a:gd name="connsiteX17" fmla="*/ 440619 w 596255"/>
                      <a:gd name="connsiteY17" fmla="*/ 80547 h 596440"/>
                      <a:gd name="connsiteX18" fmla="*/ 465049 w 596255"/>
                      <a:gd name="connsiteY18" fmla="*/ 51359 h 596440"/>
                      <a:gd name="connsiteX19" fmla="*/ 483276 w 596255"/>
                      <a:gd name="connsiteY19" fmla="*/ 65141 h 596440"/>
                      <a:gd name="connsiteX20" fmla="*/ 463384 w 596255"/>
                      <a:gd name="connsiteY20" fmla="*/ 97550 h 596440"/>
                      <a:gd name="connsiteX21" fmla="*/ 476848 w 596255"/>
                      <a:gd name="connsiteY21" fmla="*/ 108658 h 596440"/>
                      <a:gd name="connsiteX22" fmla="*/ 506284 w 596255"/>
                      <a:gd name="connsiteY22" fmla="*/ 84938 h 596440"/>
                      <a:gd name="connsiteX23" fmla="*/ 521484 w 596255"/>
                      <a:gd name="connsiteY23" fmla="*/ 102000 h 596440"/>
                      <a:gd name="connsiteX24" fmla="*/ 496486 w 596255"/>
                      <a:gd name="connsiteY24" fmla="*/ 129043 h 596440"/>
                      <a:gd name="connsiteX25" fmla="*/ 508774 w 596255"/>
                      <a:gd name="connsiteY25" fmla="*/ 143937 h 596440"/>
                      <a:gd name="connsiteX26" fmla="*/ 541588 w 596255"/>
                      <a:gd name="connsiteY26" fmla="*/ 125965 h 596440"/>
                      <a:gd name="connsiteX27" fmla="*/ 553543 w 596255"/>
                      <a:gd name="connsiteY27" fmla="*/ 145439 h 596440"/>
                      <a:gd name="connsiteX28" fmla="*/ 524534 w 596255"/>
                      <a:gd name="connsiteY28" fmla="*/ 167377 h 596440"/>
                      <a:gd name="connsiteX29" fmla="*/ 533600 w 596255"/>
                      <a:gd name="connsiteY29" fmla="*/ 184080 h 596440"/>
                      <a:gd name="connsiteX30" fmla="*/ 568052 w 596255"/>
                      <a:gd name="connsiteY30" fmla="*/ 172324 h 596440"/>
                      <a:gd name="connsiteX31" fmla="*/ 576492 w 596255"/>
                      <a:gd name="connsiteY31" fmla="*/ 193558 h 596440"/>
                      <a:gd name="connsiteX32" fmla="*/ 545068 w 596255"/>
                      <a:gd name="connsiteY32" fmla="*/ 209728 h 596440"/>
                      <a:gd name="connsiteX33" fmla="*/ 550722 w 596255"/>
                      <a:gd name="connsiteY33" fmla="*/ 227943 h 596440"/>
                      <a:gd name="connsiteX34" fmla="*/ 587413 w 596255"/>
                      <a:gd name="connsiteY34" fmla="*/ 222527 h 596440"/>
                      <a:gd name="connsiteX35" fmla="*/ 591864 w 596255"/>
                      <a:gd name="connsiteY35" fmla="*/ 244940 h 596440"/>
                      <a:gd name="connsiteX36" fmla="*/ 557745 w 596255"/>
                      <a:gd name="connsiteY36" fmla="*/ 255231 h 596440"/>
                      <a:gd name="connsiteX37" fmla="*/ 559544 w 596255"/>
                      <a:gd name="connsiteY37" fmla="*/ 273079 h 596440"/>
                      <a:gd name="connsiteX38" fmla="*/ 595781 w 596255"/>
                      <a:gd name="connsiteY38" fmla="*/ 274360 h 596440"/>
                      <a:gd name="connsiteX39" fmla="*/ 596255 w 596255"/>
                      <a:gd name="connsiteY39" fmla="*/ 298361 h 596440"/>
                      <a:gd name="connsiteX40" fmla="*/ 562235 w 596255"/>
                      <a:gd name="connsiteY40" fmla="*/ 302410 h 596440"/>
                      <a:gd name="connsiteX41" fmla="*/ 560379 w 596255"/>
                      <a:gd name="connsiteY41" fmla="*/ 320823 h 596440"/>
                      <a:gd name="connsiteX42" fmla="*/ 594864 w 596255"/>
                      <a:gd name="connsiteY42" fmla="*/ 327450 h 596440"/>
                      <a:gd name="connsiteX43" fmla="*/ 591639 w 596255"/>
                      <a:gd name="connsiteY43" fmla="*/ 351237 h 596440"/>
                      <a:gd name="connsiteX44" fmla="*/ 557437 w 596255"/>
                      <a:gd name="connsiteY44" fmla="*/ 350004 h 596440"/>
                      <a:gd name="connsiteX45" fmla="*/ 557048 w 596255"/>
                      <a:gd name="connsiteY45" fmla="*/ 353862 h 596440"/>
                      <a:gd name="connsiteX46" fmla="*/ 552739 w 596255"/>
                      <a:gd name="connsiteY46" fmla="*/ 367744 h 596440"/>
                      <a:gd name="connsiteX47" fmla="*/ 584718 w 596255"/>
                      <a:gd name="connsiteY47" fmla="*/ 380688 h 596440"/>
                      <a:gd name="connsiteX48" fmla="*/ 576950 w 596255"/>
                      <a:gd name="connsiteY48" fmla="*/ 403402 h 596440"/>
                      <a:gd name="connsiteX49" fmla="*/ 544069 w 596255"/>
                      <a:gd name="connsiteY49" fmla="*/ 395675 h 596440"/>
                      <a:gd name="connsiteX50" fmla="*/ 541791 w 596255"/>
                      <a:gd name="connsiteY50" fmla="*/ 403013 h 596440"/>
                      <a:gd name="connsiteX51" fmla="*/ 536293 w 596255"/>
                      <a:gd name="connsiteY51" fmla="*/ 413142 h 596440"/>
                      <a:gd name="connsiteX52" fmla="*/ 565175 w 596255"/>
                      <a:gd name="connsiteY52" fmla="*/ 430989 h 596440"/>
                      <a:gd name="connsiteX53" fmla="*/ 553699 w 596255"/>
                      <a:gd name="connsiteY53" fmla="*/ 452074 h 596440"/>
                      <a:gd name="connsiteX54" fmla="*/ 522350 w 596255"/>
                      <a:gd name="connsiteY54" fmla="*/ 438830 h 596440"/>
                      <a:gd name="connsiteX55" fmla="*/ 517650 w 596255"/>
                      <a:gd name="connsiteY55" fmla="*/ 447490 h 596440"/>
                      <a:gd name="connsiteX56" fmla="*/ 513340 w 596255"/>
                      <a:gd name="connsiteY56" fmla="*/ 452714 h 596440"/>
                      <a:gd name="connsiteX57" fmla="*/ 539253 w 596255"/>
                      <a:gd name="connsiteY57" fmla="*/ 477451 h 596440"/>
                      <a:gd name="connsiteX58" fmla="*/ 523658 w 596255"/>
                      <a:gd name="connsiteY58" fmla="*/ 495701 h 596440"/>
                      <a:gd name="connsiteX59" fmla="*/ 494582 w 596255"/>
                      <a:gd name="connsiteY59" fmla="*/ 475449 h 596440"/>
                      <a:gd name="connsiteX60" fmla="*/ 485677 w 596255"/>
                      <a:gd name="connsiteY60" fmla="*/ 486242 h 596440"/>
                      <a:gd name="connsiteX61" fmla="*/ 481203 w 596255"/>
                      <a:gd name="connsiteY61" fmla="*/ 489933 h 596440"/>
                      <a:gd name="connsiteX62" fmla="*/ 501803 w 596255"/>
                      <a:gd name="connsiteY62" fmla="*/ 516658 h 596440"/>
                      <a:gd name="connsiteX63" fmla="*/ 483626 w 596255"/>
                      <a:gd name="connsiteY63" fmla="*/ 532338 h 596440"/>
                      <a:gd name="connsiteX64" fmla="*/ 458625 w 596255"/>
                      <a:gd name="connsiteY64" fmla="*/ 508561 h 596440"/>
                      <a:gd name="connsiteX65" fmla="*/ 446925 w 596255"/>
                      <a:gd name="connsiteY65" fmla="*/ 518215 h 596440"/>
                      <a:gd name="connsiteX66" fmla="*/ 444762 w 596255"/>
                      <a:gd name="connsiteY66" fmla="*/ 519389 h 596440"/>
                      <a:gd name="connsiteX67" fmla="*/ 458478 w 596255"/>
                      <a:gd name="connsiteY67" fmla="*/ 551131 h 596440"/>
                      <a:gd name="connsiteX68" fmla="*/ 438179 w 596255"/>
                      <a:gd name="connsiteY68" fmla="*/ 561285 h 596440"/>
                      <a:gd name="connsiteX69" fmla="*/ 419528 w 596255"/>
                      <a:gd name="connsiteY69" fmla="*/ 533085 h 596440"/>
                      <a:gd name="connsiteX70" fmla="*/ 402447 w 596255"/>
                      <a:gd name="connsiteY70" fmla="*/ 542357 h 596440"/>
                      <a:gd name="connsiteX71" fmla="*/ 401594 w 596255"/>
                      <a:gd name="connsiteY71" fmla="*/ 542621 h 596440"/>
                      <a:gd name="connsiteX72" fmla="*/ 411077 w 596255"/>
                      <a:gd name="connsiteY72" fmla="*/ 574655 h 596440"/>
                      <a:gd name="connsiteX73" fmla="*/ 389708 w 596255"/>
                      <a:gd name="connsiteY73" fmla="*/ 582304 h 596440"/>
                      <a:gd name="connsiteX74" fmla="*/ 374109 w 596255"/>
                      <a:gd name="connsiteY74" fmla="*/ 551153 h 596440"/>
                      <a:gd name="connsiteX75" fmla="*/ 356425 w 596255"/>
                      <a:gd name="connsiteY75" fmla="*/ 556643 h 596440"/>
                      <a:gd name="connsiteX76" fmla="*/ 360158 w 596255"/>
                      <a:gd name="connsiteY76" fmla="*/ 590059 h 596440"/>
                      <a:gd name="connsiteX77" fmla="*/ 338141 w 596255"/>
                      <a:gd name="connsiteY77" fmla="*/ 593141 h 596440"/>
                      <a:gd name="connsiteX78" fmla="*/ 329004 w 596255"/>
                      <a:gd name="connsiteY78" fmla="*/ 560063 h 596440"/>
                      <a:gd name="connsiteX79" fmla="*/ 309501 w 596255"/>
                      <a:gd name="connsiteY79" fmla="*/ 562029 h 596440"/>
                      <a:gd name="connsiteX80" fmla="*/ 307875 w 596255"/>
                      <a:gd name="connsiteY80" fmla="*/ 595792 h 596440"/>
                      <a:gd name="connsiteX81" fmla="*/ 285045 w 596255"/>
                      <a:gd name="connsiteY81" fmla="*/ 596440 h 596440"/>
                      <a:gd name="connsiteX82" fmla="*/ 281570 w 596255"/>
                      <a:gd name="connsiteY82" fmla="*/ 561022 h 596440"/>
                      <a:gd name="connsiteX83" fmla="*/ 263306 w 596255"/>
                      <a:gd name="connsiteY83" fmla="*/ 559181 h 596440"/>
                      <a:gd name="connsiteX84" fmla="*/ 253736 w 596255"/>
                      <a:gd name="connsiteY84" fmla="*/ 592165 h 596440"/>
                      <a:gd name="connsiteX85" fmla="*/ 231390 w 596255"/>
                      <a:gd name="connsiteY85" fmla="*/ 589620 h 596440"/>
                      <a:gd name="connsiteX86" fmla="*/ 234984 w 596255"/>
                      <a:gd name="connsiteY86" fmla="*/ 553649 h 596440"/>
                      <a:gd name="connsiteX87" fmla="*/ 216627 w 596255"/>
                      <a:gd name="connsiteY87" fmla="*/ 547950 h 596440"/>
                      <a:gd name="connsiteX88" fmla="*/ 201912 w 596255"/>
                      <a:gd name="connsiteY88" fmla="*/ 580732 h 596440"/>
                      <a:gd name="connsiteX89" fmla="*/ 179461 w 596255"/>
                      <a:gd name="connsiteY89" fmla="*/ 573384 h 596440"/>
                      <a:gd name="connsiteX90" fmla="*/ 190174 w 596255"/>
                      <a:gd name="connsiteY90" fmla="*/ 537779 h 596440"/>
                      <a:gd name="connsiteX91" fmla="*/ 175206 w 596255"/>
                      <a:gd name="connsiteY91" fmla="*/ 529655 h 596440"/>
                      <a:gd name="connsiteX92" fmla="*/ 153091 w 596255"/>
                      <a:gd name="connsiteY92" fmla="*/ 559038 h 596440"/>
                      <a:gd name="connsiteX93" fmla="*/ 133276 w 596255"/>
                      <a:gd name="connsiteY93" fmla="*/ 546337 h 596440"/>
                      <a:gd name="connsiteX94" fmla="*/ 149239 w 596255"/>
                      <a:gd name="connsiteY94" fmla="*/ 514180 h 596440"/>
                      <a:gd name="connsiteX95" fmla="*/ 135920 w 596255"/>
                      <a:gd name="connsiteY95" fmla="*/ 503191 h 596440"/>
                      <a:gd name="connsiteX96" fmla="*/ 107551 w 596255"/>
                      <a:gd name="connsiteY96" fmla="*/ 528996 h 596440"/>
                      <a:gd name="connsiteX97" fmla="*/ 90451 w 596255"/>
                      <a:gd name="connsiteY97" fmla="*/ 512824 h 596440"/>
                      <a:gd name="connsiteX98" fmla="*/ 112880 w 596255"/>
                      <a:gd name="connsiteY98" fmla="*/ 483215 h 596440"/>
                      <a:gd name="connsiteX99" fmla="*/ 102669 w 596255"/>
                      <a:gd name="connsiteY99" fmla="*/ 470839 h 596440"/>
                      <a:gd name="connsiteX100" fmla="*/ 69339 w 596255"/>
                      <a:gd name="connsiteY100" fmla="*/ 490981 h 596440"/>
                      <a:gd name="connsiteX101" fmla="*/ 55681 w 596255"/>
                      <a:gd name="connsiteY101" fmla="*/ 471812 h 596440"/>
                      <a:gd name="connsiteX102" fmla="*/ 83338 w 596255"/>
                      <a:gd name="connsiteY102" fmla="*/ 447368 h 596440"/>
                      <a:gd name="connsiteX103" fmla="*/ 75222 w 596255"/>
                      <a:gd name="connsiteY103" fmla="*/ 432416 h 596440"/>
                      <a:gd name="connsiteX104" fmla="*/ 38582 w 596255"/>
                      <a:gd name="connsiteY104" fmla="*/ 447629 h 596440"/>
                      <a:gd name="connsiteX105" fmla="*/ 27943 w 596255"/>
                      <a:gd name="connsiteY105" fmla="*/ 426633 h 596440"/>
                      <a:gd name="connsiteX106" fmla="*/ 60621 w 596255"/>
                      <a:gd name="connsiteY106" fmla="*/ 405515 h 596440"/>
                      <a:gd name="connsiteX107" fmla="*/ 59263 w 596255"/>
                      <a:gd name="connsiteY107" fmla="*/ 403013 h 596440"/>
                      <a:gd name="connsiteX108" fmla="*/ 55240 w 596255"/>
                      <a:gd name="connsiteY108" fmla="*/ 390054 h 596440"/>
                      <a:gd name="connsiteX109" fmla="*/ 16845 w 596255"/>
                      <a:gd name="connsiteY109" fmla="*/ 398616 h 596440"/>
                      <a:gd name="connsiteX110" fmla="*/ 10406 w 596255"/>
                      <a:gd name="connsiteY110" fmla="*/ 376597 h 596440"/>
                      <a:gd name="connsiteX111" fmla="*/ 46366 w 596255"/>
                      <a:gd name="connsiteY111" fmla="*/ 361465 h 596440"/>
                      <a:gd name="connsiteX112" fmla="*/ 44006 w 596255"/>
                      <a:gd name="connsiteY112" fmla="*/ 353862 h 596440"/>
                      <a:gd name="connsiteX113" fmla="*/ 43165 w 596255"/>
                      <a:gd name="connsiteY113" fmla="*/ 345528 h 596440"/>
                      <a:gd name="connsiteX114" fmla="*/ 3940 w 596255"/>
                      <a:gd name="connsiteY114" fmla="*/ 347429 h 596440"/>
                      <a:gd name="connsiteX115" fmla="*/ 1829 w 596255"/>
                      <a:gd name="connsiteY115" fmla="*/ 323880 h 596440"/>
                      <a:gd name="connsiteX116" fmla="*/ 40152 w 596255"/>
                      <a:gd name="connsiteY116" fmla="*/ 315634 h 596440"/>
                      <a:gd name="connsiteX117" fmla="*/ 38686 w 596255"/>
                      <a:gd name="connsiteY117" fmla="*/ 301092 h 596440"/>
                      <a:gd name="connsiteX118" fmla="*/ 38924 w 596255"/>
                      <a:gd name="connsiteY118" fmla="*/ 298735 h 596440"/>
                      <a:gd name="connsiteX119" fmla="*/ 0 w 596255"/>
                      <a:gd name="connsiteY119" fmla="*/ 293739 h 596440"/>
                      <a:gd name="connsiteX120" fmla="*/ 1988 w 596255"/>
                      <a:gd name="connsiteY120" fmla="*/ 270678 h 596440"/>
                      <a:gd name="connsiteX121" fmla="*/ 41883 w 596255"/>
                      <a:gd name="connsiteY121" fmla="*/ 269380 h 596440"/>
                      <a:gd name="connsiteX122" fmla="*/ 43516 w 596255"/>
                      <a:gd name="connsiteY122" fmla="*/ 253181 h 596440"/>
                      <a:gd name="connsiteX123" fmla="*/ 4088 w 596255"/>
                      <a:gd name="connsiteY123" fmla="*/ 240692 h 596440"/>
                      <a:gd name="connsiteX124" fmla="*/ 10152 w 596255"/>
                      <a:gd name="connsiteY124" fmla="*/ 218353 h 596440"/>
                      <a:gd name="connsiteX125" fmla="*/ 51417 w 596255"/>
                      <a:gd name="connsiteY125" fmla="*/ 224446 h 596440"/>
                      <a:gd name="connsiteX126" fmla="*/ 56329 w 596255"/>
                      <a:gd name="connsiteY126" fmla="*/ 208624 h 596440"/>
                      <a:gd name="connsiteX127" fmla="*/ 19407 w 596255"/>
                      <a:gd name="connsiteY127" fmla="*/ 188346 h 596440"/>
                      <a:gd name="connsiteX128" fmla="*/ 29996 w 596255"/>
                      <a:gd name="connsiteY128" fmla="*/ 166677 h 596440"/>
                      <a:gd name="connsiteX129" fmla="*/ 68569 w 596255"/>
                      <a:gd name="connsiteY129" fmla="*/ 182026 h 596440"/>
                      <a:gd name="connsiteX130" fmla="*/ 76040 w 596255"/>
                      <a:gd name="connsiteY130" fmla="*/ 168261 h 596440"/>
                      <a:gd name="connsiteX131" fmla="*/ 43502 w 596255"/>
                      <a:gd name="connsiteY131" fmla="*/ 142085 h 596440"/>
                      <a:gd name="connsiteX132" fmla="*/ 57707 w 596255"/>
                      <a:gd name="connsiteY132" fmla="*/ 122594 h 596440"/>
                      <a:gd name="connsiteX133" fmla="*/ 92257 w 596255"/>
                      <a:gd name="connsiteY133" fmla="*/ 143964 h 596440"/>
                      <a:gd name="connsiteX134" fmla="*/ 104395 w 596255"/>
                      <a:gd name="connsiteY134" fmla="*/ 129253 h 596440"/>
                      <a:gd name="connsiteX135" fmla="*/ 75365 w 596255"/>
                      <a:gd name="connsiteY135" fmla="*/ 99399 h 596440"/>
                      <a:gd name="connsiteX136" fmla="*/ 91835 w 596255"/>
                      <a:gd name="connsiteY136" fmla="*/ 81780 h 596440"/>
                      <a:gd name="connsiteX137" fmla="*/ 124772 w 596255"/>
                      <a:gd name="connsiteY137" fmla="*/ 108191 h 596440"/>
                      <a:gd name="connsiteX138" fmla="*/ 136839 w 596255"/>
                      <a:gd name="connsiteY138" fmla="*/ 98235 h 596440"/>
                      <a:gd name="connsiteX139" fmla="*/ 114359 w 596255"/>
                      <a:gd name="connsiteY139" fmla="*/ 62278 h 596440"/>
                      <a:gd name="connsiteX140" fmla="*/ 134177 w 596255"/>
                      <a:gd name="connsiteY140" fmla="*/ 48532 h 596440"/>
                      <a:gd name="connsiteX141" fmla="*/ 160262 w 596255"/>
                      <a:gd name="connsiteY141" fmla="*/ 80641 h 596440"/>
                      <a:gd name="connsiteX142" fmla="*/ 175938 w 596255"/>
                      <a:gd name="connsiteY142" fmla="*/ 72132 h 596440"/>
                      <a:gd name="connsiteX143" fmla="*/ 160156 w 596255"/>
                      <a:gd name="connsiteY143" fmla="*/ 33502 h 596440"/>
                      <a:gd name="connsiteX144" fmla="*/ 182059 w 596255"/>
                      <a:gd name="connsiteY144" fmla="*/ 23418 h 596440"/>
                      <a:gd name="connsiteX145" fmla="*/ 202173 w 596255"/>
                      <a:gd name="connsiteY145" fmla="*/ 58721 h 596440"/>
                      <a:gd name="connsiteX146" fmla="*/ 216779 w 596255"/>
                      <a:gd name="connsiteY146" fmla="*/ 54187 h 596440"/>
                      <a:gd name="connsiteX147" fmla="*/ 208234 w 596255"/>
                      <a:gd name="connsiteY147" fmla="*/ 13810 h 596440"/>
                      <a:gd name="connsiteX148" fmla="*/ 231584 w 596255"/>
                      <a:gd name="connsiteY148" fmla="*/ 7793 h 596440"/>
                      <a:gd name="connsiteX149" fmla="*/ 244852 w 596255"/>
                      <a:gd name="connsiteY149" fmla="*/ 45473 h 596440"/>
                      <a:gd name="connsiteX150" fmla="*/ 247757 w 596255"/>
                      <a:gd name="connsiteY150" fmla="*/ 44571 h 596440"/>
                      <a:gd name="connsiteX151" fmla="*/ 261875 w 596255"/>
                      <a:gd name="connsiteY151" fmla="*/ 43148 h 596440"/>
                      <a:gd name="connsiteX152" fmla="*/ 261189 w 596255"/>
                      <a:gd name="connsiteY152" fmla="*/ 2153 h 596440"/>
                      <a:gd name="connsiteX153" fmla="*/ 285258 w 596255"/>
                      <a:gd name="connsiteY153" fmla="*/ 698 h 596440"/>
                      <a:gd name="connsiteX154" fmla="*/ 291098 w 596255"/>
                      <a:gd name="connsiteY154" fmla="*/ 40202 h 596440"/>
                      <a:gd name="connsiteX155" fmla="*/ 300527 w 596255"/>
                      <a:gd name="connsiteY155" fmla="*/ 39251 h 596440"/>
                      <a:gd name="connsiteX156" fmla="*/ 307957 w 596255"/>
                      <a:gd name="connsiteY156" fmla="*/ 40000 h 59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</a:cxnLst>
                    <a:rect l="l" t="t" r="r" b="b"/>
                    <a:pathLst>
                      <a:path w="596255" h="596440">
                        <a:moveTo>
                          <a:pt x="300527" y="128434"/>
                        </a:moveTo>
                        <a:cubicBezTo>
                          <a:pt x="205171" y="128434"/>
                          <a:pt x="127869" y="205736"/>
                          <a:pt x="127869" y="301092"/>
                        </a:cubicBezTo>
                        <a:cubicBezTo>
                          <a:pt x="127869" y="396448"/>
                          <a:pt x="205171" y="473750"/>
                          <a:pt x="300527" y="473750"/>
                        </a:cubicBezTo>
                        <a:cubicBezTo>
                          <a:pt x="395883" y="473750"/>
                          <a:pt x="473185" y="396448"/>
                          <a:pt x="473185" y="301092"/>
                        </a:cubicBezTo>
                        <a:cubicBezTo>
                          <a:pt x="473185" y="205736"/>
                          <a:pt x="395883" y="128434"/>
                          <a:pt x="300527" y="128434"/>
                        </a:cubicBezTo>
                        <a:close/>
                        <a:moveTo>
                          <a:pt x="315103" y="0"/>
                        </a:moveTo>
                        <a:cubicBezTo>
                          <a:pt x="323330" y="996"/>
                          <a:pt x="329772" y="1637"/>
                          <a:pt x="339003" y="3201"/>
                        </a:cubicBezTo>
                        <a:lnTo>
                          <a:pt x="337143" y="42942"/>
                        </a:lnTo>
                        <a:lnTo>
                          <a:pt x="353297" y="44571"/>
                        </a:lnTo>
                        <a:lnTo>
                          <a:pt x="354795" y="45036"/>
                        </a:lnTo>
                        <a:lnTo>
                          <a:pt x="367156" y="8155"/>
                        </a:lnTo>
                        <a:cubicBezTo>
                          <a:pt x="375150" y="10342"/>
                          <a:pt x="381429" y="11917"/>
                          <a:pt x="390332" y="14813"/>
                        </a:cubicBezTo>
                        <a:lnTo>
                          <a:pt x="382716" y="53703"/>
                        </a:lnTo>
                        <a:lnTo>
                          <a:pt x="399074" y="58781"/>
                        </a:lnTo>
                        <a:lnTo>
                          <a:pt x="417436" y="25841"/>
                        </a:lnTo>
                        <a:cubicBezTo>
                          <a:pt x="424891" y="29462"/>
                          <a:pt x="430773" y="32166"/>
                          <a:pt x="438990" y="36651"/>
                        </a:cubicBezTo>
                        <a:lnTo>
                          <a:pt x="424922" y="72027"/>
                        </a:lnTo>
                        <a:lnTo>
                          <a:pt x="440619" y="80547"/>
                        </a:lnTo>
                        <a:lnTo>
                          <a:pt x="465049" y="51359"/>
                        </a:lnTo>
                        <a:cubicBezTo>
                          <a:pt x="471894" y="55463"/>
                          <a:pt x="475786" y="60135"/>
                          <a:pt x="483276" y="65141"/>
                        </a:cubicBezTo>
                        <a:lnTo>
                          <a:pt x="463384" y="97550"/>
                        </a:lnTo>
                        <a:lnTo>
                          <a:pt x="476848" y="108658"/>
                        </a:lnTo>
                        <a:lnTo>
                          <a:pt x="506284" y="84938"/>
                        </a:lnTo>
                        <a:cubicBezTo>
                          <a:pt x="512201" y="90294"/>
                          <a:pt x="515110" y="95634"/>
                          <a:pt x="521484" y="102000"/>
                        </a:cubicBezTo>
                        <a:lnTo>
                          <a:pt x="496486" y="129043"/>
                        </a:lnTo>
                        <a:lnTo>
                          <a:pt x="508774" y="143937"/>
                        </a:lnTo>
                        <a:lnTo>
                          <a:pt x="541588" y="125965"/>
                        </a:lnTo>
                        <a:cubicBezTo>
                          <a:pt x="546468" y="132280"/>
                          <a:pt x="548390" y="138049"/>
                          <a:pt x="553543" y="145439"/>
                        </a:cubicBezTo>
                        <a:lnTo>
                          <a:pt x="524534" y="167377"/>
                        </a:lnTo>
                        <a:lnTo>
                          <a:pt x="533600" y="184080"/>
                        </a:lnTo>
                        <a:lnTo>
                          <a:pt x="568052" y="172324"/>
                        </a:lnTo>
                        <a:cubicBezTo>
                          <a:pt x="571777" y="179382"/>
                          <a:pt x="572683" y="185395"/>
                          <a:pt x="576492" y="193558"/>
                        </a:cubicBezTo>
                        <a:lnTo>
                          <a:pt x="545068" y="209728"/>
                        </a:lnTo>
                        <a:lnTo>
                          <a:pt x="550722" y="227943"/>
                        </a:lnTo>
                        <a:lnTo>
                          <a:pt x="587413" y="222527"/>
                        </a:lnTo>
                        <a:cubicBezTo>
                          <a:pt x="589797" y="230143"/>
                          <a:pt x="589598" y="236221"/>
                          <a:pt x="591864" y="244940"/>
                        </a:cubicBezTo>
                        <a:lnTo>
                          <a:pt x="557745" y="255231"/>
                        </a:lnTo>
                        <a:lnTo>
                          <a:pt x="559544" y="273079"/>
                        </a:lnTo>
                        <a:lnTo>
                          <a:pt x="595781" y="274360"/>
                        </a:lnTo>
                        <a:cubicBezTo>
                          <a:pt x="596800" y="282679"/>
                          <a:pt x="595544" y="288923"/>
                          <a:pt x="596255" y="298361"/>
                        </a:cubicBezTo>
                        <a:lnTo>
                          <a:pt x="562235" y="302410"/>
                        </a:lnTo>
                        <a:lnTo>
                          <a:pt x="560379" y="320823"/>
                        </a:lnTo>
                        <a:lnTo>
                          <a:pt x="594864" y="327450"/>
                        </a:lnTo>
                        <a:cubicBezTo>
                          <a:pt x="594590" y="335827"/>
                          <a:pt x="592388" y="341803"/>
                          <a:pt x="591639" y="351237"/>
                        </a:cubicBezTo>
                        <a:lnTo>
                          <a:pt x="557437" y="350004"/>
                        </a:lnTo>
                        <a:lnTo>
                          <a:pt x="557048" y="353862"/>
                        </a:lnTo>
                        <a:lnTo>
                          <a:pt x="552739" y="367744"/>
                        </a:lnTo>
                        <a:lnTo>
                          <a:pt x="584718" y="380688"/>
                        </a:lnTo>
                        <a:cubicBezTo>
                          <a:pt x="582828" y="388854"/>
                          <a:pt x="579511" y="394291"/>
                          <a:pt x="576950" y="403402"/>
                        </a:cubicBezTo>
                        <a:lnTo>
                          <a:pt x="544069" y="395675"/>
                        </a:lnTo>
                        <a:lnTo>
                          <a:pt x="541791" y="403013"/>
                        </a:lnTo>
                        <a:lnTo>
                          <a:pt x="536293" y="413142"/>
                        </a:lnTo>
                        <a:lnTo>
                          <a:pt x="565175" y="430989"/>
                        </a:lnTo>
                        <a:cubicBezTo>
                          <a:pt x="561939" y="438721"/>
                          <a:pt x="557755" y="443523"/>
                          <a:pt x="553699" y="452074"/>
                        </a:cubicBezTo>
                        <a:lnTo>
                          <a:pt x="522350" y="438830"/>
                        </a:lnTo>
                        <a:lnTo>
                          <a:pt x="517650" y="447490"/>
                        </a:lnTo>
                        <a:lnTo>
                          <a:pt x="513340" y="452714"/>
                        </a:lnTo>
                        <a:lnTo>
                          <a:pt x="539253" y="477451"/>
                        </a:lnTo>
                        <a:cubicBezTo>
                          <a:pt x="534486" y="484345"/>
                          <a:pt x="529398" y="488176"/>
                          <a:pt x="523658" y="495701"/>
                        </a:cubicBezTo>
                        <a:lnTo>
                          <a:pt x="494582" y="475449"/>
                        </a:lnTo>
                        <a:lnTo>
                          <a:pt x="485677" y="486242"/>
                        </a:lnTo>
                        <a:lnTo>
                          <a:pt x="481203" y="489933"/>
                        </a:lnTo>
                        <a:lnTo>
                          <a:pt x="501803" y="516658"/>
                        </a:lnTo>
                        <a:cubicBezTo>
                          <a:pt x="496047" y="522752"/>
                          <a:pt x="490438" y="525769"/>
                          <a:pt x="483626" y="532338"/>
                        </a:cubicBezTo>
                        <a:lnTo>
                          <a:pt x="458625" y="508561"/>
                        </a:lnTo>
                        <a:lnTo>
                          <a:pt x="446925" y="518215"/>
                        </a:lnTo>
                        <a:lnTo>
                          <a:pt x="444762" y="519389"/>
                        </a:lnTo>
                        <a:lnTo>
                          <a:pt x="458478" y="551131"/>
                        </a:lnTo>
                        <a:cubicBezTo>
                          <a:pt x="451374" y="555574"/>
                          <a:pt x="446426" y="556647"/>
                          <a:pt x="438179" y="561285"/>
                        </a:cubicBezTo>
                        <a:lnTo>
                          <a:pt x="419528" y="533085"/>
                        </a:lnTo>
                        <a:lnTo>
                          <a:pt x="402447" y="542357"/>
                        </a:lnTo>
                        <a:lnTo>
                          <a:pt x="401594" y="542621"/>
                        </a:lnTo>
                        <a:lnTo>
                          <a:pt x="411077" y="574655"/>
                        </a:lnTo>
                        <a:cubicBezTo>
                          <a:pt x="403492" y="578215"/>
                          <a:pt x="398451" y="578687"/>
                          <a:pt x="389708" y="582304"/>
                        </a:cubicBezTo>
                        <a:lnTo>
                          <a:pt x="374109" y="551153"/>
                        </a:lnTo>
                        <a:lnTo>
                          <a:pt x="356425" y="556643"/>
                        </a:lnTo>
                        <a:lnTo>
                          <a:pt x="360158" y="590059"/>
                        </a:lnTo>
                        <a:cubicBezTo>
                          <a:pt x="352027" y="592084"/>
                          <a:pt x="347419" y="591285"/>
                          <a:pt x="338141" y="593141"/>
                        </a:cubicBezTo>
                        <a:lnTo>
                          <a:pt x="329004" y="560063"/>
                        </a:lnTo>
                        <a:lnTo>
                          <a:pt x="309501" y="562029"/>
                        </a:lnTo>
                        <a:lnTo>
                          <a:pt x="307875" y="595792"/>
                        </a:lnTo>
                        <a:cubicBezTo>
                          <a:pt x="299517" y="596398"/>
                          <a:pt x="294505" y="596197"/>
                          <a:pt x="285045" y="596440"/>
                        </a:cubicBezTo>
                        <a:lnTo>
                          <a:pt x="281570" y="561022"/>
                        </a:lnTo>
                        <a:lnTo>
                          <a:pt x="263306" y="559181"/>
                        </a:lnTo>
                        <a:lnTo>
                          <a:pt x="253736" y="592165"/>
                        </a:lnTo>
                        <a:cubicBezTo>
                          <a:pt x="245422" y="591121"/>
                          <a:pt x="240713" y="591236"/>
                          <a:pt x="231390" y="589620"/>
                        </a:cubicBezTo>
                        <a:lnTo>
                          <a:pt x="234984" y="553649"/>
                        </a:lnTo>
                        <a:lnTo>
                          <a:pt x="216627" y="547950"/>
                        </a:lnTo>
                        <a:lnTo>
                          <a:pt x="201912" y="580732"/>
                        </a:lnTo>
                        <a:cubicBezTo>
                          <a:pt x="193951" y="578114"/>
                          <a:pt x="188303" y="576756"/>
                          <a:pt x="179461" y="573384"/>
                        </a:cubicBezTo>
                        <a:lnTo>
                          <a:pt x="190174" y="537779"/>
                        </a:lnTo>
                        <a:lnTo>
                          <a:pt x="175206" y="529655"/>
                        </a:lnTo>
                        <a:lnTo>
                          <a:pt x="153091" y="559038"/>
                        </a:lnTo>
                        <a:cubicBezTo>
                          <a:pt x="145646" y="554563"/>
                          <a:pt x="141439" y="551773"/>
                          <a:pt x="133276" y="546337"/>
                        </a:cubicBezTo>
                        <a:lnTo>
                          <a:pt x="149239" y="514180"/>
                        </a:lnTo>
                        <a:lnTo>
                          <a:pt x="135920" y="503191"/>
                        </a:lnTo>
                        <a:lnTo>
                          <a:pt x="107551" y="528996"/>
                        </a:lnTo>
                        <a:cubicBezTo>
                          <a:pt x="101071" y="523212"/>
                          <a:pt x="97458" y="519686"/>
                          <a:pt x="90451" y="512824"/>
                        </a:cubicBezTo>
                        <a:lnTo>
                          <a:pt x="112880" y="483215"/>
                        </a:lnTo>
                        <a:lnTo>
                          <a:pt x="102669" y="470839"/>
                        </a:lnTo>
                        <a:lnTo>
                          <a:pt x="69339" y="490981"/>
                        </a:lnTo>
                        <a:cubicBezTo>
                          <a:pt x="64092" y="484058"/>
                          <a:pt x="61229" y="479901"/>
                          <a:pt x="55681" y="471812"/>
                        </a:cubicBezTo>
                        <a:lnTo>
                          <a:pt x="83338" y="447368"/>
                        </a:lnTo>
                        <a:lnTo>
                          <a:pt x="75222" y="432416"/>
                        </a:lnTo>
                        <a:lnTo>
                          <a:pt x="38582" y="447629"/>
                        </a:lnTo>
                        <a:cubicBezTo>
                          <a:pt x="34429" y="439999"/>
                          <a:pt x="32219" y="435460"/>
                          <a:pt x="27943" y="426633"/>
                        </a:cubicBezTo>
                        <a:lnTo>
                          <a:pt x="60621" y="405515"/>
                        </a:lnTo>
                        <a:lnTo>
                          <a:pt x="59263" y="403013"/>
                        </a:lnTo>
                        <a:lnTo>
                          <a:pt x="55240" y="390054"/>
                        </a:lnTo>
                        <a:lnTo>
                          <a:pt x="16845" y="398616"/>
                        </a:lnTo>
                        <a:cubicBezTo>
                          <a:pt x="14223" y="390565"/>
                          <a:pt x="12920" y="385823"/>
                          <a:pt x="10406" y="376597"/>
                        </a:cubicBezTo>
                        <a:lnTo>
                          <a:pt x="46366" y="361465"/>
                        </a:lnTo>
                        <a:lnTo>
                          <a:pt x="44006" y="353862"/>
                        </a:lnTo>
                        <a:lnTo>
                          <a:pt x="43165" y="345528"/>
                        </a:lnTo>
                        <a:lnTo>
                          <a:pt x="3940" y="347429"/>
                        </a:lnTo>
                        <a:cubicBezTo>
                          <a:pt x="2856" y="339031"/>
                          <a:pt x="2591" y="333413"/>
                          <a:pt x="1829" y="323880"/>
                        </a:cubicBezTo>
                        <a:lnTo>
                          <a:pt x="40152" y="315634"/>
                        </a:lnTo>
                        <a:lnTo>
                          <a:pt x="38686" y="301092"/>
                        </a:lnTo>
                        <a:lnTo>
                          <a:pt x="38924" y="298735"/>
                        </a:lnTo>
                        <a:lnTo>
                          <a:pt x="0" y="293739"/>
                        </a:lnTo>
                        <a:cubicBezTo>
                          <a:pt x="382" y="285458"/>
                          <a:pt x="1091" y="279997"/>
                          <a:pt x="1988" y="270678"/>
                        </a:cubicBezTo>
                        <a:lnTo>
                          <a:pt x="41883" y="269380"/>
                        </a:lnTo>
                        <a:lnTo>
                          <a:pt x="43516" y="253181"/>
                        </a:lnTo>
                        <a:lnTo>
                          <a:pt x="4088" y="240692"/>
                        </a:lnTo>
                        <a:cubicBezTo>
                          <a:pt x="5939" y="232611"/>
                          <a:pt x="7610" y="227364"/>
                          <a:pt x="10152" y="218353"/>
                        </a:cubicBezTo>
                        <a:lnTo>
                          <a:pt x="51417" y="224446"/>
                        </a:lnTo>
                        <a:lnTo>
                          <a:pt x="56329" y="208624"/>
                        </a:lnTo>
                        <a:lnTo>
                          <a:pt x="19407" y="188346"/>
                        </a:lnTo>
                        <a:cubicBezTo>
                          <a:pt x="22947" y="180849"/>
                          <a:pt x="25581" y="174932"/>
                          <a:pt x="29996" y="166677"/>
                        </a:cubicBezTo>
                        <a:lnTo>
                          <a:pt x="68569" y="182026"/>
                        </a:lnTo>
                        <a:lnTo>
                          <a:pt x="76040" y="168261"/>
                        </a:lnTo>
                        <a:lnTo>
                          <a:pt x="43502" y="142085"/>
                        </a:lnTo>
                        <a:cubicBezTo>
                          <a:pt x="48294" y="135321"/>
                          <a:pt x="51920" y="129953"/>
                          <a:pt x="57707" y="122594"/>
                        </a:cubicBezTo>
                        <a:lnTo>
                          <a:pt x="92257" y="143964"/>
                        </a:lnTo>
                        <a:lnTo>
                          <a:pt x="104395" y="129253"/>
                        </a:lnTo>
                        <a:lnTo>
                          <a:pt x="75365" y="99399"/>
                        </a:lnTo>
                        <a:cubicBezTo>
                          <a:pt x="80945" y="93268"/>
                          <a:pt x="85196" y="88382"/>
                          <a:pt x="91835" y="81780"/>
                        </a:cubicBezTo>
                        <a:lnTo>
                          <a:pt x="124772" y="108191"/>
                        </a:lnTo>
                        <a:lnTo>
                          <a:pt x="136839" y="98235"/>
                        </a:lnTo>
                        <a:lnTo>
                          <a:pt x="114359" y="62278"/>
                        </a:lnTo>
                        <a:cubicBezTo>
                          <a:pt x="121107" y="57463"/>
                          <a:pt x="126294" y="53584"/>
                          <a:pt x="134177" y="48532"/>
                        </a:cubicBezTo>
                        <a:lnTo>
                          <a:pt x="160262" y="80641"/>
                        </a:lnTo>
                        <a:lnTo>
                          <a:pt x="175938" y="72132"/>
                        </a:lnTo>
                        <a:lnTo>
                          <a:pt x="160156" y="33502"/>
                        </a:lnTo>
                        <a:cubicBezTo>
                          <a:pt x="167640" y="29941"/>
                          <a:pt x="173425" y="27036"/>
                          <a:pt x="182059" y="23418"/>
                        </a:cubicBezTo>
                        <a:lnTo>
                          <a:pt x="202173" y="58721"/>
                        </a:lnTo>
                        <a:lnTo>
                          <a:pt x="216779" y="54187"/>
                        </a:lnTo>
                        <a:lnTo>
                          <a:pt x="208234" y="13810"/>
                        </a:lnTo>
                        <a:cubicBezTo>
                          <a:pt x="216232" y="11640"/>
                          <a:pt x="222443" y="9813"/>
                          <a:pt x="231584" y="7793"/>
                        </a:cubicBezTo>
                        <a:lnTo>
                          <a:pt x="244852" y="45473"/>
                        </a:lnTo>
                        <a:lnTo>
                          <a:pt x="247757" y="44571"/>
                        </a:lnTo>
                        <a:lnTo>
                          <a:pt x="261875" y="43148"/>
                        </a:lnTo>
                        <a:lnTo>
                          <a:pt x="261189" y="2153"/>
                        </a:lnTo>
                        <a:cubicBezTo>
                          <a:pt x="269454" y="1548"/>
                          <a:pt x="275899" y="939"/>
                          <a:pt x="285258" y="698"/>
                        </a:cubicBezTo>
                        <a:lnTo>
                          <a:pt x="291098" y="40202"/>
                        </a:lnTo>
                        <a:lnTo>
                          <a:pt x="300527" y="39251"/>
                        </a:lnTo>
                        <a:lnTo>
                          <a:pt x="307957" y="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3" name="Group 25"/>
                  <p:cNvGrpSpPr/>
                  <p:nvPr/>
                </p:nvGrpSpPr>
                <p:grpSpPr>
                  <a:xfrm>
                    <a:off x="6703846" y="4543529"/>
                    <a:ext cx="225591" cy="220149"/>
                    <a:chOff x="2185715" y="4686459"/>
                    <a:chExt cx="269716" cy="263210"/>
                  </a:xfr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grpSpPr>
                <p:sp>
                  <p:nvSpPr>
                    <p:cNvPr id="39" name="Freeform 5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211889" y="4712570"/>
                      <a:ext cx="217385" cy="211697"/>
                    </a:xfrm>
                    <a:prstGeom prst="donut">
                      <a:avLst>
                        <a:gd name="adj" fmla="val 25810"/>
                      </a:avLst>
                    </a:pr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80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2185715" y="4686459"/>
                      <a:ext cx="269716" cy="263210"/>
                    </a:xfrm>
                    <a:custGeom>
                      <a:avLst/>
                      <a:gdLst>
                        <a:gd name="connsiteX0" fmla="*/ 117773 w 269716"/>
                        <a:gd name="connsiteY0" fmla="*/ 232867 h 263210"/>
                        <a:gd name="connsiteX1" fmla="*/ 149035 w 269716"/>
                        <a:gd name="connsiteY1" fmla="*/ 232867 h 263210"/>
                        <a:gd name="connsiteX2" fmla="*/ 143219 w 269716"/>
                        <a:gd name="connsiteY2" fmla="*/ 263210 h 263210"/>
                        <a:gd name="connsiteX3" fmla="*/ 123589 w 269716"/>
                        <a:gd name="connsiteY3" fmla="*/ 263210 h 263210"/>
                        <a:gd name="connsiteX4" fmla="*/ 199196 w 269716"/>
                        <a:gd name="connsiteY4" fmla="*/ 212403 h 263210"/>
                        <a:gd name="connsiteX5" fmla="*/ 210101 w 269716"/>
                        <a:gd name="connsiteY5" fmla="*/ 241335 h 263210"/>
                        <a:gd name="connsiteX6" fmla="*/ 192652 w 269716"/>
                        <a:gd name="connsiteY6" fmla="*/ 251214 h 263210"/>
                        <a:gd name="connsiteX7" fmla="*/ 172295 w 269716"/>
                        <a:gd name="connsiteY7" fmla="*/ 227222 h 263210"/>
                        <a:gd name="connsiteX8" fmla="*/ 68339 w 269716"/>
                        <a:gd name="connsiteY8" fmla="*/ 210992 h 263210"/>
                        <a:gd name="connsiteX9" fmla="*/ 94513 w 269716"/>
                        <a:gd name="connsiteY9" fmla="*/ 226517 h 263210"/>
                        <a:gd name="connsiteX10" fmla="*/ 74883 w 269716"/>
                        <a:gd name="connsiteY10" fmla="*/ 249803 h 263210"/>
                        <a:gd name="connsiteX11" fmla="*/ 56707 w 269716"/>
                        <a:gd name="connsiteY11" fmla="*/ 240630 h 263210"/>
                        <a:gd name="connsiteX12" fmla="*/ 231913 w 269716"/>
                        <a:gd name="connsiteY12" fmla="*/ 170063 h 263210"/>
                        <a:gd name="connsiteX13" fmla="*/ 256632 w 269716"/>
                        <a:gd name="connsiteY13" fmla="*/ 190527 h 263210"/>
                        <a:gd name="connsiteX14" fmla="*/ 246454 w 269716"/>
                        <a:gd name="connsiteY14" fmla="*/ 207463 h 263210"/>
                        <a:gd name="connsiteX15" fmla="*/ 216645 w 269716"/>
                        <a:gd name="connsiteY15" fmla="*/ 196173 h 263210"/>
                        <a:gd name="connsiteX16" fmla="*/ 35623 w 269716"/>
                        <a:gd name="connsiteY16" fmla="*/ 168652 h 263210"/>
                        <a:gd name="connsiteX17" fmla="*/ 52345 w 269716"/>
                        <a:gd name="connsiteY17" fmla="*/ 194056 h 263210"/>
                        <a:gd name="connsiteX18" fmla="*/ 21809 w 269716"/>
                        <a:gd name="connsiteY18" fmla="*/ 205346 h 263210"/>
                        <a:gd name="connsiteX19" fmla="*/ 12358 w 269716"/>
                        <a:gd name="connsiteY19" fmla="*/ 187705 h 263210"/>
                        <a:gd name="connsiteX20" fmla="*/ 238454 w 269716"/>
                        <a:gd name="connsiteY20" fmla="*/ 117845 h 263210"/>
                        <a:gd name="connsiteX21" fmla="*/ 269716 w 269716"/>
                        <a:gd name="connsiteY21" fmla="*/ 122785 h 263210"/>
                        <a:gd name="connsiteX22" fmla="*/ 269716 w 269716"/>
                        <a:gd name="connsiteY22" fmla="*/ 142543 h 263210"/>
                        <a:gd name="connsiteX23" fmla="*/ 238454 w 269716"/>
                        <a:gd name="connsiteY23" fmla="*/ 148188 h 263210"/>
                        <a:gd name="connsiteX24" fmla="*/ 29809 w 269716"/>
                        <a:gd name="connsiteY24" fmla="*/ 115727 h 263210"/>
                        <a:gd name="connsiteX25" fmla="*/ 29809 w 269716"/>
                        <a:gd name="connsiteY25" fmla="*/ 145364 h 263210"/>
                        <a:gd name="connsiteX26" fmla="*/ 0 w 269716"/>
                        <a:gd name="connsiteY26" fmla="*/ 140425 h 263210"/>
                        <a:gd name="connsiteX27" fmla="*/ 0 w 269716"/>
                        <a:gd name="connsiteY27" fmla="*/ 119961 h 263210"/>
                        <a:gd name="connsiteX28" fmla="*/ 247907 w 269716"/>
                        <a:gd name="connsiteY28" fmla="*/ 58570 h 263210"/>
                        <a:gd name="connsiteX29" fmla="*/ 257358 w 269716"/>
                        <a:gd name="connsiteY29" fmla="*/ 76212 h 263210"/>
                        <a:gd name="connsiteX30" fmla="*/ 234093 w 269716"/>
                        <a:gd name="connsiteY30" fmla="*/ 95264 h 263210"/>
                        <a:gd name="connsiteX31" fmla="*/ 217371 w 269716"/>
                        <a:gd name="connsiteY31" fmla="*/ 69155 h 263210"/>
                        <a:gd name="connsiteX32" fmla="*/ 23265 w 269716"/>
                        <a:gd name="connsiteY32" fmla="*/ 56453 h 263210"/>
                        <a:gd name="connsiteX33" fmla="*/ 53074 w 269716"/>
                        <a:gd name="connsiteY33" fmla="*/ 67038 h 263210"/>
                        <a:gd name="connsiteX34" fmla="*/ 37806 w 269716"/>
                        <a:gd name="connsiteY34" fmla="*/ 93853 h 263210"/>
                        <a:gd name="connsiteX35" fmla="*/ 13087 w 269716"/>
                        <a:gd name="connsiteY35" fmla="*/ 73389 h 263210"/>
                        <a:gd name="connsiteX36" fmla="*/ 194829 w 269716"/>
                        <a:gd name="connsiteY36" fmla="*/ 13408 h 263210"/>
                        <a:gd name="connsiteX37" fmla="*/ 211551 w 269716"/>
                        <a:gd name="connsiteY37" fmla="*/ 23287 h 263210"/>
                        <a:gd name="connsiteX38" fmla="*/ 201373 w 269716"/>
                        <a:gd name="connsiteY38" fmla="*/ 52219 h 263210"/>
                        <a:gd name="connsiteX39" fmla="*/ 174472 w 269716"/>
                        <a:gd name="connsiteY39" fmla="*/ 37401 h 263210"/>
                        <a:gd name="connsiteX40" fmla="*/ 77066 w 269716"/>
                        <a:gd name="connsiteY40" fmla="*/ 11996 h 263210"/>
                        <a:gd name="connsiteX41" fmla="*/ 96696 w 269716"/>
                        <a:gd name="connsiteY41" fmla="*/ 35989 h 263210"/>
                        <a:gd name="connsiteX42" fmla="*/ 69795 w 269716"/>
                        <a:gd name="connsiteY42" fmla="*/ 50807 h 263210"/>
                        <a:gd name="connsiteX43" fmla="*/ 59617 w 269716"/>
                        <a:gd name="connsiteY43" fmla="*/ 22581 h 263210"/>
                        <a:gd name="connsiteX44" fmla="*/ 126504 w 269716"/>
                        <a:gd name="connsiteY44" fmla="*/ 0 h 263210"/>
                        <a:gd name="connsiteX45" fmla="*/ 146135 w 269716"/>
                        <a:gd name="connsiteY45" fmla="*/ 0 h 263210"/>
                        <a:gd name="connsiteX46" fmla="*/ 151951 w 269716"/>
                        <a:gd name="connsiteY46" fmla="*/ 31049 h 263210"/>
                        <a:gd name="connsiteX47" fmla="*/ 120688 w 269716"/>
                        <a:gd name="connsiteY47" fmla="*/ 31049 h 263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269716" h="263210">
                          <a:moveTo>
                            <a:pt x="117773" y="232867"/>
                          </a:moveTo>
                          <a:lnTo>
                            <a:pt x="149035" y="232867"/>
                          </a:lnTo>
                          <a:lnTo>
                            <a:pt x="143219" y="263210"/>
                          </a:lnTo>
                          <a:lnTo>
                            <a:pt x="123589" y="263210"/>
                          </a:lnTo>
                          <a:close/>
                          <a:moveTo>
                            <a:pt x="199196" y="212403"/>
                          </a:moveTo>
                          <a:lnTo>
                            <a:pt x="210101" y="241335"/>
                          </a:lnTo>
                          <a:lnTo>
                            <a:pt x="192652" y="251214"/>
                          </a:lnTo>
                          <a:lnTo>
                            <a:pt x="172295" y="227222"/>
                          </a:lnTo>
                          <a:close/>
                          <a:moveTo>
                            <a:pt x="68339" y="210992"/>
                          </a:moveTo>
                          <a:lnTo>
                            <a:pt x="94513" y="226517"/>
                          </a:lnTo>
                          <a:lnTo>
                            <a:pt x="74883" y="249803"/>
                          </a:lnTo>
                          <a:lnTo>
                            <a:pt x="56707" y="240630"/>
                          </a:lnTo>
                          <a:close/>
                          <a:moveTo>
                            <a:pt x="231913" y="170063"/>
                          </a:moveTo>
                          <a:lnTo>
                            <a:pt x="256632" y="190527"/>
                          </a:lnTo>
                          <a:lnTo>
                            <a:pt x="246454" y="207463"/>
                          </a:lnTo>
                          <a:lnTo>
                            <a:pt x="216645" y="196173"/>
                          </a:lnTo>
                          <a:close/>
                          <a:moveTo>
                            <a:pt x="35623" y="168652"/>
                          </a:moveTo>
                          <a:lnTo>
                            <a:pt x="52345" y="194056"/>
                          </a:lnTo>
                          <a:lnTo>
                            <a:pt x="21809" y="205346"/>
                          </a:lnTo>
                          <a:lnTo>
                            <a:pt x="12358" y="187705"/>
                          </a:lnTo>
                          <a:close/>
                          <a:moveTo>
                            <a:pt x="238454" y="117845"/>
                          </a:moveTo>
                          <a:lnTo>
                            <a:pt x="269716" y="122785"/>
                          </a:lnTo>
                          <a:lnTo>
                            <a:pt x="269716" y="142543"/>
                          </a:lnTo>
                          <a:lnTo>
                            <a:pt x="238454" y="148188"/>
                          </a:lnTo>
                          <a:close/>
                          <a:moveTo>
                            <a:pt x="29809" y="115727"/>
                          </a:moveTo>
                          <a:lnTo>
                            <a:pt x="29809" y="145364"/>
                          </a:lnTo>
                          <a:lnTo>
                            <a:pt x="0" y="140425"/>
                          </a:lnTo>
                          <a:lnTo>
                            <a:pt x="0" y="119961"/>
                          </a:lnTo>
                          <a:close/>
                          <a:moveTo>
                            <a:pt x="247907" y="58570"/>
                          </a:moveTo>
                          <a:lnTo>
                            <a:pt x="257358" y="76212"/>
                          </a:lnTo>
                          <a:lnTo>
                            <a:pt x="234093" y="95264"/>
                          </a:lnTo>
                          <a:lnTo>
                            <a:pt x="217371" y="69155"/>
                          </a:lnTo>
                          <a:close/>
                          <a:moveTo>
                            <a:pt x="23265" y="56453"/>
                          </a:moveTo>
                          <a:lnTo>
                            <a:pt x="53074" y="67038"/>
                          </a:lnTo>
                          <a:lnTo>
                            <a:pt x="37806" y="93853"/>
                          </a:lnTo>
                          <a:lnTo>
                            <a:pt x="13087" y="73389"/>
                          </a:lnTo>
                          <a:close/>
                          <a:moveTo>
                            <a:pt x="194829" y="13408"/>
                          </a:moveTo>
                          <a:lnTo>
                            <a:pt x="211551" y="23287"/>
                          </a:lnTo>
                          <a:lnTo>
                            <a:pt x="201373" y="52219"/>
                          </a:lnTo>
                          <a:lnTo>
                            <a:pt x="174472" y="37401"/>
                          </a:lnTo>
                          <a:close/>
                          <a:moveTo>
                            <a:pt x="77066" y="11996"/>
                          </a:moveTo>
                          <a:lnTo>
                            <a:pt x="96696" y="35989"/>
                          </a:lnTo>
                          <a:lnTo>
                            <a:pt x="69795" y="50807"/>
                          </a:lnTo>
                          <a:lnTo>
                            <a:pt x="59617" y="22581"/>
                          </a:lnTo>
                          <a:close/>
                          <a:moveTo>
                            <a:pt x="126504" y="0"/>
                          </a:moveTo>
                          <a:lnTo>
                            <a:pt x="146135" y="0"/>
                          </a:lnTo>
                          <a:lnTo>
                            <a:pt x="151951" y="31049"/>
                          </a:lnTo>
                          <a:lnTo>
                            <a:pt x="120688" y="31049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80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" name="Freeform 26"/>
                  <p:cNvSpPr/>
                  <p:nvPr/>
                </p:nvSpPr>
                <p:spPr>
                  <a:xfrm>
                    <a:off x="7522030" y="3396502"/>
                    <a:ext cx="320202" cy="320315"/>
                  </a:xfrm>
                  <a:custGeom>
                    <a:avLst/>
                    <a:gdLst>
                      <a:gd name="connsiteX0" fmla="*/ 192965 w 382832"/>
                      <a:gd name="connsiteY0" fmla="*/ 82468 h 382968"/>
                      <a:gd name="connsiteX1" fmla="*/ 82103 w 382832"/>
                      <a:gd name="connsiteY1" fmla="*/ 193329 h 382968"/>
                      <a:gd name="connsiteX2" fmla="*/ 192965 w 382832"/>
                      <a:gd name="connsiteY2" fmla="*/ 304190 h 382968"/>
                      <a:gd name="connsiteX3" fmla="*/ 303827 w 382832"/>
                      <a:gd name="connsiteY3" fmla="*/ 193329 h 382968"/>
                      <a:gd name="connsiteX4" fmla="*/ 192965 w 382832"/>
                      <a:gd name="connsiteY4" fmla="*/ 82468 h 382968"/>
                      <a:gd name="connsiteX5" fmla="*/ 202323 w 382832"/>
                      <a:gd name="connsiteY5" fmla="*/ 0 h 382968"/>
                      <a:gd name="connsiteX6" fmla="*/ 217669 w 382832"/>
                      <a:gd name="connsiteY6" fmla="*/ 2056 h 382968"/>
                      <a:gd name="connsiteX7" fmla="*/ 216397 w 382832"/>
                      <a:gd name="connsiteY7" fmla="*/ 29248 h 382968"/>
                      <a:gd name="connsiteX8" fmla="*/ 209943 w 382832"/>
                      <a:gd name="connsiteY8" fmla="*/ 28633 h 382968"/>
                      <a:gd name="connsiteX9" fmla="*/ 235601 w 382832"/>
                      <a:gd name="connsiteY9" fmla="*/ 33813 h 382968"/>
                      <a:gd name="connsiteX10" fmla="*/ 226888 w 382832"/>
                      <a:gd name="connsiteY10" fmla="*/ 31665 h 382968"/>
                      <a:gd name="connsiteX11" fmla="*/ 235745 w 382832"/>
                      <a:gd name="connsiteY11" fmla="*/ 5237 h 382968"/>
                      <a:gd name="connsiteX12" fmla="*/ 250626 w 382832"/>
                      <a:gd name="connsiteY12" fmla="*/ 9512 h 382968"/>
                      <a:gd name="connsiteX13" fmla="*/ 245477 w 382832"/>
                      <a:gd name="connsiteY13" fmla="*/ 35807 h 382968"/>
                      <a:gd name="connsiteX14" fmla="*/ 256121 w 382832"/>
                      <a:gd name="connsiteY14" fmla="*/ 37956 h 382968"/>
                      <a:gd name="connsiteX15" fmla="*/ 268029 w 382832"/>
                      <a:gd name="connsiteY15" fmla="*/ 16593 h 382968"/>
                      <a:gd name="connsiteX16" fmla="*/ 281869 w 382832"/>
                      <a:gd name="connsiteY16" fmla="*/ 23534 h 382968"/>
                      <a:gd name="connsiteX17" fmla="*/ 272241 w 382832"/>
                      <a:gd name="connsiteY17" fmla="*/ 47745 h 382968"/>
                      <a:gd name="connsiteX18" fmla="*/ 281173 w 382832"/>
                      <a:gd name="connsiteY18" fmla="*/ 53766 h 382968"/>
                      <a:gd name="connsiteX19" fmla="*/ 298572 w 382832"/>
                      <a:gd name="connsiteY19" fmla="*/ 32978 h 382968"/>
                      <a:gd name="connsiteX20" fmla="*/ 310275 w 382832"/>
                      <a:gd name="connsiteY20" fmla="*/ 41827 h 382968"/>
                      <a:gd name="connsiteX21" fmla="*/ 296574 w 382832"/>
                      <a:gd name="connsiteY21" fmla="*/ 64150 h 382968"/>
                      <a:gd name="connsiteX22" fmla="*/ 305580 w 382832"/>
                      <a:gd name="connsiteY22" fmla="*/ 70222 h 382968"/>
                      <a:gd name="connsiteX23" fmla="*/ 325038 w 382832"/>
                      <a:gd name="connsiteY23" fmla="*/ 54542 h 382968"/>
                      <a:gd name="connsiteX24" fmla="*/ 334798 w 382832"/>
                      <a:gd name="connsiteY24" fmla="*/ 65497 h 382968"/>
                      <a:gd name="connsiteX25" fmla="*/ 318037 w 382832"/>
                      <a:gd name="connsiteY25" fmla="*/ 83628 h 382968"/>
                      <a:gd name="connsiteX26" fmla="*/ 324692 w 382832"/>
                      <a:gd name="connsiteY26" fmla="*/ 93498 h 382968"/>
                      <a:gd name="connsiteX27" fmla="*/ 347715 w 382832"/>
                      <a:gd name="connsiteY27" fmla="*/ 80887 h 382968"/>
                      <a:gd name="connsiteX28" fmla="*/ 355391 w 382832"/>
                      <a:gd name="connsiteY28" fmla="*/ 93391 h 382968"/>
                      <a:gd name="connsiteX29" fmla="*/ 335011 w 382832"/>
                      <a:gd name="connsiteY29" fmla="*/ 108804 h 382968"/>
                      <a:gd name="connsiteX30" fmla="*/ 341580 w 382832"/>
                      <a:gd name="connsiteY30" fmla="*/ 118546 h 382968"/>
                      <a:gd name="connsiteX31" fmla="*/ 364709 w 382832"/>
                      <a:gd name="connsiteY31" fmla="*/ 110654 h 382968"/>
                      <a:gd name="connsiteX32" fmla="*/ 370128 w 382832"/>
                      <a:gd name="connsiteY32" fmla="*/ 124288 h 382968"/>
                      <a:gd name="connsiteX33" fmla="*/ 349314 w 382832"/>
                      <a:gd name="connsiteY33" fmla="*/ 134999 h 382968"/>
                      <a:gd name="connsiteX34" fmla="*/ 351666 w 382832"/>
                      <a:gd name="connsiteY34" fmla="*/ 146649 h 382968"/>
                      <a:gd name="connsiteX35" fmla="*/ 377148 w 382832"/>
                      <a:gd name="connsiteY35" fmla="*/ 142888 h 382968"/>
                      <a:gd name="connsiteX36" fmla="*/ 380006 w 382832"/>
                      <a:gd name="connsiteY36" fmla="*/ 157279 h 382968"/>
                      <a:gd name="connsiteX37" fmla="*/ 355315 w 382832"/>
                      <a:gd name="connsiteY37" fmla="*/ 164727 h 382968"/>
                      <a:gd name="connsiteX38" fmla="*/ 357447 w 382832"/>
                      <a:gd name="connsiteY38" fmla="*/ 175283 h 382968"/>
                      <a:gd name="connsiteX39" fmla="*/ 382528 w 382832"/>
                      <a:gd name="connsiteY39" fmla="*/ 176170 h 382968"/>
                      <a:gd name="connsiteX40" fmla="*/ 382832 w 382832"/>
                      <a:gd name="connsiteY40" fmla="*/ 191580 h 382968"/>
                      <a:gd name="connsiteX41" fmla="*/ 360917 w 382832"/>
                      <a:gd name="connsiteY41" fmla="*/ 194188 h 382968"/>
                      <a:gd name="connsiteX42" fmla="*/ 358579 w 382832"/>
                      <a:gd name="connsiteY42" fmla="*/ 205768 h 382968"/>
                      <a:gd name="connsiteX43" fmla="*/ 381944 w 382832"/>
                      <a:gd name="connsiteY43" fmla="*/ 210257 h 382968"/>
                      <a:gd name="connsiteX44" fmla="*/ 379874 w 382832"/>
                      <a:gd name="connsiteY44" fmla="*/ 225531 h 382968"/>
                      <a:gd name="connsiteX45" fmla="*/ 354772 w 382832"/>
                      <a:gd name="connsiteY45" fmla="*/ 224625 h 382968"/>
                      <a:gd name="connsiteX46" fmla="*/ 352634 w 382832"/>
                      <a:gd name="connsiteY46" fmla="*/ 235213 h 382968"/>
                      <a:gd name="connsiteX47" fmla="*/ 375430 w 382832"/>
                      <a:gd name="connsiteY47" fmla="*/ 244440 h 382968"/>
                      <a:gd name="connsiteX48" fmla="*/ 370442 w 382832"/>
                      <a:gd name="connsiteY48" fmla="*/ 259024 h 382968"/>
                      <a:gd name="connsiteX49" fmla="*/ 348851 w 382832"/>
                      <a:gd name="connsiteY49" fmla="*/ 253950 h 382968"/>
                      <a:gd name="connsiteX50" fmla="*/ 347878 w 382832"/>
                      <a:gd name="connsiteY50" fmla="*/ 258770 h 382968"/>
                      <a:gd name="connsiteX51" fmla="*/ 343740 w 382832"/>
                      <a:gd name="connsiteY51" fmla="*/ 264908 h 382968"/>
                      <a:gd name="connsiteX52" fmla="*/ 362882 w 382832"/>
                      <a:gd name="connsiteY52" fmla="*/ 276736 h 382968"/>
                      <a:gd name="connsiteX53" fmla="*/ 355514 w 382832"/>
                      <a:gd name="connsiteY53" fmla="*/ 290274 h 382968"/>
                      <a:gd name="connsiteX54" fmla="*/ 333039 w 382832"/>
                      <a:gd name="connsiteY54" fmla="*/ 280780 h 382968"/>
                      <a:gd name="connsiteX55" fmla="*/ 327629 w 382832"/>
                      <a:gd name="connsiteY55" fmla="*/ 288804 h 382968"/>
                      <a:gd name="connsiteX56" fmla="*/ 346237 w 382832"/>
                      <a:gd name="connsiteY56" fmla="*/ 306568 h 382968"/>
                      <a:gd name="connsiteX57" fmla="*/ 336224 w 382832"/>
                      <a:gd name="connsiteY57" fmla="*/ 318286 h 382968"/>
                      <a:gd name="connsiteX58" fmla="*/ 316850 w 382832"/>
                      <a:gd name="connsiteY58" fmla="*/ 304791 h 382968"/>
                      <a:gd name="connsiteX59" fmla="*/ 311848 w 382832"/>
                      <a:gd name="connsiteY59" fmla="*/ 312211 h 382968"/>
                      <a:gd name="connsiteX60" fmla="*/ 308748 w 382832"/>
                      <a:gd name="connsiteY60" fmla="*/ 314301 h 382968"/>
                      <a:gd name="connsiteX61" fmla="*/ 322192 w 382832"/>
                      <a:gd name="connsiteY61" fmla="*/ 331743 h 382968"/>
                      <a:gd name="connsiteX62" fmla="*/ 310521 w 382832"/>
                      <a:gd name="connsiteY62" fmla="*/ 341811 h 382968"/>
                      <a:gd name="connsiteX63" fmla="*/ 292859 w 382832"/>
                      <a:gd name="connsiteY63" fmla="*/ 325013 h 382968"/>
                      <a:gd name="connsiteX64" fmla="*/ 284373 w 382832"/>
                      <a:gd name="connsiteY64" fmla="*/ 330734 h 382968"/>
                      <a:gd name="connsiteX65" fmla="*/ 294374 w 382832"/>
                      <a:gd name="connsiteY65" fmla="*/ 353877 h 382968"/>
                      <a:gd name="connsiteX66" fmla="*/ 281340 w 382832"/>
                      <a:gd name="connsiteY66" fmla="*/ 360397 h 382968"/>
                      <a:gd name="connsiteX67" fmla="*/ 268707 w 382832"/>
                      <a:gd name="connsiteY67" fmla="*/ 341297 h 382968"/>
                      <a:gd name="connsiteX68" fmla="*/ 258407 w 382832"/>
                      <a:gd name="connsiteY68" fmla="*/ 348241 h 382968"/>
                      <a:gd name="connsiteX69" fmla="*/ 257836 w 382832"/>
                      <a:gd name="connsiteY69" fmla="*/ 348356 h 382968"/>
                      <a:gd name="connsiteX70" fmla="*/ 263941 w 382832"/>
                      <a:gd name="connsiteY70" fmla="*/ 368981 h 382968"/>
                      <a:gd name="connsiteX71" fmla="*/ 250220 w 382832"/>
                      <a:gd name="connsiteY71" fmla="*/ 373892 h 382968"/>
                      <a:gd name="connsiteX72" fmla="*/ 239306 w 382832"/>
                      <a:gd name="connsiteY72" fmla="*/ 352097 h 382968"/>
                      <a:gd name="connsiteX73" fmla="*/ 228502 w 382832"/>
                      <a:gd name="connsiteY73" fmla="*/ 354279 h 382968"/>
                      <a:gd name="connsiteX74" fmla="*/ 231248 w 382832"/>
                      <a:gd name="connsiteY74" fmla="*/ 378871 h 382968"/>
                      <a:gd name="connsiteX75" fmla="*/ 217111 w 382832"/>
                      <a:gd name="connsiteY75" fmla="*/ 380850 h 382968"/>
                      <a:gd name="connsiteX76" fmla="*/ 210761 w 382832"/>
                      <a:gd name="connsiteY76" fmla="*/ 357860 h 382968"/>
                      <a:gd name="connsiteX77" fmla="*/ 198752 w 382832"/>
                      <a:gd name="connsiteY77" fmla="*/ 360285 h 382968"/>
                      <a:gd name="connsiteX78" fmla="*/ 197679 w 382832"/>
                      <a:gd name="connsiteY78" fmla="*/ 382552 h 382968"/>
                      <a:gd name="connsiteX79" fmla="*/ 183021 w 382832"/>
                      <a:gd name="connsiteY79" fmla="*/ 382968 h 382968"/>
                      <a:gd name="connsiteX80" fmla="*/ 180666 w 382832"/>
                      <a:gd name="connsiteY80" fmla="*/ 358970 h 382968"/>
                      <a:gd name="connsiteX81" fmla="*/ 169725 w 382832"/>
                      <a:gd name="connsiteY81" fmla="*/ 356761 h 382968"/>
                      <a:gd name="connsiteX82" fmla="*/ 162917 w 382832"/>
                      <a:gd name="connsiteY82" fmla="*/ 380223 h 382968"/>
                      <a:gd name="connsiteX83" fmla="*/ 148569 w 382832"/>
                      <a:gd name="connsiteY83" fmla="*/ 378589 h 382968"/>
                      <a:gd name="connsiteX84" fmla="*/ 151125 w 382832"/>
                      <a:gd name="connsiteY84" fmla="*/ 353006 h 382968"/>
                      <a:gd name="connsiteX85" fmla="*/ 139606 w 382832"/>
                      <a:gd name="connsiteY85" fmla="*/ 350681 h 382968"/>
                      <a:gd name="connsiteX86" fmla="*/ 129641 w 382832"/>
                      <a:gd name="connsiteY86" fmla="*/ 372881 h 382968"/>
                      <a:gd name="connsiteX87" fmla="*/ 115226 w 382832"/>
                      <a:gd name="connsiteY87" fmla="*/ 368163 h 382968"/>
                      <a:gd name="connsiteX88" fmla="*/ 122283 w 382832"/>
                      <a:gd name="connsiteY88" fmla="*/ 344708 h 382968"/>
                      <a:gd name="connsiteX89" fmla="*/ 113481 w 382832"/>
                      <a:gd name="connsiteY89" fmla="*/ 338774 h 382968"/>
                      <a:gd name="connsiteX90" fmla="*/ 98294 w 382832"/>
                      <a:gd name="connsiteY90" fmla="*/ 358951 h 382968"/>
                      <a:gd name="connsiteX91" fmla="*/ 85570 w 382832"/>
                      <a:gd name="connsiteY91" fmla="*/ 350796 h 382968"/>
                      <a:gd name="connsiteX92" fmla="*/ 97041 w 382832"/>
                      <a:gd name="connsiteY92" fmla="*/ 327689 h 382968"/>
                      <a:gd name="connsiteX93" fmla="*/ 88526 w 382832"/>
                      <a:gd name="connsiteY93" fmla="*/ 321949 h 382968"/>
                      <a:gd name="connsiteX94" fmla="*/ 69053 w 382832"/>
                      <a:gd name="connsiteY94" fmla="*/ 339661 h 382968"/>
                      <a:gd name="connsiteX95" fmla="*/ 58073 w 382832"/>
                      <a:gd name="connsiteY95" fmla="*/ 329278 h 382968"/>
                      <a:gd name="connsiteX96" fmla="*/ 72632 w 382832"/>
                      <a:gd name="connsiteY96" fmla="*/ 310059 h 382968"/>
                      <a:gd name="connsiteX97" fmla="*/ 66982 w 382832"/>
                      <a:gd name="connsiteY97" fmla="*/ 301678 h 382968"/>
                      <a:gd name="connsiteX98" fmla="*/ 44518 w 382832"/>
                      <a:gd name="connsiteY98" fmla="*/ 315253 h 382968"/>
                      <a:gd name="connsiteX99" fmla="*/ 35749 w 382832"/>
                      <a:gd name="connsiteY99" fmla="*/ 302945 h 382968"/>
                      <a:gd name="connsiteX100" fmla="*/ 55855 w 382832"/>
                      <a:gd name="connsiteY100" fmla="*/ 285175 h 382968"/>
                      <a:gd name="connsiteX101" fmla="*/ 50238 w 382832"/>
                      <a:gd name="connsiteY101" fmla="*/ 276844 h 382968"/>
                      <a:gd name="connsiteX102" fmla="*/ 24771 w 382832"/>
                      <a:gd name="connsiteY102" fmla="*/ 287418 h 382968"/>
                      <a:gd name="connsiteX103" fmla="*/ 17940 w 382832"/>
                      <a:gd name="connsiteY103" fmla="*/ 273937 h 382968"/>
                      <a:gd name="connsiteX104" fmla="*/ 39071 w 382832"/>
                      <a:gd name="connsiteY104" fmla="*/ 260281 h 382968"/>
                      <a:gd name="connsiteX105" fmla="*/ 38052 w 382832"/>
                      <a:gd name="connsiteY105" fmla="*/ 258770 h 382968"/>
                      <a:gd name="connsiteX106" fmla="*/ 36333 w 382832"/>
                      <a:gd name="connsiteY106" fmla="*/ 250256 h 382968"/>
                      <a:gd name="connsiteX107" fmla="*/ 10814 w 382832"/>
                      <a:gd name="connsiteY107" fmla="*/ 255947 h 382968"/>
                      <a:gd name="connsiteX108" fmla="*/ 6679 w 382832"/>
                      <a:gd name="connsiteY108" fmla="*/ 241809 h 382968"/>
                      <a:gd name="connsiteX109" fmla="*/ 32439 w 382832"/>
                      <a:gd name="connsiteY109" fmla="*/ 230969 h 382968"/>
                      <a:gd name="connsiteX110" fmla="*/ 30572 w 382832"/>
                      <a:gd name="connsiteY110" fmla="*/ 221721 h 382968"/>
                      <a:gd name="connsiteX111" fmla="*/ 2529 w 382832"/>
                      <a:gd name="connsiteY111" fmla="*/ 223080 h 382968"/>
                      <a:gd name="connsiteX112" fmla="*/ 1173 w 382832"/>
                      <a:gd name="connsiteY112" fmla="*/ 207960 h 382968"/>
                      <a:gd name="connsiteX113" fmla="*/ 26686 w 382832"/>
                      <a:gd name="connsiteY113" fmla="*/ 202470 h 382968"/>
                      <a:gd name="connsiteX114" fmla="*/ 24840 w 382832"/>
                      <a:gd name="connsiteY114" fmla="*/ 193329 h 382968"/>
                      <a:gd name="connsiteX115" fmla="*/ 25142 w 382832"/>
                      <a:gd name="connsiteY115" fmla="*/ 191835 h 382968"/>
                      <a:gd name="connsiteX116" fmla="*/ 0 w 382832"/>
                      <a:gd name="connsiteY116" fmla="*/ 188608 h 382968"/>
                      <a:gd name="connsiteX117" fmla="*/ 1276 w 382832"/>
                      <a:gd name="connsiteY117" fmla="*/ 173800 h 382968"/>
                      <a:gd name="connsiteX118" fmla="*/ 28965 w 382832"/>
                      <a:gd name="connsiteY118" fmla="*/ 172899 h 382968"/>
                      <a:gd name="connsiteX119" fmla="*/ 30864 w 382832"/>
                      <a:gd name="connsiteY119" fmla="*/ 163492 h 382968"/>
                      <a:gd name="connsiteX120" fmla="*/ 2624 w 382832"/>
                      <a:gd name="connsiteY120" fmla="*/ 154547 h 382968"/>
                      <a:gd name="connsiteX121" fmla="*/ 6518 w 382832"/>
                      <a:gd name="connsiteY121" fmla="*/ 140204 h 382968"/>
                      <a:gd name="connsiteX122" fmla="*/ 34725 w 382832"/>
                      <a:gd name="connsiteY122" fmla="*/ 144368 h 382968"/>
                      <a:gd name="connsiteX123" fmla="*/ 36761 w 382832"/>
                      <a:gd name="connsiteY123" fmla="*/ 134282 h 382968"/>
                      <a:gd name="connsiteX124" fmla="*/ 12460 w 382832"/>
                      <a:gd name="connsiteY124" fmla="*/ 120935 h 382968"/>
                      <a:gd name="connsiteX125" fmla="*/ 19259 w 382832"/>
                      <a:gd name="connsiteY125" fmla="*/ 107021 h 382968"/>
                      <a:gd name="connsiteX126" fmla="*/ 45169 w 382832"/>
                      <a:gd name="connsiteY126" fmla="*/ 117332 h 382968"/>
                      <a:gd name="connsiteX127" fmla="*/ 50517 w 382832"/>
                      <a:gd name="connsiteY127" fmla="*/ 109401 h 382968"/>
                      <a:gd name="connsiteX128" fmla="*/ 27931 w 382832"/>
                      <a:gd name="connsiteY128" fmla="*/ 91231 h 382968"/>
                      <a:gd name="connsiteX129" fmla="*/ 37051 w 382832"/>
                      <a:gd name="connsiteY129" fmla="*/ 78716 h 382968"/>
                      <a:gd name="connsiteX130" fmla="*/ 61153 w 382832"/>
                      <a:gd name="connsiteY130" fmla="*/ 93624 h 382968"/>
                      <a:gd name="connsiteX131" fmla="*/ 67792 w 382832"/>
                      <a:gd name="connsiteY131" fmla="*/ 83778 h 382968"/>
                      <a:gd name="connsiteX132" fmla="*/ 48390 w 382832"/>
                      <a:gd name="connsiteY132" fmla="*/ 63824 h 382968"/>
                      <a:gd name="connsiteX133" fmla="*/ 58965 w 382832"/>
                      <a:gd name="connsiteY133" fmla="*/ 52512 h 382968"/>
                      <a:gd name="connsiteX134" fmla="*/ 80731 w 382832"/>
                      <a:gd name="connsiteY134" fmla="*/ 69965 h 382968"/>
                      <a:gd name="connsiteX135" fmla="*/ 88776 w 382832"/>
                      <a:gd name="connsiteY135" fmla="*/ 64541 h 382968"/>
                      <a:gd name="connsiteX136" fmla="*/ 73427 w 382832"/>
                      <a:gd name="connsiteY136" fmla="*/ 39990 h 382968"/>
                      <a:gd name="connsiteX137" fmla="*/ 86152 w 382832"/>
                      <a:gd name="connsiteY137" fmla="*/ 31164 h 382968"/>
                      <a:gd name="connsiteX138" fmla="*/ 104214 w 382832"/>
                      <a:gd name="connsiteY138" fmla="*/ 53397 h 382968"/>
                      <a:gd name="connsiteX139" fmla="*/ 95084 w 382832"/>
                      <a:gd name="connsiteY139" fmla="*/ 60289 h 382968"/>
                      <a:gd name="connsiteX140" fmla="*/ 117224 w 382832"/>
                      <a:gd name="connsiteY140" fmla="*/ 45361 h 382968"/>
                      <a:gd name="connsiteX141" fmla="*/ 113375 w 382832"/>
                      <a:gd name="connsiteY141" fmla="*/ 47314 h 382968"/>
                      <a:gd name="connsiteX142" fmla="*/ 102834 w 382832"/>
                      <a:gd name="connsiteY142" fmla="*/ 21512 h 382968"/>
                      <a:gd name="connsiteX143" fmla="*/ 116898 w 382832"/>
                      <a:gd name="connsiteY143" fmla="*/ 15037 h 382968"/>
                      <a:gd name="connsiteX144" fmla="*/ 129940 w 382832"/>
                      <a:gd name="connsiteY144" fmla="*/ 37929 h 382968"/>
                      <a:gd name="connsiteX145" fmla="*/ 139447 w 382832"/>
                      <a:gd name="connsiteY145" fmla="*/ 36010 h 382968"/>
                      <a:gd name="connsiteX146" fmla="*/ 133703 w 382832"/>
                      <a:gd name="connsiteY146" fmla="*/ 8868 h 382968"/>
                      <a:gd name="connsiteX147" fmla="*/ 148696 w 382832"/>
                      <a:gd name="connsiteY147" fmla="*/ 5005 h 382968"/>
                      <a:gd name="connsiteX148" fmla="*/ 157738 w 382832"/>
                      <a:gd name="connsiteY148" fmla="*/ 30681 h 382968"/>
                      <a:gd name="connsiteX149" fmla="*/ 140844 w 382832"/>
                      <a:gd name="connsiteY149" fmla="*/ 35728 h 382968"/>
                      <a:gd name="connsiteX150" fmla="*/ 177470 w 382832"/>
                      <a:gd name="connsiteY150" fmla="*/ 28334 h 382968"/>
                      <a:gd name="connsiteX151" fmla="*/ 168171 w 382832"/>
                      <a:gd name="connsiteY151" fmla="*/ 29252 h 382968"/>
                      <a:gd name="connsiteX152" fmla="*/ 167705 w 382832"/>
                      <a:gd name="connsiteY152" fmla="*/ 1383 h 382968"/>
                      <a:gd name="connsiteX153" fmla="*/ 183159 w 382832"/>
                      <a:gd name="connsiteY153" fmla="*/ 449 h 382968"/>
                      <a:gd name="connsiteX154" fmla="*/ 186997 w 382832"/>
                      <a:gd name="connsiteY154" fmla="*/ 26410 h 382968"/>
                      <a:gd name="connsiteX155" fmla="*/ 192965 w 382832"/>
                      <a:gd name="connsiteY155" fmla="*/ 25205 h 382968"/>
                      <a:gd name="connsiteX156" fmla="*/ 197652 w 382832"/>
                      <a:gd name="connsiteY156" fmla="*/ 26151 h 382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</a:cxnLst>
                    <a:rect l="l" t="t" r="r" b="b"/>
                    <a:pathLst>
                      <a:path w="382832" h="382968">
                        <a:moveTo>
                          <a:pt x="192965" y="82468"/>
                        </a:moveTo>
                        <a:cubicBezTo>
                          <a:pt x="131738" y="82468"/>
                          <a:pt x="82103" y="132102"/>
                          <a:pt x="82103" y="193329"/>
                        </a:cubicBezTo>
                        <a:cubicBezTo>
                          <a:pt x="82103" y="254556"/>
                          <a:pt x="131738" y="304190"/>
                          <a:pt x="192965" y="304190"/>
                        </a:cubicBezTo>
                        <a:cubicBezTo>
                          <a:pt x="254192" y="304190"/>
                          <a:pt x="303827" y="254556"/>
                          <a:pt x="303827" y="193329"/>
                        </a:cubicBezTo>
                        <a:cubicBezTo>
                          <a:pt x="303827" y="132102"/>
                          <a:pt x="254192" y="82468"/>
                          <a:pt x="192965" y="82468"/>
                        </a:cubicBezTo>
                        <a:close/>
                        <a:moveTo>
                          <a:pt x="202323" y="0"/>
                        </a:moveTo>
                        <a:cubicBezTo>
                          <a:pt x="207606" y="640"/>
                          <a:pt x="211742" y="1052"/>
                          <a:pt x="217669" y="2056"/>
                        </a:cubicBezTo>
                        <a:lnTo>
                          <a:pt x="216397" y="29248"/>
                        </a:lnTo>
                        <a:lnTo>
                          <a:pt x="209943" y="28633"/>
                        </a:lnTo>
                        <a:lnTo>
                          <a:pt x="235601" y="33813"/>
                        </a:lnTo>
                        <a:lnTo>
                          <a:pt x="226888" y="31665"/>
                        </a:lnTo>
                        <a:cubicBezTo>
                          <a:pt x="230089" y="22858"/>
                          <a:pt x="232547" y="14045"/>
                          <a:pt x="235745" y="5237"/>
                        </a:cubicBezTo>
                        <a:cubicBezTo>
                          <a:pt x="240878" y="6641"/>
                          <a:pt x="244910" y="7653"/>
                          <a:pt x="250626" y="9512"/>
                        </a:cubicBezTo>
                        <a:lnTo>
                          <a:pt x="245477" y="35807"/>
                        </a:lnTo>
                        <a:lnTo>
                          <a:pt x="256121" y="37956"/>
                        </a:lnTo>
                        <a:lnTo>
                          <a:pt x="268029" y="16593"/>
                        </a:lnTo>
                        <a:cubicBezTo>
                          <a:pt x="272816" y="18918"/>
                          <a:pt x="276593" y="20654"/>
                          <a:pt x="281869" y="23534"/>
                        </a:cubicBezTo>
                        <a:lnTo>
                          <a:pt x="272241" y="47745"/>
                        </a:lnTo>
                        <a:lnTo>
                          <a:pt x="281173" y="53766"/>
                        </a:lnTo>
                        <a:lnTo>
                          <a:pt x="298572" y="32978"/>
                        </a:lnTo>
                        <a:cubicBezTo>
                          <a:pt x="302966" y="35613"/>
                          <a:pt x="305465" y="38613"/>
                          <a:pt x="310275" y="41827"/>
                        </a:cubicBezTo>
                        <a:lnTo>
                          <a:pt x="296574" y="64150"/>
                        </a:lnTo>
                        <a:lnTo>
                          <a:pt x="305580" y="70222"/>
                        </a:lnTo>
                        <a:lnTo>
                          <a:pt x="325038" y="54542"/>
                        </a:lnTo>
                        <a:cubicBezTo>
                          <a:pt x="328836" y="57981"/>
                          <a:pt x="330705" y="61410"/>
                          <a:pt x="334798" y="65497"/>
                        </a:cubicBezTo>
                        <a:lnTo>
                          <a:pt x="318037" y="83628"/>
                        </a:lnTo>
                        <a:lnTo>
                          <a:pt x="324692" y="93498"/>
                        </a:lnTo>
                        <a:lnTo>
                          <a:pt x="347715" y="80887"/>
                        </a:lnTo>
                        <a:cubicBezTo>
                          <a:pt x="350848" y="84942"/>
                          <a:pt x="352082" y="88646"/>
                          <a:pt x="355391" y="93391"/>
                        </a:cubicBezTo>
                        <a:lnTo>
                          <a:pt x="335011" y="108804"/>
                        </a:lnTo>
                        <a:lnTo>
                          <a:pt x="341580" y="118546"/>
                        </a:lnTo>
                        <a:lnTo>
                          <a:pt x="364709" y="110654"/>
                        </a:lnTo>
                        <a:cubicBezTo>
                          <a:pt x="367100" y="115185"/>
                          <a:pt x="367682" y="119046"/>
                          <a:pt x="370128" y="124288"/>
                        </a:cubicBezTo>
                        <a:lnTo>
                          <a:pt x="349314" y="134999"/>
                        </a:lnTo>
                        <a:lnTo>
                          <a:pt x="351666" y="146649"/>
                        </a:lnTo>
                        <a:lnTo>
                          <a:pt x="377148" y="142888"/>
                        </a:lnTo>
                        <a:cubicBezTo>
                          <a:pt x="378679" y="147778"/>
                          <a:pt x="378551" y="151681"/>
                          <a:pt x="380006" y="157279"/>
                        </a:cubicBezTo>
                        <a:lnTo>
                          <a:pt x="355315" y="164727"/>
                        </a:lnTo>
                        <a:lnTo>
                          <a:pt x="357447" y="175283"/>
                        </a:lnTo>
                        <a:lnTo>
                          <a:pt x="382528" y="176170"/>
                        </a:lnTo>
                        <a:cubicBezTo>
                          <a:pt x="383182" y="181511"/>
                          <a:pt x="382375" y="185520"/>
                          <a:pt x="382832" y="191580"/>
                        </a:cubicBezTo>
                        <a:lnTo>
                          <a:pt x="360917" y="194188"/>
                        </a:lnTo>
                        <a:lnTo>
                          <a:pt x="358579" y="205768"/>
                        </a:lnTo>
                        <a:lnTo>
                          <a:pt x="381944" y="210257"/>
                        </a:lnTo>
                        <a:cubicBezTo>
                          <a:pt x="381769" y="215636"/>
                          <a:pt x="380355" y="219473"/>
                          <a:pt x="379874" y="225531"/>
                        </a:cubicBezTo>
                        <a:lnTo>
                          <a:pt x="354772" y="224625"/>
                        </a:lnTo>
                        <a:lnTo>
                          <a:pt x="352634" y="235213"/>
                        </a:lnTo>
                        <a:lnTo>
                          <a:pt x="375430" y="244440"/>
                        </a:lnTo>
                        <a:cubicBezTo>
                          <a:pt x="374217" y="249683"/>
                          <a:pt x="372086" y="253174"/>
                          <a:pt x="370442" y="259024"/>
                        </a:cubicBezTo>
                        <a:lnTo>
                          <a:pt x="348851" y="253950"/>
                        </a:lnTo>
                        <a:lnTo>
                          <a:pt x="347878" y="258770"/>
                        </a:lnTo>
                        <a:lnTo>
                          <a:pt x="343740" y="264908"/>
                        </a:lnTo>
                        <a:lnTo>
                          <a:pt x="362882" y="276736"/>
                        </a:lnTo>
                        <a:cubicBezTo>
                          <a:pt x="360805" y="281701"/>
                          <a:pt x="358118" y="284784"/>
                          <a:pt x="355514" y="290274"/>
                        </a:cubicBezTo>
                        <a:lnTo>
                          <a:pt x="333039" y="280780"/>
                        </a:lnTo>
                        <a:lnTo>
                          <a:pt x="327629" y="288804"/>
                        </a:lnTo>
                        <a:lnTo>
                          <a:pt x="346237" y="306568"/>
                        </a:lnTo>
                        <a:cubicBezTo>
                          <a:pt x="343177" y="310995"/>
                          <a:pt x="339910" y="313454"/>
                          <a:pt x="336224" y="318286"/>
                        </a:cubicBezTo>
                        <a:lnTo>
                          <a:pt x="316850" y="304791"/>
                        </a:lnTo>
                        <a:lnTo>
                          <a:pt x="311848" y="312211"/>
                        </a:lnTo>
                        <a:lnTo>
                          <a:pt x="308748" y="314301"/>
                        </a:lnTo>
                        <a:lnTo>
                          <a:pt x="322192" y="331743"/>
                        </a:lnTo>
                        <a:cubicBezTo>
                          <a:pt x="318497" y="335655"/>
                          <a:pt x="314895" y="337592"/>
                          <a:pt x="310521" y="341811"/>
                        </a:cubicBezTo>
                        <a:lnTo>
                          <a:pt x="292859" y="325013"/>
                        </a:lnTo>
                        <a:lnTo>
                          <a:pt x="284373" y="330734"/>
                        </a:lnTo>
                        <a:lnTo>
                          <a:pt x="294374" y="353877"/>
                        </a:lnTo>
                        <a:cubicBezTo>
                          <a:pt x="289812" y="356730"/>
                          <a:pt x="286635" y="357419"/>
                          <a:pt x="281340" y="360397"/>
                        </a:cubicBezTo>
                        <a:lnTo>
                          <a:pt x="268707" y="341297"/>
                        </a:lnTo>
                        <a:lnTo>
                          <a:pt x="258407" y="348241"/>
                        </a:lnTo>
                        <a:lnTo>
                          <a:pt x="257836" y="348356"/>
                        </a:lnTo>
                        <a:lnTo>
                          <a:pt x="263941" y="368981"/>
                        </a:lnTo>
                        <a:cubicBezTo>
                          <a:pt x="259071" y="371267"/>
                          <a:pt x="255834" y="371570"/>
                          <a:pt x="250220" y="373892"/>
                        </a:cubicBezTo>
                        <a:lnTo>
                          <a:pt x="239306" y="352097"/>
                        </a:lnTo>
                        <a:lnTo>
                          <a:pt x="228502" y="354279"/>
                        </a:lnTo>
                        <a:lnTo>
                          <a:pt x="231248" y="378871"/>
                        </a:lnTo>
                        <a:cubicBezTo>
                          <a:pt x="226027" y="380172"/>
                          <a:pt x="223069" y="379659"/>
                          <a:pt x="217111" y="380850"/>
                        </a:cubicBezTo>
                        <a:lnTo>
                          <a:pt x="210761" y="357860"/>
                        </a:lnTo>
                        <a:lnTo>
                          <a:pt x="198752" y="360285"/>
                        </a:lnTo>
                        <a:lnTo>
                          <a:pt x="197679" y="382552"/>
                        </a:lnTo>
                        <a:cubicBezTo>
                          <a:pt x="192313" y="382941"/>
                          <a:pt x="189094" y="382812"/>
                          <a:pt x="183021" y="382968"/>
                        </a:cubicBezTo>
                        <a:lnTo>
                          <a:pt x="180666" y="358970"/>
                        </a:lnTo>
                        <a:lnTo>
                          <a:pt x="169725" y="356761"/>
                        </a:lnTo>
                        <a:lnTo>
                          <a:pt x="162917" y="380223"/>
                        </a:lnTo>
                        <a:cubicBezTo>
                          <a:pt x="157579" y="379552"/>
                          <a:pt x="154555" y="379627"/>
                          <a:pt x="148569" y="378589"/>
                        </a:cubicBezTo>
                        <a:lnTo>
                          <a:pt x="151125" y="353006"/>
                        </a:lnTo>
                        <a:lnTo>
                          <a:pt x="139606" y="350681"/>
                        </a:lnTo>
                        <a:lnTo>
                          <a:pt x="129641" y="372881"/>
                        </a:lnTo>
                        <a:cubicBezTo>
                          <a:pt x="124530" y="371200"/>
                          <a:pt x="120903" y="370328"/>
                          <a:pt x="115226" y="368163"/>
                        </a:cubicBezTo>
                        <a:lnTo>
                          <a:pt x="122283" y="344708"/>
                        </a:lnTo>
                        <a:lnTo>
                          <a:pt x="113481" y="338774"/>
                        </a:lnTo>
                        <a:lnTo>
                          <a:pt x="98294" y="358951"/>
                        </a:lnTo>
                        <a:cubicBezTo>
                          <a:pt x="93514" y="356078"/>
                          <a:pt x="90812" y="354286"/>
                          <a:pt x="85570" y="350796"/>
                        </a:cubicBezTo>
                        <a:lnTo>
                          <a:pt x="97041" y="327689"/>
                        </a:lnTo>
                        <a:lnTo>
                          <a:pt x="88526" y="321949"/>
                        </a:lnTo>
                        <a:lnTo>
                          <a:pt x="69053" y="339661"/>
                        </a:lnTo>
                        <a:cubicBezTo>
                          <a:pt x="64892" y="335947"/>
                          <a:pt x="62573" y="333684"/>
                          <a:pt x="58073" y="329278"/>
                        </a:cubicBezTo>
                        <a:lnTo>
                          <a:pt x="72632" y="310059"/>
                        </a:lnTo>
                        <a:lnTo>
                          <a:pt x="66982" y="301678"/>
                        </a:lnTo>
                        <a:lnTo>
                          <a:pt x="44518" y="315253"/>
                        </a:lnTo>
                        <a:cubicBezTo>
                          <a:pt x="41149" y="310808"/>
                          <a:pt x="39311" y="308139"/>
                          <a:pt x="35749" y="302945"/>
                        </a:cubicBezTo>
                        <a:lnTo>
                          <a:pt x="55855" y="285175"/>
                        </a:lnTo>
                        <a:lnTo>
                          <a:pt x="50238" y="276844"/>
                        </a:lnTo>
                        <a:lnTo>
                          <a:pt x="24771" y="287418"/>
                        </a:lnTo>
                        <a:cubicBezTo>
                          <a:pt x="22104" y="282519"/>
                          <a:pt x="20686" y="279604"/>
                          <a:pt x="17940" y="273937"/>
                        </a:cubicBezTo>
                        <a:lnTo>
                          <a:pt x="39071" y="260281"/>
                        </a:lnTo>
                        <a:lnTo>
                          <a:pt x="38052" y="258770"/>
                        </a:lnTo>
                        <a:lnTo>
                          <a:pt x="36333" y="250256"/>
                        </a:lnTo>
                        <a:lnTo>
                          <a:pt x="10814" y="255947"/>
                        </a:lnTo>
                        <a:cubicBezTo>
                          <a:pt x="9130" y="250778"/>
                          <a:pt x="8294" y="247733"/>
                          <a:pt x="6679" y="241809"/>
                        </a:cubicBezTo>
                        <a:lnTo>
                          <a:pt x="32439" y="230969"/>
                        </a:lnTo>
                        <a:lnTo>
                          <a:pt x="30572" y="221721"/>
                        </a:lnTo>
                        <a:lnTo>
                          <a:pt x="2529" y="223080"/>
                        </a:lnTo>
                        <a:cubicBezTo>
                          <a:pt x="1833" y="217688"/>
                          <a:pt x="1662" y="214081"/>
                          <a:pt x="1173" y="207960"/>
                        </a:cubicBezTo>
                        <a:lnTo>
                          <a:pt x="26686" y="202470"/>
                        </a:lnTo>
                        <a:lnTo>
                          <a:pt x="24840" y="193329"/>
                        </a:lnTo>
                        <a:lnTo>
                          <a:pt x="25142" y="191835"/>
                        </a:lnTo>
                        <a:lnTo>
                          <a:pt x="0" y="188608"/>
                        </a:lnTo>
                        <a:cubicBezTo>
                          <a:pt x="245" y="183290"/>
                          <a:pt x="701" y="179784"/>
                          <a:pt x="1276" y="173800"/>
                        </a:cubicBezTo>
                        <a:lnTo>
                          <a:pt x="28965" y="172899"/>
                        </a:lnTo>
                        <a:lnTo>
                          <a:pt x="30864" y="163492"/>
                        </a:lnTo>
                        <a:lnTo>
                          <a:pt x="2624" y="154547"/>
                        </a:lnTo>
                        <a:cubicBezTo>
                          <a:pt x="3813" y="149358"/>
                          <a:pt x="4886" y="145989"/>
                          <a:pt x="6518" y="140204"/>
                        </a:cubicBezTo>
                        <a:lnTo>
                          <a:pt x="34725" y="144368"/>
                        </a:lnTo>
                        <a:lnTo>
                          <a:pt x="36761" y="134282"/>
                        </a:lnTo>
                        <a:lnTo>
                          <a:pt x="12460" y="120935"/>
                        </a:lnTo>
                        <a:cubicBezTo>
                          <a:pt x="14733" y="116121"/>
                          <a:pt x="16424" y="112322"/>
                          <a:pt x="19259" y="107021"/>
                        </a:cubicBezTo>
                        <a:lnTo>
                          <a:pt x="45169" y="117332"/>
                        </a:lnTo>
                        <a:lnTo>
                          <a:pt x="50517" y="109401"/>
                        </a:lnTo>
                        <a:lnTo>
                          <a:pt x="27931" y="91231"/>
                        </a:lnTo>
                        <a:cubicBezTo>
                          <a:pt x="31008" y="86888"/>
                          <a:pt x="33336" y="83441"/>
                          <a:pt x="37051" y="78716"/>
                        </a:cubicBezTo>
                        <a:lnTo>
                          <a:pt x="61153" y="93624"/>
                        </a:lnTo>
                        <a:lnTo>
                          <a:pt x="67792" y="83778"/>
                        </a:lnTo>
                        <a:lnTo>
                          <a:pt x="48390" y="63824"/>
                        </a:lnTo>
                        <a:cubicBezTo>
                          <a:pt x="51973" y="59888"/>
                          <a:pt x="54702" y="56750"/>
                          <a:pt x="58965" y="52512"/>
                        </a:cubicBezTo>
                        <a:lnTo>
                          <a:pt x="80731" y="69965"/>
                        </a:lnTo>
                        <a:lnTo>
                          <a:pt x="88776" y="64541"/>
                        </a:lnTo>
                        <a:lnTo>
                          <a:pt x="73427" y="39990"/>
                        </a:lnTo>
                        <a:cubicBezTo>
                          <a:pt x="77760" y="36898"/>
                          <a:pt x="81091" y="34407"/>
                          <a:pt x="86152" y="31164"/>
                        </a:cubicBezTo>
                        <a:lnTo>
                          <a:pt x="104214" y="53397"/>
                        </a:lnTo>
                        <a:lnTo>
                          <a:pt x="95084" y="60289"/>
                        </a:lnTo>
                        <a:lnTo>
                          <a:pt x="117224" y="45361"/>
                        </a:lnTo>
                        <a:lnTo>
                          <a:pt x="113375" y="47314"/>
                        </a:lnTo>
                        <a:cubicBezTo>
                          <a:pt x="110051" y="38553"/>
                          <a:pt x="106161" y="30272"/>
                          <a:pt x="102834" y="21512"/>
                        </a:cubicBezTo>
                        <a:cubicBezTo>
                          <a:pt x="107639" y="19225"/>
                          <a:pt x="111353" y="17360"/>
                          <a:pt x="116898" y="15037"/>
                        </a:cubicBezTo>
                        <a:lnTo>
                          <a:pt x="129940" y="37929"/>
                        </a:lnTo>
                        <a:lnTo>
                          <a:pt x="139447" y="36010"/>
                        </a:lnTo>
                        <a:lnTo>
                          <a:pt x="133703" y="8868"/>
                        </a:lnTo>
                        <a:cubicBezTo>
                          <a:pt x="138839" y="7475"/>
                          <a:pt x="142827" y="6302"/>
                          <a:pt x="148696" y="5005"/>
                        </a:cubicBezTo>
                        <a:lnTo>
                          <a:pt x="157738" y="30681"/>
                        </a:lnTo>
                        <a:lnTo>
                          <a:pt x="140844" y="35728"/>
                        </a:lnTo>
                        <a:lnTo>
                          <a:pt x="177470" y="28334"/>
                        </a:lnTo>
                        <a:lnTo>
                          <a:pt x="168171" y="29252"/>
                        </a:lnTo>
                        <a:cubicBezTo>
                          <a:pt x="168251" y="19882"/>
                          <a:pt x="167629" y="10754"/>
                          <a:pt x="167705" y="1383"/>
                        </a:cubicBezTo>
                        <a:cubicBezTo>
                          <a:pt x="173012" y="995"/>
                          <a:pt x="177150" y="603"/>
                          <a:pt x="183159" y="449"/>
                        </a:cubicBezTo>
                        <a:lnTo>
                          <a:pt x="186997" y="26410"/>
                        </a:lnTo>
                        <a:lnTo>
                          <a:pt x="192965" y="25205"/>
                        </a:lnTo>
                        <a:lnTo>
                          <a:pt x="197652" y="2615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7447278" y="2717528"/>
                    <a:ext cx="709520" cy="689199"/>
                  </a:xfrm>
                  <a:custGeom>
                    <a:avLst/>
                    <a:gdLst>
                      <a:gd name="connsiteX0" fmla="*/ 449900 w 898409"/>
                      <a:gd name="connsiteY0" fmla="*/ 292752 h 872676"/>
                      <a:gd name="connsiteX1" fmla="*/ 306314 w 898409"/>
                      <a:gd name="connsiteY1" fmla="*/ 436338 h 872676"/>
                      <a:gd name="connsiteX2" fmla="*/ 449900 w 898409"/>
                      <a:gd name="connsiteY2" fmla="*/ 579924 h 872676"/>
                      <a:gd name="connsiteX3" fmla="*/ 593486 w 898409"/>
                      <a:gd name="connsiteY3" fmla="*/ 436338 h 872676"/>
                      <a:gd name="connsiteX4" fmla="*/ 449900 w 898409"/>
                      <a:gd name="connsiteY4" fmla="*/ 292752 h 872676"/>
                      <a:gd name="connsiteX5" fmla="*/ 387938 w 898409"/>
                      <a:gd name="connsiteY5" fmla="*/ 0 h 872676"/>
                      <a:gd name="connsiteX6" fmla="*/ 515339 w 898409"/>
                      <a:gd name="connsiteY6" fmla="*/ 0 h 872676"/>
                      <a:gd name="connsiteX7" fmla="*/ 546295 w 898409"/>
                      <a:gd name="connsiteY7" fmla="*/ 123823 h 872676"/>
                      <a:gd name="connsiteX8" fmla="*/ 577790 w 898409"/>
                      <a:gd name="connsiteY8" fmla="*/ 133600 h 872676"/>
                      <a:gd name="connsiteX9" fmla="*/ 595678 w 898409"/>
                      <a:gd name="connsiteY9" fmla="*/ 143309 h 872676"/>
                      <a:gd name="connsiteX10" fmla="*/ 727932 w 898409"/>
                      <a:gd name="connsiteY10" fmla="*/ 59944 h 872676"/>
                      <a:gd name="connsiteX11" fmla="*/ 819979 w 898409"/>
                      <a:gd name="connsiteY11" fmla="*/ 148025 h 872676"/>
                      <a:gd name="connsiteX12" fmla="*/ 740853 w 898409"/>
                      <a:gd name="connsiteY12" fmla="*/ 286735 h 872676"/>
                      <a:gd name="connsiteX13" fmla="*/ 752638 w 898409"/>
                      <a:gd name="connsiteY13" fmla="*/ 308448 h 872676"/>
                      <a:gd name="connsiteX14" fmla="*/ 759636 w 898409"/>
                      <a:gd name="connsiteY14" fmla="*/ 330989 h 872676"/>
                      <a:gd name="connsiteX15" fmla="*/ 898409 w 898409"/>
                      <a:gd name="connsiteY15" fmla="*/ 365683 h 872676"/>
                      <a:gd name="connsiteX16" fmla="*/ 898409 w 898409"/>
                      <a:gd name="connsiteY16" fmla="*/ 493084 h 872676"/>
                      <a:gd name="connsiteX17" fmla="*/ 764317 w 898409"/>
                      <a:gd name="connsiteY17" fmla="*/ 526607 h 872676"/>
                      <a:gd name="connsiteX18" fmla="*/ 752638 w 898409"/>
                      <a:gd name="connsiteY18" fmla="*/ 564228 h 872676"/>
                      <a:gd name="connsiteX19" fmla="*/ 738114 w 898409"/>
                      <a:gd name="connsiteY19" fmla="*/ 590986 h 872676"/>
                      <a:gd name="connsiteX20" fmla="*/ 813918 w 898409"/>
                      <a:gd name="connsiteY20" fmla="*/ 713659 h 872676"/>
                      <a:gd name="connsiteX21" fmla="*/ 725018 w 898409"/>
                      <a:gd name="connsiteY21" fmla="*/ 804916 h 872676"/>
                      <a:gd name="connsiteX22" fmla="*/ 595475 w 898409"/>
                      <a:gd name="connsiteY22" fmla="*/ 729477 h 872676"/>
                      <a:gd name="connsiteX23" fmla="*/ 577790 w 898409"/>
                      <a:gd name="connsiteY23" fmla="*/ 739076 h 872676"/>
                      <a:gd name="connsiteX24" fmla="*/ 542526 w 898409"/>
                      <a:gd name="connsiteY24" fmla="*/ 750023 h 872676"/>
                      <a:gd name="connsiteX25" fmla="*/ 511862 w 898409"/>
                      <a:gd name="connsiteY25" fmla="*/ 872676 h 872676"/>
                      <a:gd name="connsiteX26" fmla="*/ 384461 w 898409"/>
                      <a:gd name="connsiteY26" fmla="*/ 872676 h 872676"/>
                      <a:gd name="connsiteX27" fmla="*/ 353506 w 898409"/>
                      <a:gd name="connsiteY27" fmla="*/ 748853 h 872676"/>
                      <a:gd name="connsiteX28" fmla="*/ 322010 w 898409"/>
                      <a:gd name="connsiteY28" fmla="*/ 739076 h 872676"/>
                      <a:gd name="connsiteX29" fmla="*/ 301143 w 898409"/>
                      <a:gd name="connsiteY29" fmla="*/ 727750 h 872676"/>
                      <a:gd name="connsiteX30" fmla="*/ 173527 w 898409"/>
                      <a:gd name="connsiteY30" fmla="*/ 805407 h 872676"/>
                      <a:gd name="connsiteX31" fmla="*/ 82880 w 898409"/>
                      <a:gd name="connsiteY31" fmla="*/ 715886 h 872676"/>
                      <a:gd name="connsiteX32" fmla="*/ 159330 w 898409"/>
                      <a:gd name="connsiteY32" fmla="*/ 586647 h 872676"/>
                      <a:gd name="connsiteX33" fmla="*/ 147162 w 898409"/>
                      <a:gd name="connsiteY33" fmla="*/ 564228 h 872676"/>
                      <a:gd name="connsiteX34" fmla="*/ 137246 w 898409"/>
                      <a:gd name="connsiteY34" fmla="*/ 532286 h 872676"/>
                      <a:gd name="connsiteX35" fmla="*/ 10401 w 898409"/>
                      <a:gd name="connsiteY35" fmla="*/ 511391 h 872676"/>
                      <a:gd name="connsiteX36" fmla="*/ 0 w 898409"/>
                      <a:gd name="connsiteY36" fmla="*/ 384416 h 872676"/>
                      <a:gd name="connsiteX37" fmla="*/ 138106 w 898409"/>
                      <a:gd name="connsiteY37" fmla="*/ 337620 h 872676"/>
                      <a:gd name="connsiteX38" fmla="*/ 147162 w 898409"/>
                      <a:gd name="connsiteY38" fmla="*/ 308448 h 872676"/>
                      <a:gd name="connsiteX39" fmla="*/ 164429 w 898409"/>
                      <a:gd name="connsiteY39" fmla="*/ 276635 h 872676"/>
                      <a:gd name="connsiteX40" fmla="*/ 87950 w 898409"/>
                      <a:gd name="connsiteY40" fmla="*/ 170983 h 872676"/>
                      <a:gd name="connsiteX41" fmla="*/ 169951 w 898409"/>
                      <a:gd name="connsiteY41" fmla="*/ 73479 h 872676"/>
                      <a:gd name="connsiteX42" fmla="*/ 308302 w 898409"/>
                      <a:gd name="connsiteY42" fmla="*/ 141040 h 872676"/>
                      <a:gd name="connsiteX43" fmla="*/ 322010 w 898409"/>
                      <a:gd name="connsiteY43" fmla="*/ 133600 h 872676"/>
                      <a:gd name="connsiteX44" fmla="*/ 357275 w 898409"/>
                      <a:gd name="connsiteY44" fmla="*/ 122653 h 872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898409" h="872676">
                        <a:moveTo>
                          <a:pt x="449900" y="292752"/>
                        </a:moveTo>
                        <a:cubicBezTo>
                          <a:pt x="370600" y="292752"/>
                          <a:pt x="306314" y="357038"/>
                          <a:pt x="306314" y="436338"/>
                        </a:cubicBezTo>
                        <a:cubicBezTo>
                          <a:pt x="306314" y="515638"/>
                          <a:pt x="370600" y="579924"/>
                          <a:pt x="449900" y="579924"/>
                        </a:cubicBezTo>
                        <a:cubicBezTo>
                          <a:pt x="529200" y="579924"/>
                          <a:pt x="593486" y="515638"/>
                          <a:pt x="593486" y="436338"/>
                        </a:cubicBezTo>
                        <a:cubicBezTo>
                          <a:pt x="593486" y="357038"/>
                          <a:pt x="529200" y="292752"/>
                          <a:pt x="449900" y="292752"/>
                        </a:cubicBezTo>
                        <a:close/>
                        <a:moveTo>
                          <a:pt x="387938" y="0"/>
                        </a:moveTo>
                        <a:lnTo>
                          <a:pt x="515339" y="0"/>
                        </a:lnTo>
                        <a:lnTo>
                          <a:pt x="546295" y="123823"/>
                        </a:lnTo>
                        <a:lnTo>
                          <a:pt x="577790" y="133600"/>
                        </a:lnTo>
                        <a:lnTo>
                          <a:pt x="595678" y="143309"/>
                        </a:lnTo>
                        <a:lnTo>
                          <a:pt x="727932" y="59944"/>
                        </a:lnTo>
                        <a:lnTo>
                          <a:pt x="819979" y="148025"/>
                        </a:lnTo>
                        <a:lnTo>
                          <a:pt x="740853" y="286735"/>
                        </a:lnTo>
                        <a:lnTo>
                          <a:pt x="752638" y="308448"/>
                        </a:lnTo>
                        <a:lnTo>
                          <a:pt x="759636" y="330989"/>
                        </a:lnTo>
                        <a:lnTo>
                          <a:pt x="898409" y="365683"/>
                        </a:lnTo>
                        <a:lnTo>
                          <a:pt x="898409" y="493084"/>
                        </a:lnTo>
                        <a:lnTo>
                          <a:pt x="764317" y="526607"/>
                        </a:lnTo>
                        <a:lnTo>
                          <a:pt x="752638" y="564228"/>
                        </a:lnTo>
                        <a:lnTo>
                          <a:pt x="738114" y="590986"/>
                        </a:lnTo>
                        <a:lnTo>
                          <a:pt x="813918" y="713659"/>
                        </a:lnTo>
                        <a:lnTo>
                          <a:pt x="725018" y="804916"/>
                        </a:lnTo>
                        <a:lnTo>
                          <a:pt x="595475" y="729477"/>
                        </a:lnTo>
                        <a:lnTo>
                          <a:pt x="577790" y="739076"/>
                        </a:lnTo>
                        <a:lnTo>
                          <a:pt x="542526" y="750023"/>
                        </a:lnTo>
                        <a:lnTo>
                          <a:pt x="511862" y="872676"/>
                        </a:lnTo>
                        <a:lnTo>
                          <a:pt x="384461" y="872676"/>
                        </a:lnTo>
                        <a:lnTo>
                          <a:pt x="353506" y="748853"/>
                        </a:lnTo>
                        <a:lnTo>
                          <a:pt x="322010" y="739076"/>
                        </a:lnTo>
                        <a:lnTo>
                          <a:pt x="301143" y="727750"/>
                        </a:lnTo>
                        <a:lnTo>
                          <a:pt x="173527" y="805407"/>
                        </a:lnTo>
                        <a:lnTo>
                          <a:pt x="82880" y="715886"/>
                        </a:lnTo>
                        <a:lnTo>
                          <a:pt x="159330" y="586647"/>
                        </a:lnTo>
                        <a:lnTo>
                          <a:pt x="147162" y="564228"/>
                        </a:lnTo>
                        <a:lnTo>
                          <a:pt x="137246" y="532286"/>
                        </a:lnTo>
                        <a:lnTo>
                          <a:pt x="10401" y="511391"/>
                        </a:lnTo>
                        <a:lnTo>
                          <a:pt x="0" y="384416"/>
                        </a:lnTo>
                        <a:lnTo>
                          <a:pt x="138106" y="337620"/>
                        </a:lnTo>
                        <a:lnTo>
                          <a:pt x="147162" y="308448"/>
                        </a:lnTo>
                        <a:lnTo>
                          <a:pt x="164429" y="276635"/>
                        </a:lnTo>
                        <a:lnTo>
                          <a:pt x="87950" y="170983"/>
                        </a:lnTo>
                        <a:lnTo>
                          <a:pt x="169951" y="73479"/>
                        </a:lnTo>
                        <a:lnTo>
                          <a:pt x="308302" y="141040"/>
                        </a:lnTo>
                        <a:lnTo>
                          <a:pt x="322010" y="133600"/>
                        </a:lnTo>
                        <a:lnTo>
                          <a:pt x="357275" y="12265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7181673" y="4013121"/>
                    <a:ext cx="275829" cy="267928"/>
                  </a:xfrm>
                  <a:custGeom>
                    <a:avLst/>
                    <a:gdLst>
                      <a:gd name="connsiteX0" fmla="*/ 449900 w 898409"/>
                      <a:gd name="connsiteY0" fmla="*/ 292752 h 872676"/>
                      <a:gd name="connsiteX1" fmla="*/ 306314 w 898409"/>
                      <a:gd name="connsiteY1" fmla="*/ 436338 h 872676"/>
                      <a:gd name="connsiteX2" fmla="*/ 449900 w 898409"/>
                      <a:gd name="connsiteY2" fmla="*/ 579924 h 872676"/>
                      <a:gd name="connsiteX3" fmla="*/ 593486 w 898409"/>
                      <a:gd name="connsiteY3" fmla="*/ 436338 h 872676"/>
                      <a:gd name="connsiteX4" fmla="*/ 449900 w 898409"/>
                      <a:gd name="connsiteY4" fmla="*/ 292752 h 872676"/>
                      <a:gd name="connsiteX5" fmla="*/ 387938 w 898409"/>
                      <a:gd name="connsiteY5" fmla="*/ 0 h 872676"/>
                      <a:gd name="connsiteX6" fmla="*/ 515339 w 898409"/>
                      <a:gd name="connsiteY6" fmla="*/ 0 h 872676"/>
                      <a:gd name="connsiteX7" fmla="*/ 546295 w 898409"/>
                      <a:gd name="connsiteY7" fmla="*/ 123823 h 872676"/>
                      <a:gd name="connsiteX8" fmla="*/ 577790 w 898409"/>
                      <a:gd name="connsiteY8" fmla="*/ 133600 h 872676"/>
                      <a:gd name="connsiteX9" fmla="*/ 595678 w 898409"/>
                      <a:gd name="connsiteY9" fmla="*/ 143309 h 872676"/>
                      <a:gd name="connsiteX10" fmla="*/ 727932 w 898409"/>
                      <a:gd name="connsiteY10" fmla="*/ 59944 h 872676"/>
                      <a:gd name="connsiteX11" fmla="*/ 819979 w 898409"/>
                      <a:gd name="connsiteY11" fmla="*/ 148025 h 872676"/>
                      <a:gd name="connsiteX12" fmla="*/ 740853 w 898409"/>
                      <a:gd name="connsiteY12" fmla="*/ 286735 h 872676"/>
                      <a:gd name="connsiteX13" fmla="*/ 752638 w 898409"/>
                      <a:gd name="connsiteY13" fmla="*/ 308448 h 872676"/>
                      <a:gd name="connsiteX14" fmla="*/ 759636 w 898409"/>
                      <a:gd name="connsiteY14" fmla="*/ 330989 h 872676"/>
                      <a:gd name="connsiteX15" fmla="*/ 898409 w 898409"/>
                      <a:gd name="connsiteY15" fmla="*/ 365683 h 872676"/>
                      <a:gd name="connsiteX16" fmla="*/ 898409 w 898409"/>
                      <a:gd name="connsiteY16" fmla="*/ 493084 h 872676"/>
                      <a:gd name="connsiteX17" fmla="*/ 764317 w 898409"/>
                      <a:gd name="connsiteY17" fmla="*/ 526607 h 872676"/>
                      <a:gd name="connsiteX18" fmla="*/ 752638 w 898409"/>
                      <a:gd name="connsiteY18" fmla="*/ 564228 h 872676"/>
                      <a:gd name="connsiteX19" fmla="*/ 738114 w 898409"/>
                      <a:gd name="connsiteY19" fmla="*/ 590986 h 872676"/>
                      <a:gd name="connsiteX20" fmla="*/ 813918 w 898409"/>
                      <a:gd name="connsiteY20" fmla="*/ 713659 h 872676"/>
                      <a:gd name="connsiteX21" fmla="*/ 725018 w 898409"/>
                      <a:gd name="connsiteY21" fmla="*/ 804916 h 872676"/>
                      <a:gd name="connsiteX22" fmla="*/ 595475 w 898409"/>
                      <a:gd name="connsiteY22" fmla="*/ 729477 h 872676"/>
                      <a:gd name="connsiteX23" fmla="*/ 577790 w 898409"/>
                      <a:gd name="connsiteY23" fmla="*/ 739076 h 872676"/>
                      <a:gd name="connsiteX24" fmla="*/ 542526 w 898409"/>
                      <a:gd name="connsiteY24" fmla="*/ 750023 h 872676"/>
                      <a:gd name="connsiteX25" fmla="*/ 511862 w 898409"/>
                      <a:gd name="connsiteY25" fmla="*/ 872676 h 872676"/>
                      <a:gd name="connsiteX26" fmla="*/ 384461 w 898409"/>
                      <a:gd name="connsiteY26" fmla="*/ 872676 h 872676"/>
                      <a:gd name="connsiteX27" fmla="*/ 353506 w 898409"/>
                      <a:gd name="connsiteY27" fmla="*/ 748853 h 872676"/>
                      <a:gd name="connsiteX28" fmla="*/ 322010 w 898409"/>
                      <a:gd name="connsiteY28" fmla="*/ 739076 h 872676"/>
                      <a:gd name="connsiteX29" fmla="*/ 301143 w 898409"/>
                      <a:gd name="connsiteY29" fmla="*/ 727750 h 872676"/>
                      <a:gd name="connsiteX30" fmla="*/ 173527 w 898409"/>
                      <a:gd name="connsiteY30" fmla="*/ 805407 h 872676"/>
                      <a:gd name="connsiteX31" fmla="*/ 82880 w 898409"/>
                      <a:gd name="connsiteY31" fmla="*/ 715886 h 872676"/>
                      <a:gd name="connsiteX32" fmla="*/ 159330 w 898409"/>
                      <a:gd name="connsiteY32" fmla="*/ 586647 h 872676"/>
                      <a:gd name="connsiteX33" fmla="*/ 147162 w 898409"/>
                      <a:gd name="connsiteY33" fmla="*/ 564228 h 872676"/>
                      <a:gd name="connsiteX34" fmla="*/ 137246 w 898409"/>
                      <a:gd name="connsiteY34" fmla="*/ 532286 h 872676"/>
                      <a:gd name="connsiteX35" fmla="*/ 10401 w 898409"/>
                      <a:gd name="connsiteY35" fmla="*/ 511391 h 872676"/>
                      <a:gd name="connsiteX36" fmla="*/ 0 w 898409"/>
                      <a:gd name="connsiteY36" fmla="*/ 384416 h 872676"/>
                      <a:gd name="connsiteX37" fmla="*/ 138106 w 898409"/>
                      <a:gd name="connsiteY37" fmla="*/ 337620 h 872676"/>
                      <a:gd name="connsiteX38" fmla="*/ 147162 w 898409"/>
                      <a:gd name="connsiteY38" fmla="*/ 308448 h 872676"/>
                      <a:gd name="connsiteX39" fmla="*/ 164429 w 898409"/>
                      <a:gd name="connsiteY39" fmla="*/ 276635 h 872676"/>
                      <a:gd name="connsiteX40" fmla="*/ 87950 w 898409"/>
                      <a:gd name="connsiteY40" fmla="*/ 170983 h 872676"/>
                      <a:gd name="connsiteX41" fmla="*/ 169951 w 898409"/>
                      <a:gd name="connsiteY41" fmla="*/ 73479 h 872676"/>
                      <a:gd name="connsiteX42" fmla="*/ 308302 w 898409"/>
                      <a:gd name="connsiteY42" fmla="*/ 141040 h 872676"/>
                      <a:gd name="connsiteX43" fmla="*/ 322010 w 898409"/>
                      <a:gd name="connsiteY43" fmla="*/ 133600 h 872676"/>
                      <a:gd name="connsiteX44" fmla="*/ 357275 w 898409"/>
                      <a:gd name="connsiteY44" fmla="*/ 122653 h 872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898409" h="872676">
                        <a:moveTo>
                          <a:pt x="449900" y="292752"/>
                        </a:moveTo>
                        <a:cubicBezTo>
                          <a:pt x="370600" y="292752"/>
                          <a:pt x="306314" y="357038"/>
                          <a:pt x="306314" y="436338"/>
                        </a:cubicBezTo>
                        <a:cubicBezTo>
                          <a:pt x="306314" y="515638"/>
                          <a:pt x="370600" y="579924"/>
                          <a:pt x="449900" y="579924"/>
                        </a:cubicBezTo>
                        <a:cubicBezTo>
                          <a:pt x="529200" y="579924"/>
                          <a:pt x="593486" y="515638"/>
                          <a:pt x="593486" y="436338"/>
                        </a:cubicBezTo>
                        <a:cubicBezTo>
                          <a:pt x="593486" y="357038"/>
                          <a:pt x="529200" y="292752"/>
                          <a:pt x="449900" y="292752"/>
                        </a:cubicBezTo>
                        <a:close/>
                        <a:moveTo>
                          <a:pt x="387938" y="0"/>
                        </a:moveTo>
                        <a:lnTo>
                          <a:pt x="515339" y="0"/>
                        </a:lnTo>
                        <a:lnTo>
                          <a:pt x="546295" y="123823"/>
                        </a:lnTo>
                        <a:lnTo>
                          <a:pt x="577790" y="133600"/>
                        </a:lnTo>
                        <a:lnTo>
                          <a:pt x="595678" y="143309"/>
                        </a:lnTo>
                        <a:lnTo>
                          <a:pt x="727932" y="59944"/>
                        </a:lnTo>
                        <a:lnTo>
                          <a:pt x="819979" y="148025"/>
                        </a:lnTo>
                        <a:lnTo>
                          <a:pt x="740853" y="286735"/>
                        </a:lnTo>
                        <a:lnTo>
                          <a:pt x="752638" y="308448"/>
                        </a:lnTo>
                        <a:lnTo>
                          <a:pt x="759636" y="330989"/>
                        </a:lnTo>
                        <a:lnTo>
                          <a:pt x="898409" y="365683"/>
                        </a:lnTo>
                        <a:lnTo>
                          <a:pt x="898409" y="493084"/>
                        </a:lnTo>
                        <a:lnTo>
                          <a:pt x="764317" y="526607"/>
                        </a:lnTo>
                        <a:lnTo>
                          <a:pt x="752638" y="564228"/>
                        </a:lnTo>
                        <a:lnTo>
                          <a:pt x="738114" y="590986"/>
                        </a:lnTo>
                        <a:lnTo>
                          <a:pt x="813918" y="713659"/>
                        </a:lnTo>
                        <a:lnTo>
                          <a:pt x="725018" y="804916"/>
                        </a:lnTo>
                        <a:lnTo>
                          <a:pt x="595475" y="729477"/>
                        </a:lnTo>
                        <a:lnTo>
                          <a:pt x="577790" y="739076"/>
                        </a:lnTo>
                        <a:lnTo>
                          <a:pt x="542526" y="750023"/>
                        </a:lnTo>
                        <a:lnTo>
                          <a:pt x="511862" y="872676"/>
                        </a:lnTo>
                        <a:lnTo>
                          <a:pt x="384461" y="872676"/>
                        </a:lnTo>
                        <a:lnTo>
                          <a:pt x="353506" y="748853"/>
                        </a:lnTo>
                        <a:lnTo>
                          <a:pt x="322010" y="739076"/>
                        </a:lnTo>
                        <a:lnTo>
                          <a:pt x="301143" y="727750"/>
                        </a:lnTo>
                        <a:lnTo>
                          <a:pt x="173527" y="805407"/>
                        </a:lnTo>
                        <a:lnTo>
                          <a:pt x="82880" y="715886"/>
                        </a:lnTo>
                        <a:lnTo>
                          <a:pt x="159330" y="586647"/>
                        </a:lnTo>
                        <a:lnTo>
                          <a:pt x="147162" y="564228"/>
                        </a:lnTo>
                        <a:lnTo>
                          <a:pt x="137246" y="532286"/>
                        </a:lnTo>
                        <a:lnTo>
                          <a:pt x="10401" y="511391"/>
                        </a:lnTo>
                        <a:lnTo>
                          <a:pt x="0" y="384416"/>
                        </a:lnTo>
                        <a:lnTo>
                          <a:pt x="138106" y="337620"/>
                        </a:lnTo>
                        <a:lnTo>
                          <a:pt x="147162" y="308448"/>
                        </a:lnTo>
                        <a:lnTo>
                          <a:pt x="164429" y="276635"/>
                        </a:lnTo>
                        <a:lnTo>
                          <a:pt x="87950" y="170983"/>
                        </a:lnTo>
                        <a:lnTo>
                          <a:pt x="169951" y="73479"/>
                        </a:lnTo>
                        <a:lnTo>
                          <a:pt x="308302" y="141040"/>
                        </a:lnTo>
                        <a:lnTo>
                          <a:pt x="322010" y="133600"/>
                        </a:lnTo>
                        <a:lnTo>
                          <a:pt x="357275" y="12265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6725473" y="4347273"/>
                    <a:ext cx="196646" cy="191014"/>
                  </a:xfrm>
                  <a:custGeom>
                    <a:avLst/>
                    <a:gdLst>
                      <a:gd name="connsiteX0" fmla="*/ 449900 w 898409"/>
                      <a:gd name="connsiteY0" fmla="*/ 292752 h 872676"/>
                      <a:gd name="connsiteX1" fmla="*/ 306314 w 898409"/>
                      <a:gd name="connsiteY1" fmla="*/ 436338 h 872676"/>
                      <a:gd name="connsiteX2" fmla="*/ 449900 w 898409"/>
                      <a:gd name="connsiteY2" fmla="*/ 579924 h 872676"/>
                      <a:gd name="connsiteX3" fmla="*/ 593486 w 898409"/>
                      <a:gd name="connsiteY3" fmla="*/ 436338 h 872676"/>
                      <a:gd name="connsiteX4" fmla="*/ 449900 w 898409"/>
                      <a:gd name="connsiteY4" fmla="*/ 292752 h 872676"/>
                      <a:gd name="connsiteX5" fmla="*/ 387938 w 898409"/>
                      <a:gd name="connsiteY5" fmla="*/ 0 h 872676"/>
                      <a:gd name="connsiteX6" fmla="*/ 515339 w 898409"/>
                      <a:gd name="connsiteY6" fmla="*/ 0 h 872676"/>
                      <a:gd name="connsiteX7" fmla="*/ 546295 w 898409"/>
                      <a:gd name="connsiteY7" fmla="*/ 123823 h 872676"/>
                      <a:gd name="connsiteX8" fmla="*/ 577790 w 898409"/>
                      <a:gd name="connsiteY8" fmla="*/ 133600 h 872676"/>
                      <a:gd name="connsiteX9" fmla="*/ 595678 w 898409"/>
                      <a:gd name="connsiteY9" fmla="*/ 143309 h 872676"/>
                      <a:gd name="connsiteX10" fmla="*/ 727932 w 898409"/>
                      <a:gd name="connsiteY10" fmla="*/ 59944 h 872676"/>
                      <a:gd name="connsiteX11" fmla="*/ 819979 w 898409"/>
                      <a:gd name="connsiteY11" fmla="*/ 148025 h 872676"/>
                      <a:gd name="connsiteX12" fmla="*/ 740853 w 898409"/>
                      <a:gd name="connsiteY12" fmla="*/ 286735 h 872676"/>
                      <a:gd name="connsiteX13" fmla="*/ 752638 w 898409"/>
                      <a:gd name="connsiteY13" fmla="*/ 308448 h 872676"/>
                      <a:gd name="connsiteX14" fmla="*/ 759636 w 898409"/>
                      <a:gd name="connsiteY14" fmla="*/ 330989 h 872676"/>
                      <a:gd name="connsiteX15" fmla="*/ 898409 w 898409"/>
                      <a:gd name="connsiteY15" fmla="*/ 365683 h 872676"/>
                      <a:gd name="connsiteX16" fmla="*/ 898409 w 898409"/>
                      <a:gd name="connsiteY16" fmla="*/ 493084 h 872676"/>
                      <a:gd name="connsiteX17" fmla="*/ 764317 w 898409"/>
                      <a:gd name="connsiteY17" fmla="*/ 526607 h 872676"/>
                      <a:gd name="connsiteX18" fmla="*/ 752638 w 898409"/>
                      <a:gd name="connsiteY18" fmla="*/ 564228 h 872676"/>
                      <a:gd name="connsiteX19" fmla="*/ 738114 w 898409"/>
                      <a:gd name="connsiteY19" fmla="*/ 590986 h 872676"/>
                      <a:gd name="connsiteX20" fmla="*/ 813918 w 898409"/>
                      <a:gd name="connsiteY20" fmla="*/ 713659 h 872676"/>
                      <a:gd name="connsiteX21" fmla="*/ 725018 w 898409"/>
                      <a:gd name="connsiteY21" fmla="*/ 804916 h 872676"/>
                      <a:gd name="connsiteX22" fmla="*/ 595475 w 898409"/>
                      <a:gd name="connsiteY22" fmla="*/ 729477 h 872676"/>
                      <a:gd name="connsiteX23" fmla="*/ 577790 w 898409"/>
                      <a:gd name="connsiteY23" fmla="*/ 739076 h 872676"/>
                      <a:gd name="connsiteX24" fmla="*/ 542526 w 898409"/>
                      <a:gd name="connsiteY24" fmla="*/ 750023 h 872676"/>
                      <a:gd name="connsiteX25" fmla="*/ 511862 w 898409"/>
                      <a:gd name="connsiteY25" fmla="*/ 872676 h 872676"/>
                      <a:gd name="connsiteX26" fmla="*/ 384461 w 898409"/>
                      <a:gd name="connsiteY26" fmla="*/ 872676 h 872676"/>
                      <a:gd name="connsiteX27" fmla="*/ 353506 w 898409"/>
                      <a:gd name="connsiteY27" fmla="*/ 748853 h 872676"/>
                      <a:gd name="connsiteX28" fmla="*/ 322010 w 898409"/>
                      <a:gd name="connsiteY28" fmla="*/ 739076 h 872676"/>
                      <a:gd name="connsiteX29" fmla="*/ 301143 w 898409"/>
                      <a:gd name="connsiteY29" fmla="*/ 727750 h 872676"/>
                      <a:gd name="connsiteX30" fmla="*/ 173527 w 898409"/>
                      <a:gd name="connsiteY30" fmla="*/ 805407 h 872676"/>
                      <a:gd name="connsiteX31" fmla="*/ 82880 w 898409"/>
                      <a:gd name="connsiteY31" fmla="*/ 715886 h 872676"/>
                      <a:gd name="connsiteX32" fmla="*/ 159330 w 898409"/>
                      <a:gd name="connsiteY32" fmla="*/ 586647 h 872676"/>
                      <a:gd name="connsiteX33" fmla="*/ 147162 w 898409"/>
                      <a:gd name="connsiteY33" fmla="*/ 564228 h 872676"/>
                      <a:gd name="connsiteX34" fmla="*/ 137246 w 898409"/>
                      <a:gd name="connsiteY34" fmla="*/ 532286 h 872676"/>
                      <a:gd name="connsiteX35" fmla="*/ 10401 w 898409"/>
                      <a:gd name="connsiteY35" fmla="*/ 511391 h 872676"/>
                      <a:gd name="connsiteX36" fmla="*/ 0 w 898409"/>
                      <a:gd name="connsiteY36" fmla="*/ 384416 h 872676"/>
                      <a:gd name="connsiteX37" fmla="*/ 138106 w 898409"/>
                      <a:gd name="connsiteY37" fmla="*/ 337620 h 872676"/>
                      <a:gd name="connsiteX38" fmla="*/ 147162 w 898409"/>
                      <a:gd name="connsiteY38" fmla="*/ 308448 h 872676"/>
                      <a:gd name="connsiteX39" fmla="*/ 164429 w 898409"/>
                      <a:gd name="connsiteY39" fmla="*/ 276635 h 872676"/>
                      <a:gd name="connsiteX40" fmla="*/ 87950 w 898409"/>
                      <a:gd name="connsiteY40" fmla="*/ 170983 h 872676"/>
                      <a:gd name="connsiteX41" fmla="*/ 169951 w 898409"/>
                      <a:gd name="connsiteY41" fmla="*/ 73479 h 872676"/>
                      <a:gd name="connsiteX42" fmla="*/ 308302 w 898409"/>
                      <a:gd name="connsiteY42" fmla="*/ 141040 h 872676"/>
                      <a:gd name="connsiteX43" fmla="*/ 322010 w 898409"/>
                      <a:gd name="connsiteY43" fmla="*/ 133600 h 872676"/>
                      <a:gd name="connsiteX44" fmla="*/ 357275 w 898409"/>
                      <a:gd name="connsiteY44" fmla="*/ 122653 h 872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898409" h="872676">
                        <a:moveTo>
                          <a:pt x="449900" y="292752"/>
                        </a:moveTo>
                        <a:cubicBezTo>
                          <a:pt x="370600" y="292752"/>
                          <a:pt x="306314" y="357038"/>
                          <a:pt x="306314" y="436338"/>
                        </a:cubicBezTo>
                        <a:cubicBezTo>
                          <a:pt x="306314" y="515638"/>
                          <a:pt x="370600" y="579924"/>
                          <a:pt x="449900" y="579924"/>
                        </a:cubicBezTo>
                        <a:cubicBezTo>
                          <a:pt x="529200" y="579924"/>
                          <a:pt x="593486" y="515638"/>
                          <a:pt x="593486" y="436338"/>
                        </a:cubicBezTo>
                        <a:cubicBezTo>
                          <a:pt x="593486" y="357038"/>
                          <a:pt x="529200" y="292752"/>
                          <a:pt x="449900" y="292752"/>
                        </a:cubicBezTo>
                        <a:close/>
                        <a:moveTo>
                          <a:pt x="387938" y="0"/>
                        </a:moveTo>
                        <a:lnTo>
                          <a:pt x="515339" y="0"/>
                        </a:lnTo>
                        <a:lnTo>
                          <a:pt x="546295" y="123823"/>
                        </a:lnTo>
                        <a:lnTo>
                          <a:pt x="577790" y="133600"/>
                        </a:lnTo>
                        <a:lnTo>
                          <a:pt x="595678" y="143309"/>
                        </a:lnTo>
                        <a:lnTo>
                          <a:pt x="727932" y="59944"/>
                        </a:lnTo>
                        <a:lnTo>
                          <a:pt x="819979" y="148025"/>
                        </a:lnTo>
                        <a:lnTo>
                          <a:pt x="740853" y="286735"/>
                        </a:lnTo>
                        <a:lnTo>
                          <a:pt x="752638" y="308448"/>
                        </a:lnTo>
                        <a:lnTo>
                          <a:pt x="759636" y="330989"/>
                        </a:lnTo>
                        <a:lnTo>
                          <a:pt x="898409" y="365683"/>
                        </a:lnTo>
                        <a:lnTo>
                          <a:pt x="898409" y="493084"/>
                        </a:lnTo>
                        <a:lnTo>
                          <a:pt x="764317" y="526607"/>
                        </a:lnTo>
                        <a:lnTo>
                          <a:pt x="752638" y="564228"/>
                        </a:lnTo>
                        <a:lnTo>
                          <a:pt x="738114" y="590986"/>
                        </a:lnTo>
                        <a:lnTo>
                          <a:pt x="813918" y="713659"/>
                        </a:lnTo>
                        <a:lnTo>
                          <a:pt x="725018" y="804916"/>
                        </a:lnTo>
                        <a:lnTo>
                          <a:pt x="595475" y="729477"/>
                        </a:lnTo>
                        <a:lnTo>
                          <a:pt x="577790" y="739076"/>
                        </a:lnTo>
                        <a:lnTo>
                          <a:pt x="542526" y="750023"/>
                        </a:lnTo>
                        <a:lnTo>
                          <a:pt x="511862" y="872676"/>
                        </a:lnTo>
                        <a:lnTo>
                          <a:pt x="384461" y="872676"/>
                        </a:lnTo>
                        <a:lnTo>
                          <a:pt x="353506" y="748853"/>
                        </a:lnTo>
                        <a:lnTo>
                          <a:pt x="322010" y="739076"/>
                        </a:lnTo>
                        <a:lnTo>
                          <a:pt x="301143" y="727750"/>
                        </a:lnTo>
                        <a:lnTo>
                          <a:pt x="173527" y="805407"/>
                        </a:lnTo>
                        <a:lnTo>
                          <a:pt x="82880" y="715886"/>
                        </a:lnTo>
                        <a:lnTo>
                          <a:pt x="159330" y="586647"/>
                        </a:lnTo>
                        <a:lnTo>
                          <a:pt x="147162" y="564228"/>
                        </a:lnTo>
                        <a:lnTo>
                          <a:pt x="137246" y="532286"/>
                        </a:lnTo>
                        <a:lnTo>
                          <a:pt x="10401" y="511391"/>
                        </a:lnTo>
                        <a:lnTo>
                          <a:pt x="0" y="384416"/>
                        </a:lnTo>
                        <a:lnTo>
                          <a:pt x="138106" y="337620"/>
                        </a:lnTo>
                        <a:lnTo>
                          <a:pt x="147162" y="308448"/>
                        </a:lnTo>
                        <a:lnTo>
                          <a:pt x="164429" y="276635"/>
                        </a:lnTo>
                        <a:lnTo>
                          <a:pt x="87950" y="170983"/>
                        </a:lnTo>
                        <a:lnTo>
                          <a:pt x="169951" y="73479"/>
                        </a:lnTo>
                        <a:lnTo>
                          <a:pt x="308302" y="141040"/>
                        </a:lnTo>
                        <a:lnTo>
                          <a:pt x="322010" y="133600"/>
                        </a:lnTo>
                        <a:lnTo>
                          <a:pt x="357275" y="12265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6646434" y="3374704"/>
                    <a:ext cx="212435" cy="206350"/>
                  </a:xfrm>
                  <a:custGeom>
                    <a:avLst/>
                    <a:gdLst>
                      <a:gd name="connsiteX0" fmla="*/ 449900 w 898409"/>
                      <a:gd name="connsiteY0" fmla="*/ 292752 h 872676"/>
                      <a:gd name="connsiteX1" fmla="*/ 306314 w 898409"/>
                      <a:gd name="connsiteY1" fmla="*/ 436338 h 872676"/>
                      <a:gd name="connsiteX2" fmla="*/ 449900 w 898409"/>
                      <a:gd name="connsiteY2" fmla="*/ 579924 h 872676"/>
                      <a:gd name="connsiteX3" fmla="*/ 593486 w 898409"/>
                      <a:gd name="connsiteY3" fmla="*/ 436338 h 872676"/>
                      <a:gd name="connsiteX4" fmla="*/ 449900 w 898409"/>
                      <a:gd name="connsiteY4" fmla="*/ 292752 h 872676"/>
                      <a:gd name="connsiteX5" fmla="*/ 387938 w 898409"/>
                      <a:gd name="connsiteY5" fmla="*/ 0 h 872676"/>
                      <a:gd name="connsiteX6" fmla="*/ 515339 w 898409"/>
                      <a:gd name="connsiteY6" fmla="*/ 0 h 872676"/>
                      <a:gd name="connsiteX7" fmla="*/ 546295 w 898409"/>
                      <a:gd name="connsiteY7" fmla="*/ 123823 h 872676"/>
                      <a:gd name="connsiteX8" fmla="*/ 577790 w 898409"/>
                      <a:gd name="connsiteY8" fmla="*/ 133600 h 872676"/>
                      <a:gd name="connsiteX9" fmla="*/ 595678 w 898409"/>
                      <a:gd name="connsiteY9" fmla="*/ 143309 h 872676"/>
                      <a:gd name="connsiteX10" fmla="*/ 727932 w 898409"/>
                      <a:gd name="connsiteY10" fmla="*/ 59944 h 872676"/>
                      <a:gd name="connsiteX11" fmla="*/ 819979 w 898409"/>
                      <a:gd name="connsiteY11" fmla="*/ 148025 h 872676"/>
                      <a:gd name="connsiteX12" fmla="*/ 740853 w 898409"/>
                      <a:gd name="connsiteY12" fmla="*/ 286735 h 872676"/>
                      <a:gd name="connsiteX13" fmla="*/ 752638 w 898409"/>
                      <a:gd name="connsiteY13" fmla="*/ 308448 h 872676"/>
                      <a:gd name="connsiteX14" fmla="*/ 759636 w 898409"/>
                      <a:gd name="connsiteY14" fmla="*/ 330989 h 872676"/>
                      <a:gd name="connsiteX15" fmla="*/ 898409 w 898409"/>
                      <a:gd name="connsiteY15" fmla="*/ 365683 h 872676"/>
                      <a:gd name="connsiteX16" fmla="*/ 898409 w 898409"/>
                      <a:gd name="connsiteY16" fmla="*/ 493084 h 872676"/>
                      <a:gd name="connsiteX17" fmla="*/ 764317 w 898409"/>
                      <a:gd name="connsiteY17" fmla="*/ 526607 h 872676"/>
                      <a:gd name="connsiteX18" fmla="*/ 752638 w 898409"/>
                      <a:gd name="connsiteY18" fmla="*/ 564228 h 872676"/>
                      <a:gd name="connsiteX19" fmla="*/ 738114 w 898409"/>
                      <a:gd name="connsiteY19" fmla="*/ 590986 h 872676"/>
                      <a:gd name="connsiteX20" fmla="*/ 813918 w 898409"/>
                      <a:gd name="connsiteY20" fmla="*/ 713659 h 872676"/>
                      <a:gd name="connsiteX21" fmla="*/ 725018 w 898409"/>
                      <a:gd name="connsiteY21" fmla="*/ 804916 h 872676"/>
                      <a:gd name="connsiteX22" fmla="*/ 595475 w 898409"/>
                      <a:gd name="connsiteY22" fmla="*/ 729477 h 872676"/>
                      <a:gd name="connsiteX23" fmla="*/ 577790 w 898409"/>
                      <a:gd name="connsiteY23" fmla="*/ 739076 h 872676"/>
                      <a:gd name="connsiteX24" fmla="*/ 542526 w 898409"/>
                      <a:gd name="connsiteY24" fmla="*/ 750023 h 872676"/>
                      <a:gd name="connsiteX25" fmla="*/ 511862 w 898409"/>
                      <a:gd name="connsiteY25" fmla="*/ 872676 h 872676"/>
                      <a:gd name="connsiteX26" fmla="*/ 384461 w 898409"/>
                      <a:gd name="connsiteY26" fmla="*/ 872676 h 872676"/>
                      <a:gd name="connsiteX27" fmla="*/ 353506 w 898409"/>
                      <a:gd name="connsiteY27" fmla="*/ 748853 h 872676"/>
                      <a:gd name="connsiteX28" fmla="*/ 322010 w 898409"/>
                      <a:gd name="connsiteY28" fmla="*/ 739076 h 872676"/>
                      <a:gd name="connsiteX29" fmla="*/ 301143 w 898409"/>
                      <a:gd name="connsiteY29" fmla="*/ 727750 h 872676"/>
                      <a:gd name="connsiteX30" fmla="*/ 173527 w 898409"/>
                      <a:gd name="connsiteY30" fmla="*/ 805407 h 872676"/>
                      <a:gd name="connsiteX31" fmla="*/ 82880 w 898409"/>
                      <a:gd name="connsiteY31" fmla="*/ 715886 h 872676"/>
                      <a:gd name="connsiteX32" fmla="*/ 159330 w 898409"/>
                      <a:gd name="connsiteY32" fmla="*/ 586647 h 872676"/>
                      <a:gd name="connsiteX33" fmla="*/ 147162 w 898409"/>
                      <a:gd name="connsiteY33" fmla="*/ 564228 h 872676"/>
                      <a:gd name="connsiteX34" fmla="*/ 137246 w 898409"/>
                      <a:gd name="connsiteY34" fmla="*/ 532286 h 872676"/>
                      <a:gd name="connsiteX35" fmla="*/ 10401 w 898409"/>
                      <a:gd name="connsiteY35" fmla="*/ 511391 h 872676"/>
                      <a:gd name="connsiteX36" fmla="*/ 0 w 898409"/>
                      <a:gd name="connsiteY36" fmla="*/ 384416 h 872676"/>
                      <a:gd name="connsiteX37" fmla="*/ 138106 w 898409"/>
                      <a:gd name="connsiteY37" fmla="*/ 337620 h 872676"/>
                      <a:gd name="connsiteX38" fmla="*/ 147162 w 898409"/>
                      <a:gd name="connsiteY38" fmla="*/ 308448 h 872676"/>
                      <a:gd name="connsiteX39" fmla="*/ 164429 w 898409"/>
                      <a:gd name="connsiteY39" fmla="*/ 276635 h 872676"/>
                      <a:gd name="connsiteX40" fmla="*/ 87950 w 898409"/>
                      <a:gd name="connsiteY40" fmla="*/ 170983 h 872676"/>
                      <a:gd name="connsiteX41" fmla="*/ 169951 w 898409"/>
                      <a:gd name="connsiteY41" fmla="*/ 73479 h 872676"/>
                      <a:gd name="connsiteX42" fmla="*/ 308302 w 898409"/>
                      <a:gd name="connsiteY42" fmla="*/ 141040 h 872676"/>
                      <a:gd name="connsiteX43" fmla="*/ 322010 w 898409"/>
                      <a:gd name="connsiteY43" fmla="*/ 133600 h 872676"/>
                      <a:gd name="connsiteX44" fmla="*/ 357275 w 898409"/>
                      <a:gd name="connsiteY44" fmla="*/ 122653 h 872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898409" h="872676">
                        <a:moveTo>
                          <a:pt x="449900" y="292752"/>
                        </a:moveTo>
                        <a:cubicBezTo>
                          <a:pt x="370600" y="292752"/>
                          <a:pt x="306314" y="357038"/>
                          <a:pt x="306314" y="436338"/>
                        </a:cubicBezTo>
                        <a:cubicBezTo>
                          <a:pt x="306314" y="515638"/>
                          <a:pt x="370600" y="579924"/>
                          <a:pt x="449900" y="579924"/>
                        </a:cubicBezTo>
                        <a:cubicBezTo>
                          <a:pt x="529200" y="579924"/>
                          <a:pt x="593486" y="515638"/>
                          <a:pt x="593486" y="436338"/>
                        </a:cubicBezTo>
                        <a:cubicBezTo>
                          <a:pt x="593486" y="357038"/>
                          <a:pt x="529200" y="292752"/>
                          <a:pt x="449900" y="292752"/>
                        </a:cubicBezTo>
                        <a:close/>
                        <a:moveTo>
                          <a:pt x="387938" y="0"/>
                        </a:moveTo>
                        <a:lnTo>
                          <a:pt x="515339" y="0"/>
                        </a:lnTo>
                        <a:lnTo>
                          <a:pt x="546295" y="123823"/>
                        </a:lnTo>
                        <a:lnTo>
                          <a:pt x="577790" y="133600"/>
                        </a:lnTo>
                        <a:lnTo>
                          <a:pt x="595678" y="143309"/>
                        </a:lnTo>
                        <a:lnTo>
                          <a:pt x="727932" y="59944"/>
                        </a:lnTo>
                        <a:lnTo>
                          <a:pt x="819979" y="148025"/>
                        </a:lnTo>
                        <a:lnTo>
                          <a:pt x="740853" y="286735"/>
                        </a:lnTo>
                        <a:lnTo>
                          <a:pt x="752638" y="308448"/>
                        </a:lnTo>
                        <a:lnTo>
                          <a:pt x="759636" y="330989"/>
                        </a:lnTo>
                        <a:lnTo>
                          <a:pt x="898409" y="365683"/>
                        </a:lnTo>
                        <a:lnTo>
                          <a:pt x="898409" y="493084"/>
                        </a:lnTo>
                        <a:lnTo>
                          <a:pt x="764317" y="526607"/>
                        </a:lnTo>
                        <a:lnTo>
                          <a:pt x="752638" y="564228"/>
                        </a:lnTo>
                        <a:lnTo>
                          <a:pt x="738114" y="590986"/>
                        </a:lnTo>
                        <a:lnTo>
                          <a:pt x="813918" y="713659"/>
                        </a:lnTo>
                        <a:lnTo>
                          <a:pt x="725018" y="804916"/>
                        </a:lnTo>
                        <a:lnTo>
                          <a:pt x="595475" y="729477"/>
                        </a:lnTo>
                        <a:lnTo>
                          <a:pt x="577790" y="739076"/>
                        </a:lnTo>
                        <a:lnTo>
                          <a:pt x="542526" y="750023"/>
                        </a:lnTo>
                        <a:lnTo>
                          <a:pt x="511862" y="872676"/>
                        </a:lnTo>
                        <a:lnTo>
                          <a:pt x="384461" y="872676"/>
                        </a:lnTo>
                        <a:lnTo>
                          <a:pt x="353506" y="748853"/>
                        </a:lnTo>
                        <a:lnTo>
                          <a:pt x="322010" y="739076"/>
                        </a:lnTo>
                        <a:lnTo>
                          <a:pt x="301143" y="727750"/>
                        </a:lnTo>
                        <a:lnTo>
                          <a:pt x="173527" y="805407"/>
                        </a:lnTo>
                        <a:lnTo>
                          <a:pt x="82880" y="715886"/>
                        </a:lnTo>
                        <a:lnTo>
                          <a:pt x="159330" y="586647"/>
                        </a:lnTo>
                        <a:lnTo>
                          <a:pt x="147162" y="564228"/>
                        </a:lnTo>
                        <a:lnTo>
                          <a:pt x="137246" y="532286"/>
                        </a:lnTo>
                        <a:lnTo>
                          <a:pt x="10401" y="511391"/>
                        </a:lnTo>
                        <a:lnTo>
                          <a:pt x="0" y="384416"/>
                        </a:lnTo>
                        <a:lnTo>
                          <a:pt x="138106" y="337620"/>
                        </a:lnTo>
                        <a:lnTo>
                          <a:pt x="147162" y="308448"/>
                        </a:lnTo>
                        <a:lnTo>
                          <a:pt x="164429" y="276635"/>
                        </a:lnTo>
                        <a:lnTo>
                          <a:pt x="87950" y="170983"/>
                        </a:lnTo>
                        <a:lnTo>
                          <a:pt x="169951" y="73479"/>
                        </a:lnTo>
                        <a:lnTo>
                          <a:pt x="308302" y="141040"/>
                        </a:lnTo>
                        <a:lnTo>
                          <a:pt x="322010" y="133600"/>
                        </a:lnTo>
                        <a:lnTo>
                          <a:pt x="357275" y="12265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6594300" y="1310033"/>
                    <a:ext cx="334489" cy="324909"/>
                  </a:xfrm>
                  <a:custGeom>
                    <a:avLst/>
                    <a:gdLst>
                      <a:gd name="connsiteX0" fmla="*/ 449900 w 898409"/>
                      <a:gd name="connsiteY0" fmla="*/ 292752 h 872676"/>
                      <a:gd name="connsiteX1" fmla="*/ 306314 w 898409"/>
                      <a:gd name="connsiteY1" fmla="*/ 436338 h 872676"/>
                      <a:gd name="connsiteX2" fmla="*/ 449900 w 898409"/>
                      <a:gd name="connsiteY2" fmla="*/ 579924 h 872676"/>
                      <a:gd name="connsiteX3" fmla="*/ 593486 w 898409"/>
                      <a:gd name="connsiteY3" fmla="*/ 436338 h 872676"/>
                      <a:gd name="connsiteX4" fmla="*/ 449900 w 898409"/>
                      <a:gd name="connsiteY4" fmla="*/ 292752 h 872676"/>
                      <a:gd name="connsiteX5" fmla="*/ 387938 w 898409"/>
                      <a:gd name="connsiteY5" fmla="*/ 0 h 872676"/>
                      <a:gd name="connsiteX6" fmla="*/ 515339 w 898409"/>
                      <a:gd name="connsiteY6" fmla="*/ 0 h 872676"/>
                      <a:gd name="connsiteX7" fmla="*/ 546295 w 898409"/>
                      <a:gd name="connsiteY7" fmla="*/ 123823 h 872676"/>
                      <a:gd name="connsiteX8" fmla="*/ 577790 w 898409"/>
                      <a:gd name="connsiteY8" fmla="*/ 133600 h 872676"/>
                      <a:gd name="connsiteX9" fmla="*/ 595678 w 898409"/>
                      <a:gd name="connsiteY9" fmla="*/ 143309 h 872676"/>
                      <a:gd name="connsiteX10" fmla="*/ 727932 w 898409"/>
                      <a:gd name="connsiteY10" fmla="*/ 59944 h 872676"/>
                      <a:gd name="connsiteX11" fmla="*/ 819979 w 898409"/>
                      <a:gd name="connsiteY11" fmla="*/ 148025 h 872676"/>
                      <a:gd name="connsiteX12" fmla="*/ 740853 w 898409"/>
                      <a:gd name="connsiteY12" fmla="*/ 286735 h 872676"/>
                      <a:gd name="connsiteX13" fmla="*/ 752638 w 898409"/>
                      <a:gd name="connsiteY13" fmla="*/ 308448 h 872676"/>
                      <a:gd name="connsiteX14" fmla="*/ 759636 w 898409"/>
                      <a:gd name="connsiteY14" fmla="*/ 330989 h 872676"/>
                      <a:gd name="connsiteX15" fmla="*/ 898409 w 898409"/>
                      <a:gd name="connsiteY15" fmla="*/ 365683 h 872676"/>
                      <a:gd name="connsiteX16" fmla="*/ 898409 w 898409"/>
                      <a:gd name="connsiteY16" fmla="*/ 493084 h 872676"/>
                      <a:gd name="connsiteX17" fmla="*/ 764317 w 898409"/>
                      <a:gd name="connsiteY17" fmla="*/ 526607 h 872676"/>
                      <a:gd name="connsiteX18" fmla="*/ 752638 w 898409"/>
                      <a:gd name="connsiteY18" fmla="*/ 564228 h 872676"/>
                      <a:gd name="connsiteX19" fmla="*/ 738114 w 898409"/>
                      <a:gd name="connsiteY19" fmla="*/ 590986 h 872676"/>
                      <a:gd name="connsiteX20" fmla="*/ 813918 w 898409"/>
                      <a:gd name="connsiteY20" fmla="*/ 713659 h 872676"/>
                      <a:gd name="connsiteX21" fmla="*/ 725018 w 898409"/>
                      <a:gd name="connsiteY21" fmla="*/ 804916 h 872676"/>
                      <a:gd name="connsiteX22" fmla="*/ 595475 w 898409"/>
                      <a:gd name="connsiteY22" fmla="*/ 729477 h 872676"/>
                      <a:gd name="connsiteX23" fmla="*/ 577790 w 898409"/>
                      <a:gd name="connsiteY23" fmla="*/ 739076 h 872676"/>
                      <a:gd name="connsiteX24" fmla="*/ 542526 w 898409"/>
                      <a:gd name="connsiteY24" fmla="*/ 750023 h 872676"/>
                      <a:gd name="connsiteX25" fmla="*/ 511862 w 898409"/>
                      <a:gd name="connsiteY25" fmla="*/ 872676 h 872676"/>
                      <a:gd name="connsiteX26" fmla="*/ 384461 w 898409"/>
                      <a:gd name="connsiteY26" fmla="*/ 872676 h 872676"/>
                      <a:gd name="connsiteX27" fmla="*/ 353506 w 898409"/>
                      <a:gd name="connsiteY27" fmla="*/ 748853 h 872676"/>
                      <a:gd name="connsiteX28" fmla="*/ 322010 w 898409"/>
                      <a:gd name="connsiteY28" fmla="*/ 739076 h 872676"/>
                      <a:gd name="connsiteX29" fmla="*/ 301143 w 898409"/>
                      <a:gd name="connsiteY29" fmla="*/ 727750 h 872676"/>
                      <a:gd name="connsiteX30" fmla="*/ 173527 w 898409"/>
                      <a:gd name="connsiteY30" fmla="*/ 805407 h 872676"/>
                      <a:gd name="connsiteX31" fmla="*/ 82880 w 898409"/>
                      <a:gd name="connsiteY31" fmla="*/ 715886 h 872676"/>
                      <a:gd name="connsiteX32" fmla="*/ 159330 w 898409"/>
                      <a:gd name="connsiteY32" fmla="*/ 586647 h 872676"/>
                      <a:gd name="connsiteX33" fmla="*/ 147162 w 898409"/>
                      <a:gd name="connsiteY33" fmla="*/ 564228 h 872676"/>
                      <a:gd name="connsiteX34" fmla="*/ 137246 w 898409"/>
                      <a:gd name="connsiteY34" fmla="*/ 532286 h 872676"/>
                      <a:gd name="connsiteX35" fmla="*/ 10401 w 898409"/>
                      <a:gd name="connsiteY35" fmla="*/ 511391 h 872676"/>
                      <a:gd name="connsiteX36" fmla="*/ 0 w 898409"/>
                      <a:gd name="connsiteY36" fmla="*/ 384416 h 872676"/>
                      <a:gd name="connsiteX37" fmla="*/ 138106 w 898409"/>
                      <a:gd name="connsiteY37" fmla="*/ 337620 h 872676"/>
                      <a:gd name="connsiteX38" fmla="*/ 147162 w 898409"/>
                      <a:gd name="connsiteY38" fmla="*/ 308448 h 872676"/>
                      <a:gd name="connsiteX39" fmla="*/ 164429 w 898409"/>
                      <a:gd name="connsiteY39" fmla="*/ 276635 h 872676"/>
                      <a:gd name="connsiteX40" fmla="*/ 87950 w 898409"/>
                      <a:gd name="connsiteY40" fmla="*/ 170983 h 872676"/>
                      <a:gd name="connsiteX41" fmla="*/ 169951 w 898409"/>
                      <a:gd name="connsiteY41" fmla="*/ 73479 h 872676"/>
                      <a:gd name="connsiteX42" fmla="*/ 308302 w 898409"/>
                      <a:gd name="connsiteY42" fmla="*/ 141040 h 872676"/>
                      <a:gd name="connsiteX43" fmla="*/ 322010 w 898409"/>
                      <a:gd name="connsiteY43" fmla="*/ 133600 h 872676"/>
                      <a:gd name="connsiteX44" fmla="*/ 357275 w 898409"/>
                      <a:gd name="connsiteY44" fmla="*/ 122653 h 872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898409" h="872676">
                        <a:moveTo>
                          <a:pt x="449900" y="292752"/>
                        </a:moveTo>
                        <a:cubicBezTo>
                          <a:pt x="370600" y="292752"/>
                          <a:pt x="306314" y="357038"/>
                          <a:pt x="306314" y="436338"/>
                        </a:cubicBezTo>
                        <a:cubicBezTo>
                          <a:pt x="306314" y="515638"/>
                          <a:pt x="370600" y="579924"/>
                          <a:pt x="449900" y="579924"/>
                        </a:cubicBezTo>
                        <a:cubicBezTo>
                          <a:pt x="529200" y="579924"/>
                          <a:pt x="593486" y="515638"/>
                          <a:pt x="593486" y="436338"/>
                        </a:cubicBezTo>
                        <a:cubicBezTo>
                          <a:pt x="593486" y="357038"/>
                          <a:pt x="529200" y="292752"/>
                          <a:pt x="449900" y="292752"/>
                        </a:cubicBezTo>
                        <a:close/>
                        <a:moveTo>
                          <a:pt x="387938" y="0"/>
                        </a:moveTo>
                        <a:lnTo>
                          <a:pt x="515339" y="0"/>
                        </a:lnTo>
                        <a:lnTo>
                          <a:pt x="546295" y="123823"/>
                        </a:lnTo>
                        <a:lnTo>
                          <a:pt x="577790" y="133600"/>
                        </a:lnTo>
                        <a:lnTo>
                          <a:pt x="595678" y="143309"/>
                        </a:lnTo>
                        <a:lnTo>
                          <a:pt x="727932" y="59944"/>
                        </a:lnTo>
                        <a:lnTo>
                          <a:pt x="819979" y="148025"/>
                        </a:lnTo>
                        <a:lnTo>
                          <a:pt x="740853" y="286735"/>
                        </a:lnTo>
                        <a:lnTo>
                          <a:pt x="752638" y="308448"/>
                        </a:lnTo>
                        <a:lnTo>
                          <a:pt x="759636" y="330989"/>
                        </a:lnTo>
                        <a:lnTo>
                          <a:pt x="898409" y="365683"/>
                        </a:lnTo>
                        <a:lnTo>
                          <a:pt x="898409" y="493084"/>
                        </a:lnTo>
                        <a:lnTo>
                          <a:pt x="764317" y="526607"/>
                        </a:lnTo>
                        <a:lnTo>
                          <a:pt x="752638" y="564228"/>
                        </a:lnTo>
                        <a:lnTo>
                          <a:pt x="738114" y="590986"/>
                        </a:lnTo>
                        <a:lnTo>
                          <a:pt x="813918" y="713659"/>
                        </a:lnTo>
                        <a:lnTo>
                          <a:pt x="725018" y="804916"/>
                        </a:lnTo>
                        <a:lnTo>
                          <a:pt x="595475" y="729477"/>
                        </a:lnTo>
                        <a:lnTo>
                          <a:pt x="577790" y="739076"/>
                        </a:lnTo>
                        <a:lnTo>
                          <a:pt x="542526" y="750023"/>
                        </a:lnTo>
                        <a:lnTo>
                          <a:pt x="511862" y="872676"/>
                        </a:lnTo>
                        <a:lnTo>
                          <a:pt x="384461" y="872676"/>
                        </a:lnTo>
                        <a:lnTo>
                          <a:pt x="353506" y="748853"/>
                        </a:lnTo>
                        <a:lnTo>
                          <a:pt x="322010" y="739076"/>
                        </a:lnTo>
                        <a:lnTo>
                          <a:pt x="301143" y="727750"/>
                        </a:lnTo>
                        <a:lnTo>
                          <a:pt x="173527" y="805407"/>
                        </a:lnTo>
                        <a:lnTo>
                          <a:pt x="82880" y="715886"/>
                        </a:lnTo>
                        <a:lnTo>
                          <a:pt x="159330" y="586647"/>
                        </a:lnTo>
                        <a:lnTo>
                          <a:pt x="147162" y="564228"/>
                        </a:lnTo>
                        <a:lnTo>
                          <a:pt x="137246" y="532286"/>
                        </a:lnTo>
                        <a:lnTo>
                          <a:pt x="10401" y="511391"/>
                        </a:lnTo>
                        <a:lnTo>
                          <a:pt x="0" y="384416"/>
                        </a:lnTo>
                        <a:lnTo>
                          <a:pt x="138106" y="337620"/>
                        </a:lnTo>
                        <a:lnTo>
                          <a:pt x="147162" y="308448"/>
                        </a:lnTo>
                        <a:lnTo>
                          <a:pt x="164429" y="276635"/>
                        </a:lnTo>
                        <a:lnTo>
                          <a:pt x="87950" y="170983"/>
                        </a:lnTo>
                        <a:lnTo>
                          <a:pt x="169951" y="73479"/>
                        </a:lnTo>
                        <a:lnTo>
                          <a:pt x="308302" y="141040"/>
                        </a:lnTo>
                        <a:lnTo>
                          <a:pt x="322010" y="133600"/>
                        </a:lnTo>
                        <a:lnTo>
                          <a:pt x="357275" y="12265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 rot="1140000">
                    <a:off x="6217839" y="4015329"/>
                    <a:ext cx="218119" cy="217920"/>
                  </a:xfrm>
                  <a:custGeom>
                    <a:avLst/>
                    <a:gdLst>
                      <a:gd name="connsiteX0" fmla="*/ 145604 w 234809"/>
                      <a:gd name="connsiteY0" fmla="*/ 154583 h 234596"/>
                      <a:gd name="connsiteX1" fmla="*/ 131920 w 234809"/>
                      <a:gd name="connsiteY1" fmla="*/ 162616 h 234596"/>
                      <a:gd name="connsiteX2" fmla="*/ 118554 w 234809"/>
                      <a:gd name="connsiteY2" fmla="*/ 164396 h 234596"/>
                      <a:gd name="connsiteX3" fmla="*/ 119352 w 234809"/>
                      <a:gd name="connsiteY3" fmla="*/ 210101 h 234596"/>
                      <a:gd name="connsiteX4" fmla="*/ 149278 w 234809"/>
                      <a:gd name="connsiteY4" fmla="*/ 206115 h 234596"/>
                      <a:gd name="connsiteX5" fmla="*/ 180182 w 234809"/>
                      <a:gd name="connsiteY5" fmla="*/ 187974 h 234596"/>
                      <a:gd name="connsiteX6" fmla="*/ 85906 w 234809"/>
                      <a:gd name="connsiteY6" fmla="*/ 152438 h 234596"/>
                      <a:gd name="connsiteX7" fmla="*/ 54384 w 234809"/>
                      <a:gd name="connsiteY7" fmla="*/ 183961 h 234596"/>
                      <a:gd name="connsiteX8" fmla="*/ 77988 w 234809"/>
                      <a:gd name="connsiteY8" fmla="*/ 201755 h 234596"/>
                      <a:gd name="connsiteX9" fmla="*/ 111317 w 234809"/>
                      <a:gd name="connsiteY9" fmla="*/ 210679 h 234596"/>
                      <a:gd name="connsiteX10" fmla="*/ 110505 w 234809"/>
                      <a:gd name="connsiteY10" fmla="*/ 164192 h 234596"/>
                      <a:gd name="connsiteX11" fmla="*/ 96537 w 234809"/>
                      <a:gd name="connsiteY11" fmla="*/ 160452 h 234596"/>
                      <a:gd name="connsiteX12" fmla="*/ 163059 w 234809"/>
                      <a:gd name="connsiteY12" fmla="*/ 121956 h 234596"/>
                      <a:gd name="connsiteX13" fmla="*/ 163061 w 234809"/>
                      <a:gd name="connsiteY13" fmla="*/ 121976 h 234596"/>
                      <a:gd name="connsiteX14" fmla="*/ 158469 w 234809"/>
                      <a:gd name="connsiteY14" fmla="*/ 139127 h 234596"/>
                      <a:gd name="connsiteX15" fmla="*/ 151088 w 234809"/>
                      <a:gd name="connsiteY15" fmla="*/ 148918 h 234596"/>
                      <a:gd name="connsiteX16" fmla="*/ 185304 w 234809"/>
                      <a:gd name="connsiteY16" fmla="*/ 181960 h 234596"/>
                      <a:gd name="connsiteX17" fmla="*/ 202771 w 234809"/>
                      <a:gd name="connsiteY17" fmla="*/ 158789 h 234596"/>
                      <a:gd name="connsiteX18" fmla="*/ 212023 w 234809"/>
                      <a:gd name="connsiteY18" fmla="*/ 124232 h 234596"/>
                      <a:gd name="connsiteX19" fmla="*/ 211948 w 234809"/>
                      <a:gd name="connsiteY19" fmla="*/ 123663 h 234596"/>
                      <a:gd name="connsiteX20" fmla="*/ 108615 w 234809"/>
                      <a:gd name="connsiteY20" fmla="*/ 94936 h 234596"/>
                      <a:gd name="connsiteX21" fmla="*/ 92953 w 234809"/>
                      <a:gd name="connsiteY21" fmla="*/ 127049 h 234596"/>
                      <a:gd name="connsiteX22" fmla="*/ 125066 w 234809"/>
                      <a:gd name="connsiteY22" fmla="*/ 142711 h 234596"/>
                      <a:gd name="connsiteX23" fmla="*/ 140728 w 234809"/>
                      <a:gd name="connsiteY23" fmla="*/ 110598 h 234596"/>
                      <a:gd name="connsiteX24" fmla="*/ 108615 w 234809"/>
                      <a:gd name="connsiteY24" fmla="*/ 94936 h 234596"/>
                      <a:gd name="connsiteX25" fmla="*/ 26988 w 234809"/>
                      <a:gd name="connsiteY25" fmla="*/ 120681 h 234596"/>
                      <a:gd name="connsiteX26" fmla="*/ 30661 w 234809"/>
                      <a:gd name="connsiteY26" fmla="*/ 148262 h 234596"/>
                      <a:gd name="connsiteX27" fmla="*/ 48433 w 234809"/>
                      <a:gd name="connsiteY27" fmla="*/ 178535 h 234596"/>
                      <a:gd name="connsiteX28" fmla="*/ 80452 w 234809"/>
                      <a:gd name="connsiteY28" fmla="*/ 146516 h 234596"/>
                      <a:gd name="connsiteX29" fmla="*/ 73048 w 234809"/>
                      <a:gd name="connsiteY29" fmla="*/ 133902 h 234596"/>
                      <a:gd name="connsiteX30" fmla="*/ 71390 w 234809"/>
                      <a:gd name="connsiteY30" fmla="*/ 121456 h 234596"/>
                      <a:gd name="connsiteX31" fmla="*/ 185595 w 234809"/>
                      <a:gd name="connsiteY31" fmla="*/ 53994 h 234596"/>
                      <a:gd name="connsiteX32" fmla="*/ 150862 w 234809"/>
                      <a:gd name="connsiteY32" fmla="*/ 87536 h 234596"/>
                      <a:gd name="connsiteX33" fmla="*/ 151322 w 234809"/>
                      <a:gd name="connsiteY33" fmla="*/ 87883 h 234596"/>
                      <a:gd name="connsiteX34" fmla="*/ 160633 w 234809"/>
                      <a:gd name="connsiteY34" fmla="*/ 103744 h 234596"/>
                      <a:gd name="connsiteX35" fmla="*/ 162003 w 234809"/>
                      <a:gd name="connsiteY35" fmla="*/ 114029 h 234596"/>
                      <a:gd name="connsiteX36" fmla="*/ 210892 w 234809"/>
                      <a:gd name="connsiteY36" fmla="*/ 115737 h 234596"/>
                      <a:gd name="connsiteX37" fmla="*/ 207131 w 234809"/>
                      <a:gd name="connsiteY37" fmla="*/ 87499 h 234596"/>
                      <a:gd name="connsiteX38" fmla="*/ 194130 w 234809"/>
                      <a:gd name="connsiteY38" fmla="*/ 62626 h 234596"/>
                      <a:gd name="connsiteX39" fmla="*/ 49521 w 234809"/>
                      <a:gd name="connsiteY39" fmla="*/ 57739 h 234596"/>
                      <a:gd name="connsiteX40" fmla="*/ 35022 w 234809"/>
                      <a:gd name="connsiteY40" fmla="*/ 76972 h 234596"/>
                      <a:gd name="connsiteX41" fmla="*/ 25876 w 234809"/>
                      <a:gd name="connsiteY41" fmla="*/ 111134 h 234596"/>
                      <a:gd name="connsiteX42" fmla="*/ 71621 w 234809"/>
                      <a:gd name="connsiteY42" fmla="*/ 111933 h 234596"/>
                      <a:gd name="connsiteX43" fmla="*/ 75212 w 234809"/>
                      <a:gd name="connsiteY43" fmla="*/ 98520 h 234596"/>
                      <a:gd name="connsiteX44" fmla="*/ 81698 w 234809"/>
                      <a:gd name="connsiteY44" fmla="*/ 89916 h 234596"/>
                      <a:gd name="connsiteX45" fmla="*/ 120733 w 234809"/>
                      <a:gd name="connsiteY45" fmla="*/ 25355 h 234596"/>
                      <a:gd name="connsiteX46" fmla="*/ 120733 w 234809"/>
                      <a:gd name="connsiteY46" fmla="*/ 72801 h 234596"/>
                      <a:gd name="connsiteX47" fmla="*/ 137144 w 234809"/>
                      <a:gd name="connsiteY47" fmla="*/ 77195 h 234596"/>
                      <a:gd name="connsiteX48" fmla="*/ 144487 w 234809"/>
                      <a:gd name="connsiteY48" fmla="*/ 82730 h 234596"/>
                      <a:gd name="connsiteX49" fmla="*/ 180051 w 234809"/>
                      <a:gd name="connsiteY49" fmla="*/ 48387 h 234596"/>
                      <a:gd name="connsiteX50" fmla="*/ 175075 w 234809"/>
                      <a:gd name="connsiteY50" fmla="*/ 43355 h 234596"/>
                      <a:gd name="connsiteX51" fmla="*/ 125248 w 234809"/>
                      <a:gd name="connsiteY51" fmla="*/ 24754 h 234596"/>
                      <a:gd name="connsiteX52" fmla="*/ 88515 w 234809"/>
                      <a:gd name="connsiteY52" fmla="*/ 29646 h 234596"/>
                      <a:gd name="connsiteX53" fmla="*/ 56557 w 234809"/>
                      <a:gd name="connsiteY53" fmla="*/ 48405 h 234596"/>
                      <a:gd name="connsiteX54" fmla="*/ 55312 w 234809"/>
                      <a:gd name="connsiteY54" fmla="*/ 50058 h 234596"/>
                      <a:gd name="connsiteX55" fmla="*/ 88229 w 234809"/>
                      <a:gd name="connsiteY55" fmla="*/ 82975 h 234596"/>
                      <a:gd name="connsiteX56" fmla="*/ 101761 w 234809"/>
                      <a:gd name="connsiteY56" fmla="*/ 75031 h 234596"/>
                      <a:gd name="connsiteX57" fmla="*/ 112848 w 234809"/>
                      <a:gd name="connsiteY57" fmla="*/ 73554 h 234596"/>
                      <a:gd name="connsiteX58" fmla="*/ 112848 w 234809"/>
                      <a:gd name="connsiteY58" fmla="*/ 26405 h 234596"/>
                      <a:gd name="connsiteX59" fmla="*/ 85790 w 234809"/>
                      <a:gd name="connsiteY59" fmla="*/ 4121 h 234596"/>
                      <a:gd name="connsiteX60" fmla="*/ 95081 w 234809"/>
                      <a:gd name="connsiteY60" fmla="*/ 2252 h 234596"/>
                      <a:gd name="connsiteX61" fmla="*/ 99764 w 234809"/>
                      <a:gd name="connsiteY61" fmla="*/ 18243 h 234596"/>
                      <a:gd name="connsiteX62" fmla="*/ 95890 w 234809"/>
                      <a:gd name="connsiteY62" fmla="*/ 19178 h 234596"/>
                      <a:gd name="connsiteX63" fmla="*/ 111836 w 234809"/>
                      <a:gd name="connsiteY63" fmla="*/ 17054 h 234596"/>
                      <a:gd name="connsiteX64" fmla="*/ 106318 w 234809"/>
                      <a:gd name="connsiteY64" fmla="*/ 17551 h 234596"/>
                      <a:gd name="connsiteX65" fmla="*/ 106178 w 234809"/>
                      <a:gd name="connsiteY65" fmla="*/ 491 h 234596"/>
                      <a:gd name="connsiteX66" fmla="*/ 115642 w 234809"/>
                      <a:gd name="connsiteY66" fmla="*/ 0 h 234596"/>
                      <a:gd name="connsiteX67" fmla="*/ 117901 w 234809"/>
                      <a:gd name="connsiteY67" fmla="*/ 16246 h 234596"/>
                      <a:gd name="connsiteX68" fmla="*/ 124491 w 234809"/>
                      <a:gd name="connsiteY68" fmla="*/ 15368 h 234596"/>
                      <a:gd name="connsiteX69" fmla="*/ 127126 w 234809"/>
                      <a:gd name="connsiteY69" fmla="*/ 629 h 234596"/>
                      <a:gd name="connsiteX70" fmla="*/ 136519 w 234809"/>
                      <a:gd name="connsiteY70" fmla="*/ 1888 h 234596"/>
                      <a:gd name="connsiteX71" fmla="*/ 135772 w 234809"/>
                      <a:gd name="connsiteY71" fmla="*/ 17824 h 234596"/>
                      <a:gd name="connsiteX72" fmla="*/ 142143 w 234809"/>
                      <a:gd name="connsiteY72" fmla="*/ 19530 h 234596"/>
                      <a:gd name="connsiteX73" fmla="*/ 148071 w 234809"/>
                      <a:gd name="connsiteY73" fmla="*/ 4030 h 234596"/>
                      <a:gd name="connsiteX74" fmla="*/ 156607 w 234809"/>
                      <a:gd name="connsiteY74" fmla="*/ 6819 h 234596"/>
                      <a:gd name="connsiteX75" fmla="*/ 153126 w 234809"/>
                      <a:gd name="connsiteY75" fmla="*/ 22470 h 234596"/>
                      <a:gd name="connsiteX76" fmla="*/ 159554 w 234809"/>
                      <a:gd name="connsiteY76" fmla="*/ 24191 h 234596"/>
                      <a:gd name="connsiteX77" fmla="*/ 167698 w 234809"/>
                      <a:gd name="connsiteY77" fmla="*/ 11227 h 234596"/>
                      <a:gd name="connsiteX78" fmla="*/ 175531 w 234809"/>
                      <a:gd name="connsiteY78" fmla="*/ 15623 h 234596"/>
                      <a:gd name="connsiteX79" fmla="*/ 169435 w 234809"/>
                      <a:gd name="connsiteY79" fmla="*/ 29474 h 234596"/>
                      <a:gd name="connsiteX80" fmla="*/ 175242 w 234809"/>
                      <a:gd name="connsiteY80" fmla="*/ 33851 h 234596"/>
                      <a:gd name="connsiteX81" fmla="*/ 186063 w 234809"/>
                      <a:gd name="connsiteY81" fmla="*/ 21956 h 234596"/>
                      <a:gd name="connsiteX82" fmla="*/ 192997 w 234809"/>
                      <a:gd name="connsiteY82" fmla="*/ 27663 h 234596"/>
                      <a:gd name="connsiteX83" fmla="*/ 184267 w 234809"/>
                      <a:gd name="connsiteY83" fmla="*/ 40654 h 234596"/>
                      <a:gd name="connsiteX84" fmla="*/ 190007 w 234809"/>
                      <a:gd name="connsiteY84" fmla="*/ 44982 h 234596"/>
                      <a:gd name="connsiteX85" fmla="*/ 201831 w 234809"/>
                      <a:gd name="connsiteY85" fmla="*/ 35797 h 234596"/>
                      <a:gd name="connsiteX86" fmla="*/ 207685 w 234809"/>
                      <a:gd name="connsiteY86" fmla="*/ 42609 h 234596"/>
                      <a:gd name="connsiteX87" fmla="*/ 197763 w 234809"/>
                      <a:gd name="connsiteY87" fmla="*/ 52965 h 234596"/>
                      <a:gd name="connsiteX88" fmla="*/ 201444 w 234809"/>
                      <a:gd name="connsiteY88" fmla="*/ 59236 h 234596"/>
                      <a:gd name="connsiteX89" fmla="*/ 215454 w 234809"/>
                      <a:gd name="connsiteY89" fmla="*/ 51975 h 234596"/>
                      <a:gd name="connsiteX90" fmla="*/ 219976 w 234809"/>
                      <a:gd name="connsiteY90" fmla="*/ 59734 h 234596"/>
                      <a:gd name="connsiteX91" fmla="*/ 207160 w 234809"/>
                      <a:gd name="connsiteY91" fmla="*/ 68972 h 234596"/>
                      <a:gd name="connsiteX92" fmla="*/ 210495 w 234809"/>
                      <a:gd name="connsiteY92" fmla="*/ 74654 h 234596"/>
                      <a:gd name="connsiteX93" fmla="*/ 225197 w 234809"/>
                      <a:gd name="connsiteY93" fmla="*/ 70166 h 234596"/>
                      <a:gd name="connsiteX94" fmla="*/ 228444 w 234809"/>
                      <a:gd name="connsiteY94" fmla="*/ 79024 h 234596"/>
                      <a:gd name="connsiteX95" fmla="*/ 216272 w 234809"/>
                      <a:gd name="connsiteY95" fmla="*/ 84904 h 234596"/>
                      <a:gd name="connsiteX96" fmla="*/ 217227 w 234809"/>
                      <a:gd name="connsiteY96" fmla="*/ 92070 h 234596"/>
                      <a:gd name="connsiteX97" fmla="*/ 231650 w 234809"/>
                      <a:gd name="connsiteY97" fmla="*/ 90012 h 234596"/>
                      <a:gd name="connsiteX98" fmla="*/ 233496 w 234809"/>
                      <a:gd name="connsiteY98" fmla="*/ 99265 h 234596"/>
                      <a:gd name="connsiteX99" fmla="*/ 218781 w 234809"/>
                      <a:gd name="connsiteY99" fmla="*/ 103744 h 234596"/>
                      <a:gd name="connsiteX100" fmla="*/ 219654 w 234809"/>
                      <a:gd name="connsiteY100" fmla="*/ 110298 h 234596"/>
                      <a:gd name="connsiteX101" fmla="*/ 234692 w 234809"/>
                      <a:gd name="connsiteY101" fmla="*/ 111096 h 234596"/>
                      <a:gd name="connsiteX102" fmla="*/ 234712 w 234809"/>
                      <a:gd name="connsiteY102" fmla="*/ 120531 h 234596"/>
                      <a:gd name="connsiteX103" fmla="*/ 221199 w 234809"/>
                      <a:gd name="connsiteY103" fmla="*/ 121898 h 234596"/>
                      <a:gd name="connsiteX104" fmla="*/ 221597 w 234809"/>
                      <a:gd name="connsiteY104" fmla="*/ 124884 h 234596"/>
                      <a:gd name="connsiteX105" fmla="*/ 220426 w 234809"/>
                      <a:gd name="connsiteY105" fmla="*/ 129257 h 234596"/>
                      <a:gd name="connsiteX106" fmla="*/ 233865 w 234809"/>
                      <a:gd name="connsiteY106" fmla="*/ 132289 h 234596"/>
                      <a:gd name="connsiteX107" fmla="*/ 232298 w 234809"/>
                      <a:gd name="connsiteY107" fmla="*/ 141592 h 234596"/>
                      <a:gd name="connsiteX108" fmla="*/ 217395 w 234809"/>
                      <a:gd name="connsiteY108" fmla="*/ 140575 h 234596"/>
                      <a:gd name="connsiteX109" fmla="*/ 215864 w 234809"/>
                      <a:gd name="connsiteY109" fmla="*/ 146297 h 234596"/>
                      <a:gd name="connsiteX110" fmla="*/ 230177 w 234809"/>
                      <a:gd name="connsiteY110" fmla="*/ 152870 h 234596"/>
                      <a:gd name="connsiteX111" fmla="*/ 226717 w 234809"/>
                      <a:gd name="connsiteY111" fmla="*/ 161647 h 234596"/>
                      <a:gd name="connsiteX112" fmla="*/ 212812 w 234809"/>
                      <a:gd name="connsiteY112" fmla="*/ 157697 h 234596"/>
                      <a:gd name="connsiteX113" fmla="*/ 211393 w 234809"/>
                      <a:gd name="connsiteY113" fmla="*/ 162995 h 234596"/>
                      <a:gd name="connsiteX114" fmla="*/ 210019 w 234809"/>
                      <a:gd name="connsiteY114" fmla="*/ 164818 h 234596"/>
                      <a:gd name="connsiteX115" fmla="*/ 221275 w 234809"/>
                      <a:gd name="connsiteY115" fmla="*/ 172232 h 234596"/>
                      <a:gd name="connsiteX116" fmla="*/ 216527 w 234809"/>
                      <a:gd name="connsiteY116" fmla="*/ 180386 h 234596"/>
                      <a:gd name="connsiteX117" fmla="*/ 202958 w 234809"/>
                      <a:gd name="connsiteY117" fmla="*/ 174183 h 234596"/>
                      <a:gd name="connsiteX118" fmla="*/ 199187 w 234809"/>
                      <a:gd name="connsiteY118" fmla="*/ 179186 h 234596"/>
                      <a:gd name="connsiteX119" fmla="*/ 209587 w 234809"/>
                      <a:gd name="connsiteY119" fmla="*/ 190587 h 234596"/>
                      <a:gd name="connsiteX120" fmla="*/ 203342 w 234809"/>
                      <a:gd name="connsiteY120" fmla="*/ 196959 h 234596"/>
                      <a:gd name="connsiteX121" fmla="*/ 192224 w 234809"/>
                      <a:gd name="connsiteY121" fmla="*/ 188422 h 234596"/>
                      <a:gd name="connsiteX122" fmla="*/ 187644 w 234809"/>
                      <a:gd name="connsiteY122" fmla="*/ 194497 h 234596"/>
                      <a:gd name="connsiteX123" fmla="*/ 187341 w 234809"/>
                      <a:gd name="connsiteY123" fmla="*/ 194676 h 234596"/>
                      <a:gd name="connsiteX124" fmla="*/ 194984 w 234809"/>
                      <a:gd name="connsiteY124" fmla="*/ 205395 h 234596"/>
                      <a:gd name="connsiteX125" fmla="*/ 188021 w 234809"/>
                      <a:gd name="connsiteY125" fmla="*/ 210972 h 234596"/>
                      <a:gd name="connsiteX126" fmla="*/ 177361 w 234809"/>
                      <a:gd name="connsiteY126" fmla="*/ 200534 h 234596"/>
                      <a:gd name="connsiteX127" fmla="*/ 171540 w 234809"/>
                      <a:gd name="connsiteY127" fmla="*/ 203951 h 234596"/>
                      <a:gd name="connsiteX128" fmla="*/ 178030 w 234809"/>
                      <a:gd name="connsiteY128" fmla="*/ 217636 h 234596"/>
                      <a:gd name="connsiteX129" fmla="*/ 170243 w 234809"/>
                      <a:gd name="connsiteY129" fmla="*/ 221598 h 234596"/>
                      <a:gd name="connsiteX130" fmla="*/ 161986 w 234809"/>
                      <a:gd name="connsiteY130" fmla="*/ 209559 h 234596"/>
                      <a:gd name="connsiteX131" fmla="*/ 155519 w 234809"/>
                      <a:gd name="connsiteY131" fmla="*/ 213355 h 234596"/>
                      <a:gd name="connsiteX132" fmla="*/ 159336 w 234809"/>
                      <a:gd name="connsiteY132" fmla="*/ 226455 h 234596"/>
                      <a:gd name="connsiteX133" fmla="*/ 150935 w 234809"/>
                      <a:gd name="connsiteY133" fmla="*/ 229617 h 234596"/>
                      <a:gd name="connsiteX134" fmla="*/ 144791 w 234809"/>
                      <a:gd name="connsiteY134" fmla="*/ 216199 h 234596"/>
                      <a:gd name="connsiteX135" fmla="*/ 138017 w 234809"/>
                      <a:gd name="connsiteY135" fmla="*/ 217101 h 234596"/>
                      <a:gd name="connsiteX136" fmla="*/ 138753 w 234809"/>
                      <a:gd name="connsiteY136" fmla="*/ 232036 h 234596"/>
                      <a:gd name="connsiteX137" fmla="*/ 130123 w 234809"/>
                      <a:gd name="connsiteY137" fmla="*/ 233949 h 234596"/>
                      <a:gd name="connsiteX138" fmla="*/ 126503 w 234809"/>
                      <a:gd name="connsiteY138" fmla="*/ 218634 h 234596"/>
                      <a:gd name="connsiteX139" fmla="*/ 119373 w 234809"/>
                      <a:gd name="connsiteY139" fmla="*/ 219584 h 234596"/>
                      <a:gd name="connsiteX140" fmla="*/ 118030 w 234809"/>
                      <a:gd name="connsiteY140" fmla="*/ 234418 h 234596"/>
                      <a:gd name="connsiteX141" fmla="*/ 108748 w 234809"/>
                      <a:gd name="connsiteY141" fmla="*/ 234560 h 234596"/>
                      <a:gd name="connsiteX142" fmla="*/ 108158 w 234809"/>
                      <a:gd name="connsiteY142" fmla="*/ 219580 h 234596"/>
                      <a:gd name="connsiteX143" fmla="*/ 101881 w 234809"/>
                      <a:gd name="connsiteY143" fmla="*/ 217900 h 234596"/>
                      <a:gd name="connsiteX144" fmla="*/ 97112 w 234809"/>
                      <a:gd name="connsiteY144" fmla="*/ 232604 h 234596"/>
                      <a:gd name="connsiteX145" fmla="*/ 88123 w 234809"/>
                      <a:gd name="connsiteY145" fmla="*/ 230419 h 234596"/>
                      <a:gd name="connsiteX146" fmla="*/ 90157 w 234809"/>
                      <a:gd name="connsiteY146" fmla="*/ 214761 h 234596"/>
                      <a:gd name="connsiteX147" fmla="*/ 84084 w 234809"/>
                      <a:gd name="connsiteY147" fmla="*/ 213136 h 234596"/>
                      <a:gd name="connsiteX148" fmla="*/ 76343 w 234809"/>
                      <a:gd name="connsiteY148" fmla="*/ 227267 h 234596"/>
                      <a:gd name="connsiteX149" fmla="*/ 67918 w 234809"/>
                      <a:gd name="connsiteY149" fmla="*/ 223446 h 234596"/>
                      <a:gd name="connsiteX150" fmla="*/ 72515 w 234809"/>
                      <a:gd name="connsiteY150" fmla="*/ 209422 h 234596"/>
                      <a:gd name="connsiteX151" fmla="*/ 67575 w 234809"/>
                      <a:gd name="connsiteY151" fmla="*/ 205697 h 234596"/>
                      <a:gd name="connsiteX152" fmla="*/ 57280 w 234809"/>
                      <a:gd name="connsiteY152" fmla="*/ 218029 h 234596"/>
                      <a:gd name="connsiteX153" fmla="*/ 49752 w 234809"/>
                      <a:gd name="connsiteY153" fmla="*/ 212653 h 234596"/>
                      <a:gd name="connsiteX154" fmla="*/ 57846 w 234809"/>
                      <a:gd name="connsiteY154" fmla="*/ 198363 h 234596"/>
                      <a:gd name="connsiteX155" fmla="*/ 52934 w 234809"/>
                      <a:gd name="connsiteY155" fmla="*/ 194659 h 234596"/>
                      <a:gd name="connsiteX156" fmla="*/ 40301 w 234809"/>
                      <a:gd name="connsiteY156" fmla="*/ 205854 h 234596"/>
                      <a:gd name="connsiteX157" fmla="*/ 33660 w 234809"/>
                      <a:gd name="connsiteY157" fmla="*/ 199414 h 234596"/>
                      <a:gd name="connsiteX158" fmla="*/ 43169 w 234809"/>
                      <a:gd name="connsiteY158" fmla="*/ 187298 h 234596"/>
                      <a:gd name="connsiteX159" fmla="*/ 42280 w 234809"/>
                      <a:gd name="connsiteY159" fmla="*/ 186628 h 234596"/>
                      <a:gd name="connsiteX160" fmla="*/ 39588 w 234809"/>
                      <a:gd name="connsiteY160" fmla="*/ 182042 h 234596"/>
                      <a:gd name="connsiteX161" fmla="*/ 25950 w 234809"/>
                      <a:gd name="connsiteY161" fmla="*/ 190422 h 234596"/>
                      <a:gd name="connsiteX162" fmla="*/ 20739 w 234809"/>
                      <a:gd name="connsiteY162" fmla="*/ 183064 h 234596"/>
                      <a:gd name="connsiteX163" fmla="*/ 33491 w 234809"/>
                      <a:gd name="connsiteY163" fmla="*/ 171656 h 234596"/>
                      <a:gd name="connsiteX164" fmla="*/ 30567 w 234809"/>
                      <a:gd name="connsiteY164" fmla="*/ 166675 h 234596"/>
                      <a:gd name="connsiteX165" fmla="*/ 14606 w 234809"/>
                      <a:gd name="connsiteY165" fmla="*/ 173051 h 234596"/>
                      <a:gd name="connsiteX166" fmla="*/ 10808 w 234809"/>
                      <a:gd name="connsiteY166" fmla="*/ 164570 h 234596"/>
                      <a:gd name="connsiteX167" fmla="*/ 24481 w 234809"/>
                      <a:gd name="connsiteY167" fmla="*/ 156308 h 234596"/>
                      <a:gd name="connsiteX168" fmla="*/ 21591 w 234809"/>
                      <a:gd name="connsiteY168" fmla="*/ 151385 h 234596"/>
                      <a:gd name="connsiteX169" fmla="*/ 21469 w 234809"/>
                      <a:gd name="connsiteY169" fmla="*/ 150460 h 234596"/>
                      <a:gd name="connsiteX170" fmla="*/ 6273 w 234809"/>
                      <a:gd name="connsiteY170" fmla="*/ 153603 h 234596"/>
                      <a:gd name="connsiteX171" fmla="*/ 4060 w 234809"/>
                      <a:gd name="connsiteY171" fmla="*/ 144779 h 234596"/>
                      <a:gd name="connsiteX172" fmla="*/ 19907 w 234809"/>
                      <a:gd name="connsiteY172" fmla="*/ 138739 h 234596"/>
                      <a:gd name="connsiteX173" fmla="*/ 19131 w 234809"/>
                      <a:gd name="connsiteY173" fmla="*/ 132916 h 234596"/>
                      <a:gd name="connsiteX174" fmla="*/ 1004 w 234809"/>
                      <a:gd name="connsiteY174" fmla="*/ 133366 h 234596"/>
                      <a:gd name="connsiteX175" fmla="*/ 399 w 234809"/>
                      <a:gd name="connsiteY175" fmla="*/ 124288 h 234596"/>
                      <a:gd name="connsiteX176" fmla="*/ 17555 w 234809"/>
                      <a:gd name="connsiteY176" fmla="*/ 121078 h 234596"/>
                      <a:gd name="connsiteX177" fmla="*/ 16723 w 234809"/>
                      <a:gd name="connsiteY177" fmla="*/ 114834 h 234596"/>
                      <a:gd name="connsiteX178" fmla="*/ 0 w 234809"/>
                      <a:gd name="connsiteY178" fmla="*/ 111951 h 234596"/>
                      <a:gd name="connsiteX179" fmla="*/ 1162 w 234809"/>
                      <a:gd name="connsiteY179" fmla="*/ 102545 h 234596"/>
                      <a:gd name="connsiteX180" fmla="*/ 18211 w 234809"/>
                      <a:gd name="connsiteY180" fmla="*/ 103349 h 234596"/>
                      <a:gd name="connsiteX181" fmla="*/ 19726 w 234809"/>
                      <a:gd name="connsiteY181" fmla="*/ 97692 h 234596"/>
                      <a:gd name="connsiteX182" fmla="*/ 3034 w 234809"/>
                      <a:gd name="connsiteY182" fmla="*/ 91678 h 234596"/>
                      <a:gd name="connsiteX183" fmla="*/ 5818 w 234809"/>
                      <a:gd name="connsiteY183" fmla="*/ 82617 h 234596"/>
                      <a:gd name="connsiteX184" fmla="*/ 22739 w 234809"/>
                      <a:gd name="connsiteY184" fmla="*/ 86442 h 234596"/>
                      <a:gd name="connsiteX185" fmla="*/ 24619 w 234809"/>
                      <a:gd name="connsiteY185" fmla="*/ 79419 h 234596"/>
                      <a:gd name="connsiteX186" fmla="*/ 9414 w 234809"/>
                      <a:gd name="connsiteY186" fmla="*/ 71737 h 234596"/>
                      <a:gd name="connsiteX187" fmla="*/ 13280 w 234809"/>
                      <a:gd name="connsiteY187" fmla="*/ 63083 h 234596"/>
                      <a:gd name="connsiteX188" fmla="*/ 29355 w 234809"/>
                      <a:gd name="connsiteY188" fmla="*/ 68847 h 234596"/>
                      <a:gd name="connsiteX189" fmla="*/ 32931 w 234809"/>
                      <a:gd name="connsiteY189" fmla="*/ 64103 h 234596"/>
                      <a:gd name="connsiteX190" fmla="*/ 19155 w 234809"/>
                      <a:gd name="connsiteY190" fmla="*/ 52952 h 234596"/>
                      <a:gd name="connsiteX191" fmla="*/ 24760 w 234809"/>
                      <a:gd name="connsiteY191" fmla="*/ 45308 h 234596"/>
                      <a:gd name="connsiteX192" fmla="*/ 39645 w 234809"/>
                      <a:gd name="connsiteY192" fmla="*/ 54577 h 234596"/>
                      <a:gd name="connsiteX193" fmla="*/ 35734 w 234809"/>
                      <a:gd name="connsiteY193" fmla="*/ 60385 h 234596"/>
                      <a:gd name="connsiteX194" fmla="*/ 45563 w 234809"/>
                      <a:gd name="connsiteY194" fmla="*/ 47346 h 234596"/>
                      <a:gd name="connsiteX195" fmla="*/ 43737 w 234809"/>
                      <a:gd name="connsiteY195" fmla="*/ 49231 h 234596"/>
                      <a:gd name="connsiteX196" fmla="*/ 32494 w 234809"/>
                      <a:gd name="connsiteY196" fmla="*/ 36399 h 234596"/>
                      <a:gd name="connsiteX197" fmla="*/ 39343 w 234809"/>
                      <a:gd name="connsiteY197" fmla="*/ 29848 h 234596"/>
                      <a:gd name="connsiteX198" fmla="*/ 51453 w 234809"/>
                      <a:gd name="connsiteY198" fmla="*/ 40498 h 234596"/>
                      <a:gd name="connsiteX199" fmla="*/ 56574 w 234809"/>
                      <a:gd name="connsiteY199" fmla="*/ 37493 h 234596"/>
                      <a:gd name="connsiteX200" fmla="*/ 47841 w 234809"/>
                      <a:gd name="connsiteY200" fmla="*/ 22929 h 234596"/>
                      <a:gd name="connsiteX201" fmla="*/ 55748 w 234809"/>
                      <a:gd name="connsiteY201" fmla="*/ 17705 h 234596"/>
                      <a:gd name="connsiteX202" fmla="*/ 66099 w 234809"/>
                      <a:gd name="connsiteY202" fmla="*/ 30763 h 234596"/>
                      <a:gd name="connsiteX203" fmla="*/ 57331 w 234809"/>
                      <a:gd name="connsiteY203" fmla="*/ 37048 h 234596"/>
                      <a:gd name="connsiteX204" fmla="*/ 77045 w 234809"/>
                      <a:gd name="connsiteY204" fmla="*/ 25475 h 234596"/>
                      <a:gd name="connsiteX205" fmla="*/ 71852 w 234809"/>
                      <a:gd name="connsiteY205" fmla="*/ 27857 h 234596"/>
                      <a:gd name="connsiteX206" fmla="*/ 66029 w 234809"/>
                      <a:gd name="connsiteY206" fmla="*/ 11820 h 234596"/>
                      <a:gd name="connsiteX207" fmla="*/ 74787 w 234809"/>
                      <a:gd name="connsiteY207" fmla="*/ 8199 h 234596"/>
                      <a:gd name="connsiteX208" fmla="*/ 82182 w 234809"/>
                      <a:gd name="connsiteY208" fmla="*/ 22460 h 234596"/>
                      <a:gd name="connsiteX209" fmla="*/ 85391 w 234809"/>
                      <a:gd name="connsiteY209" fmla="*/ 20575 h 234596"/>
                      <a:gd name="connsiteX210" fmla="*/ 88298 w 234809"/>
                      <a:gd name="connsiteY210" fmla="*/ 20189 h 234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</a:cxnLst>
                    <a:rect l="l" t="t" r="r" b="b"/>
                    <a:pathLst>
                      <a:path w="234809" h="234596">
                        <a:moveTo>
                          <a:pt x="145604" y="154583"/>
                        </a:moveTo>
                        <a:lnTo>
                          <a:pt x="131920" y="162616"/>
                        </a:lnTo>
                        <a:lnTo>
                          <a:pt x="118554" y="164396"/>
                        </a:lnTo>
                        <a:lnTo>
                          <a:pt x="119352" y="210101"/>
                        </a:lnTo>
                        <a:lnTo>
                          <a:pt x="149278" y="206115"/>
                        </a:lnTo>
                        <a:lnTo>
                          <a:pt x="180182" y="187974"/>
                        </a:lnTo>
                        <a:close/>
                        <a:moveTo>
                          <a:pt x="85906" y="152438"/>
                        </a:moveTo>
                        <a:lnTo>
                          <a:pt x="54384" y="183961"/>
                        </a:lnTo>
                        <a:lnTo>
                          <a:pt x="77988" y="201755"/>
                        </a:lnTo>
                        <a:lnTo>
                          <a:pt x="111317" y="210679"/>
                        </a:lnTo>
                        <a:lnTo>
                          <a:pt x="110505" y="164192"/>
                        </a:lnTo>
                        <a:lnTo>
                          <a:pt x="96537" y="160452"/>
                        </a:lnTo>
                        <a:close/>
                        <a:moveTo>
                          <a:pt x="163059" y="121956"/>
                        </a:moveTo>
                        <a:lnTo>
                          <a:pt x="163061" y="121976"/>
                        </a:lnTo>
                        <a:cubicBezTo>
                          <a:pt x="162649" y="127978"/>
                          <a:pt x="161067" y="133800"/>
                          <a:pt x="158469" y="139127"/>
                        </a:cubicBezTo>
                        <a:lnTo>
                          <a:pt x="151088" y="148918"/>
                        </a:lnTo>
                        <a:lnTo>
                          <a:pt x="185304" y="181960"/>
                        </a:lnTo>
                        <a:lnTo>
                          <a:pt x="202771" y="158789"/>
                        </a:lnTo>
                        <a:cubicBezTo>
                          <a:pt x="208006" y="148057"/>
                          <a:pt x="211194" y="136325"/>
                          <a:pt x="212023" y="124232"/>
                        </a:cubicBezTo>
                        <a:lnTo>
                          <a:pt x="211948" y="123663"/>
                        </a:lnTo>
                        <a:close/>
                        <a:moveTo>
                          <a:pt x="108615" y="94936"/>
                        </a:moveTo>
                        <a:cubicBezTo>
                          <a:pt x="95423" y="99478"/>
                          <a:pt x="88410" y="113856"/>
                          <a:pt x="92953" y="127049"/>
                        </a:cubicBezTo>
                        <a:cubicBezTo>
                          <a:pt x="97496" y="140241"/>
                          <a:pt x="111873" y="147254"/>
                          <a:pt x="125066" y="142711"/>
                        </a:cubicBezTo>
                        <a:cubicBezTo>
                          <a:pt x="138258" y="138168"/>
                          <a:pt x="145271" y="123791"/>
                          <a:pt x="140728" y="110598"/>
                        </a:cubicBezTo>
                        <a:cubicBezTo>
                          <a:pt x="136185" y="97405"/>
                          <a:pt x="121808" y="90393"/>
                          <a:pt x="108615" y="94936"/>
                        </a:cubicBezTo>
                        <a:close/>
                        <a:moveTo>
                          <a:pt x="26988" y="120681"/>
                        </a:moveTo>
                        <a:lnTo>
                          <a:pt x="30661" y="148262"/>
                        </a:lnTo>
                        <a:lnTo>
                          <a:pt x="48433" y="178535"/>
                        </a:lnTo>
                        <a:lnTo>
                          <a:pt x="80452" y="146516"/>
                        </a:lnTo>
                        <a:lnTo>
                          <a:pt x="73048" y="133902"/>
                        </a:lnTo>
                        <a:lnTo>
                          <a:pt x="71390" y="121456"/>
                        </a:lnTo>
                        <a:close/>
                        <a:moveTo>
                          <a:pt x="185595" y="53994"/>
                        </a:moveTo>
                        <a:lnTo>
                          <a:pt x="150862" y="87536"/>
                        </a:lnTo>
                        <a:lnTo>
                          <a:pt x="151322" y="87883"/>
                        </a:lnTo>
                        <a:cubicBezTo>
                          <a:pt x="155342" y="92359"/>
                          <a:pt x="158551" y="97698"/>
                          <a:pt x="160633" y="103744"/>
                        </a:cubicBezTo>
                        <a:lnTo>
                          <a:pt x="162003" y="114029"/>
                        </a:lnTo>
                        <a:lnTo>
                          <a:pt x="210892" y="115737"/>
                        </a:lnTo>
                        <a:lnTo>
                          <a:pt x="207131" y="87499"/>
                        </a:lnTo>
                        <a:cubicBezTo>
                          <a:pt x="203985" y="78362"/>
                          <a:pt x="199562" y="70027"/>
                          <a:pt x="194130" y="62626"/>
                        </a:cubicBezTo>
                        <a:close/>
                        <a:moveTo>
                          <a:pt x="49521" y="57739"/>
                        </a:moveTo>
                        <a:lnTo>
                          <a:pt x="35022" y="76972"/>
                        </a:lnTo>
                        <a:lnTo>
                          <a:pt x="25876" y="111134"/>
                        </a:lnTo>
                        <a:lnTo>
                          <a:pt x="71621" y="111933"/>
                        </a:lnTo>
                        <a:lnTo>
                          <a:pt x="75212" y="98520"/>
                        </a:lnTo>
                        <a:lnTo>
                          <a:pt x="81698" y="89916"/>
                        </a:lnTo>
                        <a:close/>
                        <a:moveTo>
                          <a:pt x="120733" y="25355"/>
                        </a:moveTo>
                        <a:lnTo>
                          <a:pt x="120733" y="72801"/>
                        </a:lnTo>
                        <a:lnTo>
                          <a:pt x="137144" y="77195"/>
                        </a:lnTo>
                        <a:lnTo>
                          <a:pt x="144487" y="82730"/>
                        </a:lnTo>
                        <a:lnTo>
                          <a:pt x="180051" y="48387"/>
                        </a:lnTo>
                        <a:lnTo>
                          <a:pt x="175075" y="43355"/>
                        </a:lnTo>
                        <a:cubicBezTo>
                          <a:pt x="160713" y="32548"/>
                          <a:pt x="143388" y="25999"/>
                          <a:pt x="125248" y="24754"/>
                        </a:cubicBezTo>
                        <a:close/>
                        <a:moveTo>
                          <a:pt x="88515" y="29646"/>
                        </a:moveTo>
                        <a:cubicBezTo>
                          <a:pt x="76333" y="33840"/>
                          <a:pt x="65576" y="40306"/>
                          <a:pt x="56557" y="48405"/>
                        </a:cubicBezTo>
                        <a:lnTo>
                          <a:pt x="55312" y="50058"/>
                        </a:lnTo>
                        <a:lnTo>
                          <a:pt x="88229" y="82975"/>
                        </a:lnTo>
                        <a:lnTo>
                          <a:pt x="101761" y="75031"/>
                        </a:lnTo>
                        <a:lnTo>
                          <a:pt x="112848" y="73554"/>
                        </a:lnTo>
                        <a:lnTo>
                          <a:pt x="112848" y="26405"/>
                        </a:lnTo>
                        <a:close/>
                        <a:moveTo>
                          <a:pt x="85790" y="4121"/>
                        </a:moveTo>
                        <a:cubicBezTo>
                          <a:pt x="88975" y="3437"/>
                          <a:pt x="91451" y="2852"/>
                          <a:pt x="95081" y="2252"/>
                        </a:cubicBezTo>
                        <a:lnTo>
                          <a:pt x="99764" y="18243"/>
                        </a:lnTo>
                        <a:lnTo>
                          <a:pt x="95890" y="19178"/>
                        </a:lnTo>
                        <a:lnTo>
                          <a:pt x="111836" y="17054"/>
                        </a:lnTo>
                        <a:lnTo>
                          <a:pt x="106318" y="17551"/>
                        </a:lnTo>
                        <a:cubicBezTo>
                          <a:pt x="106416" y="11816"/>
                          <a:pt x="106082" y="6226"/>
                          <a:pt x="106178" y="491"/>
                        </a:cubicBezTo>
                        <a:cubicBezTo>
                          <a:pt x="109428" y="281"/>
                          <a:pt x="111963" y="62"/>
                          <a:pt x="115642" y="0"/>
                        </a:cubicBezTo>
                        <a:lnTo>
                          <a:pt x="117901" y="16246"/>
                        </a:lnTo>
                        <a:lnTo>
                          <a:pt x="124491" y="15368"/>
                        </a:lnTo>
                        <a:lnTo>
                          <a:pt x="127126" y="629"/>
                        </a:lnTo>
                        <a:cubicBezTo>
                          <a:pt x="130360" y="1020"/>
                          <a:pt x="132892" y="1273"/>
                          <a:pt x="136519" y="1888"/>
                        </a:cubicBezTo>
                        <a:lnTo>
                          <a:pt x="135772" y="17824"/>
                        </a:lnTo>
                        <a:lnTo>
                          <a:pt x="142143" y="19530"/>
                        </a:lnTo>
                        <a:lnTo>
                          <a:pt x="148071" y="4030"/>
                        </a:lnTo>
                        <a:cubicBezTo>
                          <a:pt x="151139" y="4679"/>
                          <a:pt x="153183" y="5918"/>
                          <a:pt x="156607" y="6819"/>
                        </a:cubicBezTo>
                        <a:lnTo>
                          <a:pt x="153126" y="22470"/>
                        </a:lnTo>
                        <a:lnTo>
                          <a:pt x="159554" y="24191"/>
                        </a:lnTo>
                        <a:lnTo>
                          <a:pt x="167698" y="11227"/>
                        </a:lnTo>
                        <a:cubicBezTo>
                          <a:pt x="170582" y="12460"/>
                          <a:pt x="172347" y="14073"/>
                          <a:pt x="175531" y="15623"/>
                        </a:cubicBezTo>
                        <a:lnTo>
                          <a:pt x="169435" y="29474"/>
                        </a:lnTo>
                        <a:lnTo>
                          <a:pt x="175242" y="33851"/>
                        </a:lnTo>
                        <a:lnTo>
                          <a:pt x="186063" y="21956"/>
                        </a:lnTo>
                        <a:cubicBezTo>
                          <a:pt x="188684" y="23679"/>
                          <a:pt x="190137" y="25576"/>
                          <a:pt x="192997" y="27663"/>
                        </a:cubicBezTo>
                        <a:lnTo>
                          <a:pt x="184267" y="40654"/>
                        </a:lnTo>
                        <a:lnTo>
                          <a:pt x="190007" y="44982"/>
                        </a:lnTo>
                        <a:lnTo>
                          <a:pt x="201831" y="35797"/>
                        </a:lnTo>
                        <a:cubicBezTo>
                          <a:pt x="204118" y="37944"/>
                          <a:pt x="205224" y="40063"/>
                          <a:pt x="207685" y="42609"/>
                        </a:cubicBezTo>
                        <a:lnTo>
                          <a:pt x="197763" y="52965"/>
                        </a:lnTo>
                        <a:lnTo>
                          <a:pt x="201444" y="59236"/>
                        </a:lnTo>
                        <a:lnTo>
                          <a:pt x="215454" y="51975"/>
                        </a:lnTo>
                        <a:cubicBezTo>
                          <a:pt x="217315" y="54500"/>
                          <a:pt x="218018" y="56784"/>
                          <a:pt x="219976" y="59734"/>
                        </a:cubicBezTo>
                        <a:lnTo>
                          <a:pt x="207160" y="68972"/>
                        </a:lnTo>
                        <a:lnTo>
                          <a:pt x="210495" y="74654"/>
                        </a:lnTo>
                        <a:lnTo>
                          <a:pt x="225197" y="70166"/>
                        </a:lnTo>
                        <a:cubicBezTo>
                          <a:pt x="226640" y="73127"/>
                          <a:pt x="226972" y="75608"/>
                          <a:pt x="228444" y="79024"/>
                        </a:cubicBezTo>
                        <a:lnTo>
                          <a:pt x="216272" y="84904"/>
                        </a:lnTo>
                        <a:lnTo>
                          <a:pt x="217227" y="92070"/>
                        </a:lnTo>
                        <a:lnTo>
                          <a:pt x="231650" y="90012"/>
                        </a:lnTo>
                        <a:cubicBezTo>
                          <a:pt x="232620" y="93160"/>
                          <a:pt x="232566" y="95663"/>
                          <a:pt x="233496" y="99265"/>
                        </a:cubicBezTo>
                        <a:lnTo>
                          <a:pt x="218781" y="103744"/>
                        </a:lnTo>
                        <a:lnTo>
                          <a:pt x="219654" y="110298"/>
                        </a:lnTo>
                        <a:lnTo>
                          <a:pt x="234692" y="111096"/>
                        </a:lnTo>
                        <a:cubicBezTo>
                          <a:pt x="235035" y="114372"/>
                          <a:pt x="234497" y="116817"/>
                          <a:pt x="234712" y="120531"/>
                        </a:cubicBezTo>
                        <a:lnTo>
                          <a:pt x="221199" y="121898"/>
                        </a:lnTo>
                        <a:lnTo>
                          <a:pt x="221597" y="124884"/>
                        </a:lnTo>
                        <a:lnTo>
                          <a:pt x="220426" y="129257"/>
                        </a:lnTo>
                        <a:lnTo>
                          <a:pt x="233865" y="132289"/>
                        </a:lnTo>
                        <a:cubicBezTo>
                          <a:pt x="233651" y="135576"/>
                          <a:pt x="232711" y="137895"/>
                          <a:pt x="232298" y="141592"/>
                        </a:cubicBezTo>
                        <a:lnTo>
                          <a:pt x="217395" y="140575"/>
                        </a:lnTo>
                        <a:lnTo>
                          <a:pt x="215864" y="146297"/>
                        </a:lnTo>
                        <a:lnTo>
                          <a:pt x="230177" y="152870"/>
                        </a:lnTo>
                        <a:cubicBezTo>
                          <a:pt x="229288" y="156042"/>
                          <a:pt x="227887" y="158117"/>
                          <a:pt x="226717" y="161647"/>
                        </a:cubicBezTo>
                        <a:lnTo>
                          <a:pt x="212812" y="157697"/>
                        </a:lnTo>
                        <a:lnTo>
                          <a:pt x="211393" y="162995"/>
                        </a:lnTo>
                        <a:lnTo>
                          <a:pt x="210019" y="164818"/>
                        </a:lnTo>
                        <a:lnTo>
                          <a:pt x="221275" y="172232"/>
                        </a:lnTo>
                        <a:cubicBezTo>
                          <a:pt x="219916" y="175233"/>
                          <a:pt x="218218" y="177073"/>
                          <a:pt x="216527" y="180386"/>
                        </a:cubicBezTo>
                        <a:lnTo>
                          <a:pt x="202958" y="174183"/>
                        </a:lnTo>
                        <a:lnTo>
                          <a:pt x="199187" y="179186"/>
                        </a:lnTo>
                        <a:lnTo>
                          <a:pt x="209587" y="190587"/>
                        </a:lnTo>
                        <a:cubicBezTo>
                          <a:pt x="207515" y="193148"/>
                          <a:pt x="205814" y="194179"/>
                          <a:pt x="203342" y="196959"/>
                        </a:cubicBezTo>
                        <a:lnTo>
                          <a:pt x="192224" y="188422"/>
                        </a:lnTo>
                        <a:lnTo>
                          <a:pt x="187644" y="194497"/>
                        </a:lnTo>
                        <a:lnTo>
                          <a:pt x="187341" y="194676"/>
                        </a:lnTo>
                        <a:lnTo>
                          <a:pt x="194984" y="205395"/>
                        </a:lnTo>
                        <a:cubicBezTo>
                          <a:pt x="192620" y="207689"/>
                          <a:pt x="190807" y="208509"/>
                          <a:pt x="188021" y="210972"/>
                        </a:cubicBezTo>
                        <a:lnTo>
                          <a:pt x="177361" y="200534"/>
                        </a:lnTo>
                        <a:lnTo>
                          <a:pt x="171540" y="203951"/>
                        </a:lnTo>
                        <a:lnTo>
                          <a:pt x="178030" y="217636"/>
                        </a:lnTo>
                        <a:cubicBezTo>
                          <a:pt x="175268" y="219428"/>
                          <a:pt x="173454" y="219722"/>
                          <a:pt x="170243" y="221598"/>
                        </a:cubicBezTo>
                        <a:lnTo>
                          <a:pt x="161986" y="209559"/>
                        </a:lnTo>
                        <a:lnTo>
                          <a:pt x="155519" y="213355"/>
                        </a:lnTo>
                        <a:lnTo>
                          <a:pt x="159336" y="226455"/>
                        </a:lnTo>
                        <a:cubicBezTo>
                          <a:pt x="156307" y="227750"/>
                          <a:pt x="154419" y="228317"/>
                          <a:pt x="150935" y="229617"/>
                        </a:cubicBezTo>
                        <a:lnTo>
                          <a:pt x="144791" y="216199"/>
                        </a:lnTo>
                        <a:lnTo>
                          <a:pt x="138017" y="217101"/>
                        </a:lnTo>
                        <a:lnTo>
                          <a:pt x="138753" y="232036"/>
                        </a:lnTo>
                        <a:cubicBezTo>
                          <a:pt x="135530" y="232711"/>
                          <a:pt x="133794" y="233356"/>
                          <a:pt x="130123" y="233949"/>
                        </a:cubicBezTo>
                        <a:lnTo>
                          <a:pt x="126503" y="218634"/>
                        </a:lnTo>
                        <a:lnTo>
                          <a:pt x="119373" y="219584"/>
                        </a:lnTo>
                        <a:lnTo>
                          <a:pt x="118030" y="234418"/>
                        </a:lnTo>
                        <a:cubicBezTo>
                          <a:pt x="114737" y="234463"/>
                          <a:pt x="112465" y="234682"/>
                          <a:pt x="108748" y="234560"/>
                        </a:cubicBezTo>
                        <a:lnTo>
                          <a:pt x="108158" y="219580"/>
                        </a:lnTo>
                        <a:lnTo>
                          <a:pt x="101881" y="217900"/>
                        </a:lnTo>
                        <a:lnTo>
                          <a:pt x="97112" y="232604"/>
                        </a:lnTo>
                        <a:cubicBezTo>
                          <a:pt x="93773" y="231893"/>
                          <a:pt x="91853" y="231394"/>
                          <a:pt x="88123" y="230419"/>
                        </a:cubicBezTo>
                        <a:lnTo>
                          <a:pt x="90157" y="214761"/>
                        </a:lnTo>
                        <a:lnTo>
                          <a:pt x="84084" y="213136"/>
                        </a:lnTo>
                        <a:lnTo>
                          <a:pt x="76343" y="227267"/>
                        </a:lnTo>
                        <a:cubicBezTo>
                          <a:pt x="73195" y="225947"/>
                          <a:pt x="71401" y="225099"/>
                          <a:pt x="67918" y="223446"/>
                        </a:cubicBezTo>
                        <a:lnTo>
                          <a:pt x="72515" y="209422"/>
                        </a:lnTo>
                        <a:lnTo>
                          <a:pt x="67575" y="205697"/>
                        </a:lnTo>
                        <a:lnTo>
                          <a:pt x="57280" y="218029"/>
                        </a:lnTo>
                        <a:cubicBezTo>
                          <a:pt x="54444" y="216128"/>
                          <a:pt x="52848" y="214949"/>
                          <a:pt x="49752" y="212653"/>
                        </a:cubicBezTo>
                        <a:lnTo>
                          <a:pt x="57846" y="198363"/>
                        </a:lnTo>
                        <a:lnTo>
                          <a:pt x="52934" y="194659"/>
                        </a:lnTo>
                        <a:lnTo>
                          <a:pt x="40301" y="205854"/>
                        </a:lnTo>
                        <a:cubicBezTo>
                          <a:pt x="37781" y="203550"/>
                          <a:pt x="36379" y="202147"/>
                          <a:pt x="33660" y="199414"/>
                        </a:cubicBezTo>
                        <a:lnTo>
                          <a:pt x="43169" y="187298"/>
                        </a:lnTo>
                        <a:lnTo>
                          <a:pt x="42280" y="186628"/>
                        </a:lnTo>
                        <a:lnTo>
                          <a:pt x="39588" y="182042"/>
                        </a:lnTo>
                        <a:lnTo>
                          <a:pt x="25950" y="190422"/>
                        </a:lnTo>
                        <a:cubicBezTo>
                          <a:pt x="23945" y="187767"/>
                          <a:pt x="22855" y="186171"/>
                          <a:pt x="20739" y="183064"/>
                        </a:cubicBezTo>
                        <a:lnTo>
                          <a:pt x="33491" y="171656"/>
                        </a:lnTo>
                        <a:lnTo>
                          <a:pt x="30567" y="166675"/>
                        </a:lnTo>
                        <a:lnTo>
                          <a:pt x="14606" y="173051"/>
                        </a:lnTo>
                        <a:cubicBezTo>
                          <a:pt x="13129" y="170069"/>
                          <a:pt x="12311" y="168014"/>
                          <a:pt x="10808" y="164570"/>
                        </a:cubicBezTo>
                        <a:lnTo>
                          <a:pt x="24481" y="156308"/>
                        </a:lnTo>
                        <a:lnTo>
                          <a:pt x="21591" y="151385"/>
                        </a:lnTo>
                        <a:lnTo>
                          <a:pt x="21469" y="150460"/>
                        </a:lnTo>
                        <a:lnTo>
                          <a:pt x="6273" y="153603"/>
                        </a:lnTo>
                        <a:cubicBezTo>
                          <a:pt x="5354" y="150477"/>
                          <a:pt x="4920" y="148356"/>
                          <a:pt x="4060" y="144779"/>
                        </a:cubicBezTo>
                        <a:lnTo>
                          <a:pt x="19907" y="138739"/>
                        </a:lnTo>
                        <a:lnTo>
                          <a:pt x="19131" y="132916"/>
                        </a:lnTo>
                        <a:lnTo>
                          <a:pt x="1004" y="133366"/>
                        </a:lnTo>
                        <a:cubicBezTo>
                          <a:pt x="658" y="130126"/>
                          <a:pt x="608" y="127962"/>
                          <a:pt x="399" y="124288"/>
                        </a:cubicBezTo>
                        <a:lnTo>
                          <a:pt x="17555" y="121078"/>
                        </a:lnTo>
                        <a:lnTo>
                          <a:pt x="16723" y="114834"/>
                        </a:lnTo>
                        <a:lnTo>
                          <a:pt x="0" y="111951"/>
                        </a:lnTo>
                        <a:cubicBezTo>
                          <a:pt x="356" y="108713"/>
                          <a:pt x="578" y="106178"/>
                          <a:pt x="1162" y="102545"/>
                        </a:cubicBezTo>
                        <a:lnTo>
                          <a:pt x="18211" y="103349"/>
                        </a:lnTo>
                        <a:lnTo>
                          <a:pt x="19726" y="97692"/>
                        </a:lnTo>
                        <a:lnTo>
                          <a:pt x="3034" y="91678"/>
                        </a:lnTo>
                        <a:cubicBezTo>
                          <a:pt x="3950" y="88550"/>
                          <a:pt x="4610" y="86093"/>
                          <a:pt x="5818" y="82617"/>
                        </a:cubicBezTo>
                        <a:lnTo>
                          <a:pt x="22739" y="86442"/>
                        </a:lnTo>
                        <a:lnTo>
                          <a:pt x="24619" y="79419"/>
                        </a:lnTo>
                        <a:lnTo>
                          <a:pt x="9414" y="71737"/>
                        </a:lnTo>
                        <a:cubicBezTo>
                          <a:pt x="10703" y="68745"/>
                          <a:pt x="11658" y="66385"/>
                          <a:pt x="13280" y="63083"/>
                        </a:cubicBezTo>
                        <a:lnTo>
                          <a:pt x="29355" y="68847"/>
                        </a:lnTo>
                        <a:lnTo>
                          <a:pt x="32931" y="64103"/>
                        </a:lnTo>
                        <a:lnTo>
                          <a:pt x="19155" y="52952"/>
                        </a:lnTo>
                        <a:cubicBezTo>
                          <a:pt x="21047" y="50300"/>
                          <a:pt x="22478" y="48193"/>
                          <a:pt x="24760" y="45308"/>
                        </a:cubicBezTo>
                        <a:lnTo>
                          <a:pt x="39645" y="54577"/>
                        </a:lnTo>
                        <a:lnTo>
                          <a:pt x="35734" y="60385"/>
                        </a:lnTo>
                        <a:lnTo>
                          <a:pt x="45563" y="47346"/>
                        </a:lnTo>
                        <a:lnTo>
                          <a:pt x="43737" y="49231"/>
                        </a:lnTo>
                        <a:cubicBezTo>
                          <a:pt x="40067" y="44823"/>
                          <a:pt x="36165" y="40805"/>
                          <a:pt x="32494" y="36399"/>
                        </a:cubicBezTo>
                        <a:cubicBezTo>
                          <a:pt x="34820" y="34117"/>
                          <a:pt x="36597" y="32298"/>
                          <a:pt x="39343" y="29848"/>
                        </a:cubicBezTo>
                        <a:lnTo>
                          <a:pt x="51453" y="40498"/>
                        </a:lnTo>
                        <a:lnTo>
                          <a:pt x="56574" y="37493"/>
                        </a:lnTo>
                        <a:lnTo>
                          <a:pt x="47841" y="22929"/>
                        </a:lnTo>
                        <a:cubicBezTo>
                          <a:pt x="50535" y="21099"/>
                          <a:pt x="52610" y="19625"/>
                          <a:pt x="55748" y="17705"/>
                        </a:cubicBezTo>
                        <a:lnTo>
                          <a:pt x="66099" y="30763"/>
                        </a:lnTo>
                        <a:lnTo>
                          <a:pt x="57331" y="37048"/>
                        </a:lnTo>
                        <a:lnTo>
                          <a:pt x="77045" y="25475"/>
                        </a:lnTo>
                        <a:lnTo>
                          <a:pt x="71852" y="27857"/>
                        </a:lnTo>
                        <a:cubicBezTo>
                          <a:pt x="70032" y="22417"/>
                          <a:pt x="67853" y="17258"/>
                          <a:pt x="66029" y="11820"/>
                        </a:cubicBezTo>
                        <a:cubicBezTo>
                          <a:pt x="69023" y="10538"/>
                          <a:pt x="71340" y="9486"/>
                          <a:pt x="74787" y="8199"/>
                        </a:cubicBezTo>
                        <a:lnTo>
                          <a:pt x="82182" y="22460"/>
                        </a:lnTo>
                        <a:lnTo>
                          <a:pt x="85391" y="20575"/>
                        </a:lnTo>
                        <a:lnTo>
                          <a:pt x="88298" y="2018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 rot="1140000">
                    <a:off x="5488350" y="3059063"/>
                    <a:ext cx="165880" cy="165730"/>
                  </a:xfrm>
                  <a:custGeom>
                    <a:avLst/>
                    <a:gdLst>
                      <a:gd name="connsiteX0" fmla="*/ 145604 w 234809"/>
                      <a:gd name="connsiteY0" fmla="*/ 154583 h 234596"/>
                      <a:gd name="connsiteX1" fmla="*/ 131920 w 234809"/>
                      <a:gd name="connsiteY1" fmla="*/ 162616 h 234596"/>
                      <a:gd name="connsiteX2" fmla="*/ 118554 w 234809"/>
                      <a:gd name="connsiteY2" fmla="*/ 164396 h 234596"/>
                      <a:gd name="connsiteX3" fmla="*/ 119352 w 234809"/>
                      <a:gd name="connsiteY3" fmla="*/ 210101 h 234596"/>
                      <a:gd name="connsiteX4" fmla="*/ 149278 w 234809"/>
                      <a:gd name="connsiteY4" fmla="*/ 206115 h 234596"/>
                      <a:gd name="connsiteX5" fmla="*/ 180182 w 234809"/>
                      <a:gd name="connsiteY5" fmla="*/ 187974 h 234596"/>
                      <a:gd name="connsiteX6" fmla="*/ 85906 w 234809"/>
                      <a:gd name="connsiteY6" fmla="*/ 152438 h 234596"/>
                      <a:gd name="connsiteX7" fmla="*/ 54384 w 234809"/>
                      <a:gd name="connsiteY7" fmla="*/ 183961 h 234596"/>
                      <a:gd name="connsiteX8" fmla="*/ 77988 w 234809"/>
                      <a:gd name="connsiteY8" fmla="*/ 201755 h 234596"/>
                      <a:gd name="connsiteX9" fmla="*/ 111317 w 234809"/>
                      <a:gd name="connsiteY9" fmla="*/ 210679 h 234596"/>
                      <a:gd name="connsiteX10" fmla="*/ 110505 w 234809"/>
                      <a:gd name="connsiteY10" fmla="*/ 164192 h 234596"/>
                      <a:gd name="connsiteX11" fmla="*/ 96537 w 234809"/>
                      <a:gd name="connsiteY11" fmla="*/ 160452 h 234596"/>
                      <a:gd name="connsiteX12" fmla="*/ 163059 w 234809"/>
                      <a:gd name="connsiteY12" fmla="*/ 121956 h 234596"/>
                      <a:gd name="connsiteX13" fmla="*/ 163061 w 234809"/>
                      <a:gd name="connsiteY13" fmla="*/ 121976 h 234596"/>
                      <a:gd name="connsiteX14" fmla="*/ 158469 w 234809"/>
                      <a:gd name="connsiteY14" fmla="*/ 139127 h 234596"/>
                      <a:gd name="connsiteX15" fmla="*/ 151088 w 234809"/>
                      <a:gd name="connsiteY15" fmla="*/ 148918 h 234596"/>
                      <a:gd name="connsiteX16" fmla="*/ 185304 w 234809"/>
                      <a:gd name="connsiteY16" fmla="*/ 181960 h 234596"/>
                      <a:gd name="connsiteX17" fmla="*/ 202771 w 234809"/>
                      <a:gd name="connsiteY17" fmla="*/ 158789 h 234596"/>
                      <a:gd name="connsiteX18" fmla="*/ 212023 w 234809"/>
                      <a:gd name="connsiteY18" fmla="*/ 124232 h 234596"/>
                      <a:gd name="connsiteX19" fmla="*/ 211948 w 234809"/>
                      <a:gd name="connsiteY19" fmla="*/ 123663 h 234596"/>
                      <a:gd name="connsiteX20" fmla="*/ 108615 w 234809"/>
                      <a:gd name="connsiteY20" fmla="*/ 94936 h 234596"/>
                      <a:gd name="connsiteX21" fmla="*/ 92953 w 234809"/>
                      <a:gd name="connsiteY21" fmla="*/ 127049 h 234596"/>
                      <a:gd name="connsiteX22" fmla="*/ 125066 w 234809"/>
                      <a:gd name="connsiteY22" fmla="*/ 142711 h 234596"/>
                      <a:gd name="connsiteX23" fmla="*/ 140728 w 234809"/>
                      <a:gd name="connsiteY23" fmla="*/ 110598 h 234596"/>
                      <a:gd name="connsiteX24" fmla="*/ 108615 w 234809"/>
                      <a:gd name="connsiteY24" fmla="*/ 94936 h 234596"/>
                      <a:gd name="connsiteX25" fmla="*/ 26988 w 234809"/>
                      <a:gd name="connsiteY25" fmla="*/ 120681 h 234596"/>
                      <a:gd name="connsiteX26" fmla="*/ 30661 w 234809"/>
                      <a:gd name="connsiteY26" fmla="*/ 148262 h 234596"/>
                      <a:gd name="connsiteX27" fmla="*/ 48433 w 234809"/>
                      <a:gd name="connsiteY27" fmla="*/ 178535 h 234596"/>
                      <a:gd name="connsiteX28" fmla="*/ 80452 w 234809"/>
                      <a:gd name="connsiteY28" fmla="*/ 146516 h 234596"/>
                      <a:gd name="connsiteX29" fmla="*/ 73048 w 234809"/>
                      <a:gd name="connsiteY29" fmla="*/ 133902 h 234596"/>
                      <a:gd name="connsiteX30" fmla="*/ 71390 w 234809"/>
                      <a:gd name="connsiteY30" fmla="*/ 121456 h 234596"/>
                      <a:gd name="connsiteX31" fmla="*/ 185595 w 234809"/>
                      <a:gd name="connsiteY31" fmla="*/ 53994 h 234596"/>
                      <a:gd name="connsiteX32" fmla="*/ 150862 w 234809"/>
                      <a:gd name="connsiteY32" fmla="*/ 87536 h 234596"/>
                      <a:gd name="connsiteX33" fmla="*/ 151322 w 234809"/>
                      <a:gd name="connsiteY33" fmla="*/ 87883 h 234596"/>
                      <a:gd name="connsiteX34" fmla="*/ 160633 w 234809"/>
                      <a:gd name="connsiteY34" fmla="*/ 103744 h 234596"/>
                      <a:gd name="connsiteX35" fmla="*/ 162003 w 234809"/>
                      <a:gd name="connsiteY35" fmla="*/ 114029 h 234596"/>
                      <a:gd name="connsiteX36" fmla="*/ 210892 w 234809"/>
                      <a:gd name="connsiteY36" fmla="*/ 115737 h 234596"/>
                      <a:gd name="connsiteX37" fmla="*/ 207131 w 234809"/>
                      <a:gd name="connsiteY37" fmla="*/ 87499 h 234596"/>
                      <a:gd name="connsiteX38" fmla="*/ 194130 w 234809"/>
                      <a:gd name="connsiteY38" fmla="*/ 62626 h 234596"/>
                      <a:gd name="connsiteX39" fmla="*/ 49521 w 234809"/>
                      <a:gd name="connsiteY39" fmla="*/ 57739 h 234596"/>
                      <a:gd name="connsiteX40" fmla="*/ 35022 w 234809"/>
                      <a:gd name="connsiteY40" fmla="*/ 76972 h 234596"/>
                      <a:gd name="connsiteX41" fmla="*/ 25876 w 234809"/>
                      <a:gd name="connsiteY41" fmla="*/ 111134 h 234596"/>
                      <a:gd name="connsiteX42" fmla="*/ 71621 w 234809"/>
                      <a:gd name="connsiteY42" fmla="*/ 111933 h 234596"/>
                      <a:gd name="connsiteX43" fmla="*/ 75212 w 234809"/>
                      <a:gd name="connsiteY43" fmla="*/ 98520 h 234596"/>
                      <a:gd name="connsiteX44" fmla="*/ 81698 w 234809"/>
                      <a:gd name="connsiteY44" fmla="*/ 89916 h 234596"/>
                      <a:gd name="connsiteX45" fmla="*/ 120733 w 234809"/>
                      <a:gd name="connsiteY45" fmla="*/ 25355 h 234596"/>
                      <a:gd name="connsiteX46" fmla="*/ 120733 w 234809"/>
                      <a:gd name="connsiteY46" fmla="*/ 72801 h 234596"/>
                      <a:gd name="connsiteX47" fmla="*/ 137144 w 234809"/>
                      <a:gd name="connsiteY47" fmla="*/ 77195 h 234596"/>
                      <a:gd name="connsiteX48" fmla="*/ 144487 w 234809"/>
                      <a:gd name="connsiteY48" fmla="*/ 82730 h 234596"/>
                      <a:gd name="connsiteX49" fmla="*/ 180051 w 234809"/>
                      <a:gd name="connsiteY49" fmla="*/ 48387 h 234596"/>
                      <a:gd name="connsiteX50" fmla="*/ 175075 w 234809"/>
                      <a:gd name="connsiteY50" fmla="*/ 43355 h 234596"/>
                      <a:gd name="connsiteX51" fmla="*/ 125248 w 234809"/>
                      <a:gd name="connsiteY51" fmla="*/ 24754 h 234596"/>
                      <a:gd name="connsiteX52" fmla="*/ 88515 w 234809"/>
                      <a:gd name="connsiteY52" fmla="*/ 29646 h 234596"/>
                      <a:gd name="connsiteX53" fmla="*/ 56557 w 234809"/>
                      <a:gd name="connsiteY53" fmla="*/ 48405 h 234596"/>
                      <a:gd name="connsiteX54" fmla="*/ 55312 w 234809"/>
                      <a:gd name="connsiteY54" fmla="*/ 50058 h 234596"/>
                      <a:gd name="connsiteX55" fmla="*/ 88229 w 234809"/>
                      <a:gd name="connsiteY55" fmla="*/ 82975 h 234596"/>
                      <a:gd name="connsiteX56" fmla="*/ 101761 w 234809"/>
                      <a:gd name="connsiteY56" fmla="*/ 75031 h 234596"/>
                      <a:gd name="connsiteX57" fmla="*/ 112848 w 234809"/>
                      <a:gd name="connsiteY57" fmla="*/ 73554 h 234596"/>
                      <a:gd name="connsiteX58" fmla="*/ 112848 w 234809"/>
                      <a:gd name="connsiteY58" fmla="*/ 26405 h 234596"/>
                      <a:gd name="connsiteX59" fmla="*/ 85790 w 234809"/>
                      <a:gd name="connsiteY59" fmla="*/ 4121 h 234596"/>
                      <a:gd name="connsiteX60" fmla="*/ 95081 w 234809"/>
                      <a:gd name="connsiteY60" fmla="*/ 2252 h 234596"/>
                      <a:gd name="connsiteX61" fmla="*/ 99764 w 234809"/>
                      <a:gd name="connsiteY61" fmla="*/ 18243 h 234596"/>
                      <a:gd name="connsiteX62" fmla="*/ 95890 w 234809"/>
                      <a:gd name="connsiteY62" fmla="*/ 19178 h 234596"/>
                      <a:gd name="connsiteX63" fmla="*/ 111836 w 234809"/>
                      <a:gd name="connsiteY63" fmla="*/ 17054 h 234596"/>
                      <a:gd name="connsiteX64" fmla="*/ 106318 w 234809"/>
                      <a:gd name="connsiteY64" fmla="*/ 17551 h 234596"/>
                      <a:gd name="connsiteX65" fmla="*/ 106178 w 234809"/>
                      <a:gd name="connsiteY65" fmla="*/ 491 h 234596"/>
                      <a:gd name="connsiteX66" fmla="*/ 115642 w 234809"/>
                      <a:gd name="connsiteY66" fmla="*/ 0 h 234596"/>
                      <a:gd name="connsiteX67" fmla="*/ 117901 w 234809"/>
                      <a:gd name="connsiteY67" fmla="*/ 16246 h 234596"/>
                      <a:gd name="connsiteX68" fmla="*/ 124491 w 234809"/>
                      <a:gd name="connsiteY68" fmla="*/ 15368 h 234596"/>
                      <a:gd name="connsiteX69" fmla="*/ 127126 w 234809"/>
                      <a:gd name="connsiteY69" fmla="*/ 629 h 234596"/>
                      <a:gd name="connsiteX70" fmla="*/ 136519 w 234809"/>
                      <a:gd name="connsiteY70" fmla="*/ 1888 h 234596"/>
                      <a:gd name="connsiteX71" fmla="*/ 135772 w 234809"/>
                      <a:gd name="connsiteY71" fmla="*/ 17824 h 234596"/>
                      <a:gd name="connsiteX72" fmla="*/ 142143 w 234809"/>
                      <a:gd name="connsiteY72" fmla="*/ 19530 h 234596"/>
                      <a:gd name="connsiteX73" fmla="*/ 148071 w 234809"/>
                      <a:gd name="connsiteY73" fmla="*/ 4030 h 234596"/>
                      <a:gd name="connsiteX74" fmla="*/ 156607 w 234809"/>
                      <a:gd name="connsiteY74" fmla="*/ 6819 h 234596"/>
                      <a:gd name="connsiteX75" fmla="*/ 153126 w 234809"/>
                      <a:gd name="connsiteY75" fmla="*/ 22470 h 234596"/>
                      <a:gd name="connsiteX76" fmla="*/ 159554 w 234809"/>
                      <a:gd name="connsiteY76" fmla="*/ 24191 h 234596"/>
                      <a:gd name="connsiteX77" fmla="*/ 167698 w 234809"/>
                      <a:gd name="connsiteY77" fmla="*/ 11227 h 234596"/>
                      <a:gd name="connsiteX78" fmla="*/ 175531 w 234809"/>
                      <a:gd name="connsiteY78" fmla="*/ 15623 h 234596"/>
                      <a:gd name="connsiteX79" fmla="*/ 169435 w 234809"/>
                      <a:gd name="connsiteY79" fmla="*/ 29474 h 234596"/>
                      <a:gd name="connsiteX80" fmla="*/ 175242 w 234809"/>
                      <a:gd name="connsiteY80" fmla="*/ 33851 h 234596"/>
                      <a:gd name="connsiteX81" fmla="*/ 186063 w 234809"/>
                      <a:gd name="connsiteY81" fmla="*/ 21956 h 234596"/>
                      <a:gd name="connsiteX82" fmla="*/ 192997 w 234809"/>
                      <a:gd name="connsiteY82" fmla="*/ 27663 h 234596"/>
                      <a:gd name="connsiteX83" fmla="*/ 184267 w 234809"/>
                      <a:gd name="connsiteY83" fmla="*/ 40654 h 234596"/>
                      <a:gd name="connsiteX84" fmla="*/ 190007 w 234809"/>
                      <a:gd name="connsiteY84" fmla="*/ 44982 h 234596"/>
                      <a:gd name="connsiteX85" fmla="*/ 201831 w 234809"/>
                      <a:gd name="connsiteY85" fmla="*/ 35797 h 234596"/>
                      <a:gd name="connsiteX86" fmla="*/ 207685 w 234809"/>
                      <a:gd name="connsiteY86" fmla="*/ 42609 h 234596"/>
                      <a:gd name="connsiteX87" fmla="*/ 197763 w 234809"/>
                      <a:gd name="connsiteY87" fmla="*/ 52965 h 234596"/>
                      <a:gd name="connsiteX88" fmla="*/ 201444 w 234809"/>
                      <a:gd name="connsiteY88" fmla="*/ 59236 h 234596"/>
                      <a:gd name="connsiteX89" fmla="*/ 215454 w 234809"/>
                      <a:gd name="connsiteY89" fmla="*/ 51975 h 234596"/>
                      <a:gd name="connsiteX90" fmla="*/ 219976 w 234809"/>
                      <a:gd name="connsiteY90" fmla="*/ 59734 h 234596"/>
                      <a:gd name="connsiteX91" fmla="*/ 207160 w 234809"/>
                      <a:gd name="connsiteY91" fmla="*/ 68972 h 234596"/>
                      <a:gd name="connsiteX92" fmla="*/ 210495 w 234809"/>
                      <a:gd name="connsiteY92" fmla="*/ 74654 h 234596"/>
                      <a:gd name="connsiteX93" fmla="*/ 225197 w 234809"/>
                      <a:gd name="connsiteY93" fmla="*/ 70166 h 234596"/>
                      <a:gd name="connsiteX94" fmla="*/ 228444 w 234809"/>
                      <a:gd name="connsiteY94" fmla="*/ 79024 h 234596"/>
                      <a:gd name="connsiteX95" fmla="*/ 216272 w 234809"/>
                      <a:gd name="connsiteY95" fmla="*/ 84904 h 234596"/>
                      <a:gd name="connsiteX96" fmla="*/ 217227 w 234809"/>
                      <a:gd name="connsiteY96" fmla="*/ 92070 h 234596"/>
                      <a:gd name="connsiteX97" fmla="*/ 231650 w 234809"/>
                      <a:gd name="connsiteY97" fmla="*/ 90012 h 234596"/>
                      <a:gd name="connsiteX98" fmla="*/ 233496 w 234809"/>
                      <a:gd name="connsiteY98" fmla="*/ 99265 h 234596"/>
                      <a:gd name="connsiteX99" fmla="*/ 218781 w 234809"/>
                      <a:gd name="connsiteY99" fmla="*/ 103744 h 234596"/>
                      <a:gd name="connsiteX100" fmla="*/ 219654 w 234809"/>
                      <a:gd name="connsiteY100" fmla="*/ 110298 h 234596"/>
                      <a:gd name="connsiteX101" fmla="*/ 234692 w 234809"/>
                      <a:gd name="connsiteY101" fmla="*/ 111096 h 234596"/>
                      <a:gd name="connsiteX102" fmla="*/ 234712 w 234809"/>
                      <a:gd name="connsiteY102" fmla="*/ 120531 h 234596"/>
                      <a:gd name="connsiteX103" fmla="*/ 221199 w 234809"/>
                      <a:gd name="connsiteY103" fmla="*/ 121898 h 234596"/>
                      <a:gd name="connsiteX104" fmla="*/ 221597 w 234809"/>
                      <a:gd name="connsiteY104" fmla="*/ 124884 h 234596"/>
                      <a:gd name="connsiteX105" fmla="*/ 220426 w 234809"/>
                      <a:gd name="connsiteY105" fmla="*/ 129257 h 234596"/>
                      <a:gd name="connsiteX106" fmla="*/ 233865 w 234809"/>
                      <a:gd name="connsiteY106" fmla="*/ 132289 h 234596"/>
                      <a:gd name="connsiteX107" fmla="*/ 232298 w 234809"/>
                      <a:gd name="connsiteY107" fmla="*/ 141592 h 234596"/>
                      <a:gd name="connsiteX108" fmla="*/ 217395 w 234809"/>
                      <a:gd name="connsiteY108" fmla="*/ 140575 h 234596"/>
                      <a:gd name="connsiteX109" fmla="*/ 215864 w 234809"/>
                      <a:gd name="connsiteY109" fmla="*/ 146297 h 234596"/>
                      <a:gd name="connsiteX110" fmla="*/ 230177 w 234809"/>
                      <a:gd name="connsiteY110" fmla="*/ 152870 h 234596"/>
                      <a:gd name="connsiteX111" fmla="*/ 226717 w 234809"/>
                      <a:gd name="connsiteY111" fmla="*/ 161647 h 234596"/>
                      <a:gd name="connsiteX112" fmla="*/ 212812 w 234809"/>
                      <a:gd name="connsiteY112" fmla="*/ 157697 h 234596"/>
                      <a:gd name="connsiteX113" fmla="*/ 211393 w 234809"/>
                      <a:gd name="connsiteY113" fmla="*/ 162995 h 234596"/>
                      <a:gd name="connsiteX114" fmla="*/ 210019 w 234809"/>
                      <a:gd name="connsiteY114" fmla="*/ 164818 h 234596"/>
                      <a:gd name="connsiteX115" fmla="*/ 221275 w 234809"/>
                      <a:gd name="connsiteY115" fmla="*/ 172232 h 234596"/>
                      <a:gd name="connsiteX116" fmla="*/ 216527 w 234809"/>
                      <a:gd name="connsiteY116" fmla="*/ 180386 h 234596"/>
                      <a:gd name="connsiteX117" fmla="*/ 202958 w 234809"/>
                      <a:gd name="connsiteY117" fmla="*/ 174183 h 234596"/>
                      <a:gd name="connsiteX118" fmla="*/ 199187 w 234809"/>
                      <a:gd name="connsiteY118" fmla="*/ 179186 h 234596"/>
                      <a:gd name="connsiteX119" fmla="*/ 209587 w 234809"/>
                      <a:gd name="connsiteY119" fmla="*/ 190587 h 234596"/>
                      <a:gd name="connsiteX120" fmla="*/ 203342 w 234809"/>
                      <a:gd name="connsiteY120" fmla="*/ 196959 h 234596"/>
                      <a:gd name="connsiteX121" fmla="*/ 192224 w 234809"/>
                      <a:gd name="connsiteY121" fmla="*/ 188422 h 234596"/>
                      <a:gd name="connsiteX122" fmla="*/ 187644 w 234809"/>
                      <a:gd name="connsiteY122" fmla="*/ 194497 h 234596"/>
                      <a:gd name="connsiteX123" fmla="*/ 187341 w 234809"/>
                      <a:gd name="connsiteY123" fmla="*/ 194676 h 234596"/>
                      <a:gd name="connsiteX124" fmla="*/ 194984 w 234809"/>
                      <a:gd name="connsiteY124" fmla="*/ 205395 h 234596"/>
                      <a:gd name="connsiteX125" fmla="*/ 188021 w 234809"/>
                      <a:gd name="connsiteY125" fmla="*/ 210972 h 234596"/>
                      <a:gd name="connsiteX126" fmla="*/ 177361 w 234809"/>
                      <a:gd name="connsiteY126" fmla="*/ 200534 h 234596"/>
                      <a:gd name="connsiteX127" fmla="*/ 171540 w 234809"/>
                      <a:gd name="connsiteY127" fmla="*/ 203951 h 234596"/>
                      <a:gd name="connsiteX128" fmla="*/ 178030 w 234809"/>
                      <a:gd name="connsiteY128" fmla="*/ 217636 h 234596"/>
                      <a:gd name="connsiteX129" fmla="*/ 170243 w 234809"/>
                      <a:gd name="connsiteY129" fmla="*/ 221598 h 234596"/>
                      <a:gd name="connsiteX130" fmla="*/ 161986 w 234809"/>
                      <a:gd name="connsiteY130" fmla="*/ 209559 h 234596"/>
                      <a:gd name="connsiteX131" fmla="*/ 155519 w 234809"/>
                      <a:gd name="connsiteY131" fmla="*/ 213355 h 234596"/>
                      <a:gd name="connsiteX132" fmla="*/ 159336 w 234809"/>
                      <a:gd name="connsiteY132" fmla="*/ 226455 h 234596"/>
                      <a:gd name="connsiteX133" fmla="*/ 150935 w 234809"/>
                      <a:gd name="connsiteY133" fmla="*/ 229617 h 234596"/>
                      <a:gd name="connsiteX134" fmla="*/ 144791 w 234809"/>
                      <a:gd name="connsiteY134" fmla="*/ 216199 h 234596"/>
                      <a:gd name="connsiteX135" fmla="*/ 138017 w 234809"/>
                      <a:gd name="connsiteY135" fmla="*/ 217101 h 234596"/>
                      <a:gd name="connsiteX136" fmla="*/ 138753 w 234809"/>
                      <a:gd name="connsiteY136" fmla="*/ 232036 h 234596"/>
                      <a:gd name="connsiteX137" fmla="*/ 130123 w 234809"/>
                      <a:gd name="connsiteY137" fmla="*/ 233949 h 234596"/>
                      <a:gd name="connsiteX138" fmla="*/ 126503 w 234809"/>
                      <a:gd name="connsiteY138" fmla="*/ 218634 h 234596"/>
                      <a:gd name="connsiteX139" fmla="*/ 119373 w 234809"/>
                      <a:gd name="connsiteY139" fmla="*/ 219584 h 234596"/>
                      <a:gd name="connsiteX140" fmla="*/ 118030 w 234809"/>
                      <a:gd name="connsiteY140" fmla="*/ 234418 h 234596"/>
                      <a:gd name="connsiteX141" fmla="*/ 108748 w 234809"/>
                      <a:gd name="connsiteY141" fmla="*/ 234560 h 234596"/>
                      <a:gd name="connsiteX142" fmla="*/ 108158 w 234809"/>
                      <a:gd name="connsiteY142" fmla="*/ 219580 h 234596"/>
                      <a:gd name="connsiteX143" fmla="*/ 101881 w 234809"/>
                      <a:gd name="connsiteY143" fmla="*/ 217900 h 234596"/>
                      <a:gd name="connsiteX144" fmla="*/ 97112 w 234809"/>
                      <a:gd name="connsiteY144" fmla="*/ 232604 h 234596"/>
                      <a:gd name="connsiteX145" fmla="*/ 88123 w 234809"/>
                      <a:gd name="connsiteY145" fmla="*/ 230419 h 234596"/>
                      <a:gd name="connsiteX146" fmla="*/ 90157 w 234809"/>
                      <a:gd name="connsiteY146" fmla="*/ 214761 h 234596"/>
                      <a:gd name="connsiteX147" fmla="*/ 84084 w 234809"/>
                      <a:gd name="connsiteY147" fmla="*/ 213136 h 234596"/>
                      <a:gd name="connsiteX148" fmla="*/ 76343 w 234809"/>
                      <a:gd name="connsiteY148" fmla="*/ 227267 h 234596"/>
                      <a:gd name="connsiteX149" fmla="*/ 67918 w 234809"/>
                      <a:gd name="connsiteY149" fmla="*/ 223446 h 234596"/>
                      <a:gd name="connsiteX150" fmla="*/ 72515 w 234809"/>
                      <a:gd name="connsiteY150" fmla="*/ 209422 h 234596"/>
                      <a:gd name="connsiteX151" fmla="*/ 67575 w 234809"/>
                      <a:gd name="connsiteY151" fmla="*/ 205697 h 234596"/>
                      <a:gd name="connsiteX152" fmla="*/ 57280 w 234809"/>
                      <a:gd name="connsiteY152" fmla="*/ 218029 h 234596"/>
                      <a:gd name="connsiteX153" fmla="*/ 49752 w 234809"/>
                      <a:gd name="connsiteY153" fmla="*/ 212653 h 234596"/>
                      <a:gd name="connsiteX154" fmla="*/ 57846 w 234809"/>
                      <a:gd name="connsiteY154" fmla="*/ 198363 h 234596"/>
                      <a:gd name="connsiteX155" fmla="*/ 52934 w 234809"/>
                      <a:gd name="connsiteY155" fmla="*/ 194659 h 234596"/>
                      <a:gd name="connsiteX156" fmla="*/ 40301 w 234809"/>
                      <a:gd name="connsiteY156" fmla="*/ 205854 h 234596"/>
                      <a:gd name="connsiteX157" fmla="*/ 33660 w 234809"/>
                      <a:gd name="connsiteY157" fmla="*/ 199414 h 234596"/>
                      <a:gd name="connsiteX158" fmla="*/ 43169 w 234809"/>
                      <a:gd name="connsiteY158" fmla="*/ 187298 h 234596"/>
                      <a:gd name="connsiteX159" fmla="*/ 42280 w 234809"/>
                      <a:gd name="connsiteY159" fmla="*/ 186628 h 234596"/>
                      <a:gd name="connsiteX160" fmla="*/ 39588 w 234809"/>
                      <a:gd name="connsiteY160" fmla="*/ 182042 h 234596"/>
                      <a:gd name="connsiteX161" fmla="*/ 25950 w 234809"/>
                      <a:gd name="connsiteY161" fmla="*/ 190422 h 234596"/>
                      <a:gd name="connsiteX162" fmla="*/ 20739 w 234809"/>
                      <a:gd name="connsiteY162" fmla="*/ 183064 h 234596"/>
                      <a:gd name="connsiteX163" fmla="*/ 33491 w 234809"/>
                      <a:gd name="connsiteY163" fmla="*/ 171656 h 234596"/>
                      <a:gd name="connsiteX164" fmla="*/ 30567 w 234809"/>
                      <a:gd name="connsiteY164" fmla="*/ 166675 h 234596"/>
                      <a:gd name="connsiteX165" fmla="*/ 14606 w 234809"/>
                      <a:gd name="connsiteY165" fmla="*/ 173051 h 234596"/>
                      <a:gd name="connsiteX166" fmla="*/ 10808 w 234809"/>
                      <a:gd name="connsiteY166" fmla="*/ 164570 h 234596"/>
                      <a:gd name="connsiteX167" fmla="*/ 24481 w 234809"/>
                      <a:gd name="connsiteY167" fmla="*/ 156308 h 234596"/>
                      <a:gd name="connsiteX168" fmla="*/ 21591 w 234809"/>
                      <a:gd name="connsiteY168" fmla="*/ 151385 h 234596"/>
                      <a:gd name="connsiteX169" fmla="*/ 21469 w 234809"/>
                      <a:gd name="connsiteY169" fmla="*/ 150460 h 234596"/>
                      <a:gd name="connsiteX170" fmla="*/ 6273 w 234809"/>
                      <a:gd name="connsiteY170" fmla="*/ 153603 h 234596"/>
                      <a:gd name="connsiteX171" fmla="*/ 4060 w 234809"/>
                      <a:gd name="connsiteY171" fmla="*/ 144779 h 234596"/>
                      <a:gd name="connsiteX172" fmla="*/ 19907 w 234809"/>
                      <a:gd name="connsiteY172" fmla="*/ 138739 h 234596"/>
                      <a:gd name="connsiteX173" fmla="*/ 19131 w 234809"/>
                      <a:gd name="connsiteY173" fmla="*/ 132916 h 234596"/>
                      <a:gd name="connsiteX174" fmla="*/ 1004 w 234809"/>
                      <a:gd name="connsiteY174" fmla="*/ 133366 h 234596"/>
                      <a:gd name="connsiteX175" fmla="*/ 399 w 234809"/>
                      <a:gd name="connsiteY175" fmla="*/ 124288 h 234596"/>
                      <a:gd name="connsiteX176" fmla="*/ 17555 w 234809"/>
                      <a:gd name="connsiteY176" fmla="*/ 121078 h 234596"/>
                      <a:gd name="connsiteX177" fmla="*/ 16723 w 234809"/>
                      <a:gd name="connsiteY177" fmla="*/ 114834 h 234596"/>
                      <a:gd name="connsiteX178" fmla="*/ 0 w 234809"/>
                      <a:gd name="connsiteY178" fmla="*/ 111951 h 234596"/>
                      <a:gd name="connsiteX179" fmla="*/ 1162 w 234809"/>
                      <a:gd name="connsiteY179" fmla="*/ 102545 h 234596"/>
                      <a:gd name="connsiteX180" fmla="*/ 18211 w 234809"/>
                      <a:gd name="connsiteY180" fmla="*/ 103349 h 234596"/>
                      <a:gd name="connsiteX181" fmla="*/ 19726 w 234809"/>
                      <a:gd name="connsiteY181" fmla="*/ 97692 h 234596"/>
                      <a:gd name="connsiteX182" fmla="*/ 3034 w 234809"/>
                      <a:gd name="connsiteY182" fmla="*/ 91678 h 234596"/>
                      <a:gd name="connsiteX183" fmla="*/ 5818 w 234809"/>
                      <a:gd name="connsiteY183" fmla="*/ 82617 h 234596"/>
                      <a:gd name="connsiteX184" fmla="*/ 22739 w 234809"/>
                      <a:gd name="connsiteY184" fmla="*/ 86442 h 234596"/>
                      <a:gd name="connsiteX185" fmla="*/ 24619 w 234809"/>
                      <a:gd name="connsiteY185" fmla="*/ 79419 h 234596"/>
                      <a:gd name="connsiteX186" fmla="*/ 9414 w 234809"/>
                      <a:gd name="connsiteY186" fmla="*/ 71737 h 234596"/>
                      <a:gd name="connsiteX187" fmla="*/ 13280 w 234809"/>
                      <a:gd name="connsiteY187" fmla="*/ 63083 h 234596"/>
                      <a:gd name="connsiteX188" fmla="*/ 29355 w 234809"/>
                      <a:gd name="connsiteY188" fmla="*/ 68847 h 234596"/>
                      <a:gd name="connsiteX189" fmla="*/ 32931 w 234809"/>
                      <a:gd name="connsiteY189" fmla="*/ 64103 h 234596"/>
                      <a:gd name="connsiteX190" fmla="*/ 19155 w 234809"/>
                      <a:gd name="connsiteY190" fmla="*/ 52952 h 234596"/>
                      <a:gd name="connsiteX191" fmla="*/ 24760 w 234809"/>
                      <a:gd name="connsiteY191" fmla="*/ 45308 h 234596"/>
                      <a:gd name="connsiteX192" fmla="*/ 39645 w 234809"/>
                      <a:gd name="connsiteY192" fmla="*/ 54577 h 234596"/>
                      <a:gd name="connsiteX193" fmla="*/ 35734 w 234809"/>
                      <a:gd name="connsiteY193" fmla="*/ 60385 h 234596"/>
                      <a:gd name="connsiteX194" fmla="*/ 45563 w 234809"/>
                      <a:gd name="connsiteY194" fmla="*/ 47346 h 234596"/>
                      <a:gd name="connsiteX195" fmla="*/ 43737 w 234809"/>
                      <a:gd name="connsiteY195" fmla="*/ 49231 h 234596"/>
                      <a:gd name="connsiteX196" fmla="*/ 32494 w 234809"/>
                      <a:gd name="connsiteY196" fmla="*/ 36399 h 234596"/>
                      <a:gd name="connsiteX197" fmla="*/ 39343 w 234809"/>
                      <a:gd name="connsiteY197" fmla="*/ 29848 h 234596"/>
                      <a:gd name="connsiteX198" fmla="*/ 51453 w 234809"/>
                      <a:gd name="connsiteY198" fmla="*/ 40498 h 234596"/>
                      <a:gd name="connsiteX199" fmla="*/ 56574 w 234809"/>
                      <a:gd name="connsiteY199" fmla="*/ 37493 h 234596"/>
                      <a:gd name="connsiteX200" fmla="*/ 47841 w 234809"/>
                      <a:gd name="connsiteY200" fmla="*/ 22929 h 234596"/>
                      <a:gd name="connsiteX201" fmla="*/ 55748 w 234809"/>
                      <a:gd name="connsiteY201" fmla="*/ 17705 h 234596"/>
                      <a:gd name="connsiteX202" fmla="*/ 66099 w 234809"/>
                      <a:gd name="connsiteY202" fmla="*/ 30763 h 234596"/>
                      <a:gd name="connsiteX203" fmla="*/ 57331 w 234809"/>
                      <a:gd name="connsiteY203" fmla="*/ 37048 h 234596"/>
                      <a:gd name="connsiteX204" fmla="*/ 77045 w 234809"/>
                      <a:gd name="connsiteY204" fmla="*/ 25475 h 234596"/>
                      <a:gd name="connsiteX205" fmla="*/ 71852 w 234809"/>
                      <a:gd name="connsiteY205" fmla="*/ 27857 h 234596"/>
                      <a:gd name="connsiteX206" fmla="*/ 66029 w 234809"/>
                      <a:gd name="connsiteY206" fmla="*/ 11820 h 234596"/>
                      <a:gd name="connsiteX207" fmla="*/ 74787 w 234809"/>
                      <a:gd name="connsiteY207" fmla="*/ 8199 h 234596"/>
                      <a:gd name="connsiteX208" fmla="*/ 82182 w 234809"/>
                      <a:gd name="connsiteY208" fmla="*/ 22460 h 234596"/>
                      <a:gd name="connsiteX209" fmla="*/ 85391 w 234809"/>
                      <a:gd name="connsiteY209" fmla="*/ 20575 h 234596"/>
                      <a:gd name="connsiteX210" fmla="*/ 88298 w 234809"/>
                      <a:gd name="connsiteY210" fmla="*/ 20189 h 234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</a:cxnLst>
                    <a:rect l="l" t="t" r="r" b="b"/>
                    <a:pathLst>
                      <a:path w="234809" h="234596">
                        <a:moveTo>
                          <a:pt x="145604" y="154583"/>
                        </a:moveTo>
                        <a:lnTo>
                          <a:pt x="131920" y="162616"/>
                        </a:lnTo>
                        <a:lnTo>
                          <a:pt x="118554" y="164396"/>
                        </a:lnTo>
                        <a:lnTo>
                          <a:pt x="119352" y="210101"/>
                        </a:lnTo>
                        <a:lnTo>
                          <a:pt x="149278" y="206115"/>
                        </a:lnTo>
                        <a:lnTo>
                          <a:pt x="180182" y="187974"/>
                        </a:lnTo>
                        <a:close/>
                        <a:moveTo>
                          <a:pt x="85906" y="152438"/>
                        </a:moveTo>
                        <a:lnTo>
                          <a:pt x="54384" y="183961"/>
                        </a:lnTo>
                        <a:lnTo>
                          <a:pt x="77988" y="201755"/>
                        </a:lnTo>
                        <a:lnTo>
                          <a:pt x="111317" y="210679"/>
                        </a:lnTo>
                        <a:lnTo>
                          <a:pt x="110505" y="164192"/>
                        </a:lnTo>
                        <a:lnTo>
                          <a:pt x="96537" y="160452"/>
                        </a:lnTo>
                        <a:close/>
                        <a:moveTo>
                          <a:pt x="163059" y="121956"/>
                        </a:moveTo>
                        <a:lnTo>
                          <a:pt x="163061" y="121976"/>
                        </a:lnTo>
                        <a:cubicBezTo>
                          <a:pt x="162649" y="127978"/>
                          <a:pt x="161067" y="133800"/>
                          <a:pt x="158469" y="139127"/>
                        </a:cubicBezTo>
                        <a:lnTo>
                          <a:pt x="151088" y="148918"/>
                        </a:lnTo>
                        <a:lnTo>
                          <a:pt x="185304" y="181960"/>
                        </a:lnTo>
                        <a:lnTo>
                          <a:pt x="202771" y="158789"/>
                        </a:lnTo>
                        <a:cubicBezTo>
                          <a:pt x="208006" y="148057"/>
                          <a:pt x="211194" y="136325"/>
                          <a:pt x="212023" y="124232"/>
                        </a:cubicBezTo>
                        <a:lnTo>
                          <a:pt x="211948" y="123663"/>
                        </a:lnTo>
                        <a:close/>
                        <a:moveTo>
                          <a:pt x="108615" y="94936"/>
                        </a:moveTo>
                        <a:cubicBezTo>
                          <a:pt x="95423" y="99478"/>
                          <a:pt x="88410" y="113856"/>
                          <a:pt x="92953" y="127049"/>
                        </a:cubicBezTo>
                        <a:cubicBezTo>
                          <a:pt x="97496" y="140241"/>
                          <a:pt x="111873" y="147254"/>
                          <a:pt x="125066" y="142711"/>
                        </a:cubicBezTo>
                        <a:cubicBezTo>
                          <a:pt x="138258" y="138168"/>
                          <a:pt x="145271" y="123791"/>
                          <a:pt x="140728" y="110598"/>
                        </a:cubicBezTo>
                        <a:cubicBezTo>
                          <a:pt x="136185" y="97405"/>
                          <a:pt x="121808" y="90393"/>
                          <a:pt x="108615" y="94936"/>
                        </a:cubicBezTo>
                        <a:close/>
                        <a:moveTo>
                          <a:pt x="26988" y="120681"/>
                        </a:moveTo>
                        <a:lnTo>
                          <a:pt x="30661" y="148262"/>
                        </a:lnTo>
                        <a:lnTo>
                          <a:pt x="48433" y="178535"/>
                        </a:lnTo>
                        <a:lnTo>
                          <a:pt x="80452" y="146516"/>
                        </a:lnTo>
                        <a:lnTo>
                          <a:pt x="73048" y="133902"/>
                        </a:lnTo>
                        <a:lnTo>
                          <a:pt x="71390" y="121456"/>
                        </a:lnTo>
                        <a:close/>
                        <a:moveTo>
                          <a:pt x="185595" y="53994"/>
                        </a:moveTo>
                        <a:lnTo>
                          <a:pt x="150862" y="87536"/>
                        </a:lnTo>
                        <a:lnTo>
                          <a:pt x="151322" y="87883"/>
                        </a:lnTo>
                        <a:cubicBezTo>
                          <a:pt x="155342" y="92359"/>
                          <a:pt x="158551" y="97698"/>
                          <a:pt x="160633" y="103744"/>
                        </a:cubicBezTo>
                        <a:lnTo>
                          <a:pt x="162003" y="114029"/>
                        </a:lnTo>
                        <a:lnTo>
                          <a:pt x="210892" y="115737"/>
                        </a:lnTo>
                        <a:lnTo>
                          <a:pt x="207131" y="87499"/>
                        </a:lnTo>
                        <a:cubicBezTo>
                          <a:pt x="203985" y="78362"/>
                          <a:pt x="199562" y="70027"/>
                          <a:pt x="194130" y="62626"/>
                        </a:cubicBezTo>
                        <a:close/>
                        <a:moveTo>
                          <a:pt x="49521" y="57739"/>
                        </a:moveTo>
                        <a:lnTo>
                          <a:pt x="35022" y="76972"/>
                        </a:lnTo>
                        <a:lnTo>
                          <a:pt x="25876" y="111134"/>
                        </a:lnTo>
                        <a:lnTo>
                          <a:pt x="71621" y="111933"/>
                        </a:lnTo>
                        <a:lnTo>
                          <a:pt x="75212" y="98520"/>
                        </a:lnTo>
                        <a:lnTo>
                          <a:pt x="81698" y="89916"/>
                        </a:lnTo>
                        <a:close/>
                        <a:moveTo>
                          <a:pt x="120733" y="25355"/>
                        </a:moveTo>
                        <a:lnTo>
                          <a:pt x="120733" y="72801"/>
                        </a:lnTo>
                        <a:lnTo>
                          <a:pt x="137144" y="77195"/>
                        </a:lnTo>
                        <a:lnTo>
                          <a:pt x="144487" y="82730"/>
                        </a:lnTo>
                        <a:lnTo>
                          <a:pt x="180051" y="48387"/>
                        </a:lnTo>
                        <a:lnTo>
                          <a:pt x="175075" y="43355"/>
                        </a:lnTo>
                        <a:cubicBezTo>
                          <a:pt x="160713" y="32548"/>
                          <a:pt x="143388" y="25999"/>
                          <a:pt x="125248" y="24754"/>
                        </a:cubicBezTo>
                        <a:close/>
                        <a:moveTo>
                          <a:pt x="88515" y="29646"/>
                        </a:moveTo>
                        <a:cubicBezTo>
                          <a:pt x="76333" y="33840"/>
                          <a:pt x="65576" y="40306"/>
                          <a:pt x="56557" y="48405"/>
                        </a:cubicBezTo>
                        <a:lnTo>
                          <a:pt x="55312" y="50058"/>
                        </a:lnTo>
                        <a:lnTo>
                          <a:pt x="88229" y="82975"/>
                        </a:lnTo>
                        <a:lnTo>
                          <a:pt x="101761" y="75031"/>
                        </a:lnTo>
                        <a:lnTo>
                          <a:pt x="112848" y="73554"/>
                        </a:lnTo>
                        <a:lnTo>
                          <a:pt x="112848" y="26405"/>
                        </a:lnTo>
                        <a:close/>
                        <a:moveTo>
                          <a:pt x="85790" y="4121"/>
                        </a:moveTo>
                        <a:cubicBezTo>
                          <a:pt x="88975" y="3437"/>
                          <a:pt x="91451" y="2852"/>
                          <a:pt x="95081" y="2252"/>
                        </a:cubicBezTo>
                        <a:lnTo>
                          <a:pt x="99764" y="18243"/>
                        </a:lnTo>
                        <a:lnTo>
                          <a:pt x="95890" y="19178"/>
                        </a:lnTo>
                        <a:lnTo>
                          <a:pt x="111836" y="17054"/>
                        </a:lnTo>
                        <a:lnTo>
                          <a:pt x="106318" y="17551"/>
                        </a:lnTo>
                        <a:cubicBezTo>
                          <a:pt x="106416" y="11816"/>
                          <a:pt x="106082" y="6226"/>
                          <a:pt x="106178" y="491"/>
                        </a:cubicBezTo>
                        <a:cubicBezTo>
                          <a:pt x="109428" y="281"/>
                          <a:pt x="111963" y="62"/>
                          <a:pt x="115642" y="0"/>
                        </a:cubicBezTo>
                        <a:lnTo>
                          <a:pt x="117901" y="16246"/>
                        </a:lnTo>
                        <a:lnTo>
                          <a:pt x="124491" y="15368"/>
                        </a:lnTo>
                        <a:lnTo>
                          <a:pt x="127126" y="629"/>
                        </a:lnTo>
                        <a:cubicBezTo>
                          <a:pt x="130360" y="1020"/>
                          <a:pt x="132892" y="1273"/>
                          <a:pt x="136519" y="1888"/>
                        </a:cubicBezTo>
                        <a:lnTo>
                          <a:pt x="135772" y="17824"/>
                        </a:lnTo>
                        <a:lnTo>
                          <a:pt x="142143" y="19530"/>
                        </a:lnTo>
                        <a:lnTo>
                          <a:pt x="148071" y="4030"/>
                        </a:lnTo>
                        <a:cubicBezTo>
                          <a:pt x="151139" y="4679"/>
                          <a:pt x="153183" y="5918"/>
                          <a:pt x="156607" y="6819"/>
                        </a:cubicBezTo>
                        <a:lnTo>
                          <a:pt x="153126" y="22470"/>
                        </a:lnTo>
                        <a:lnTo>
                          <a:pt x="159554" y="24191"/>
                        </a:lnTo>
                        <a:lnTo>
                          <a:pt x="167698" y="11227"/>
                        </a:lnTo>
                        <a:cubicBezTo>
                          <a:pt x="170582" y="12460"/>
                          <a:pt x="172347" y="14073"/>
                          <a:pt x="175531" y="15623"/>
                        </a:cubicBezTo>
                        <a:lnTo>
                          <a:pt x="169435" y="29474"/>
                        </a:lnTo>
                        <a:lnTo>
                          <a:pt x="175242" y="33851"/>
                        </a:lnTo>
                        <a:lnTo>
                          <a:pt x="186063" y="21956"/>
                        </a:lnTo>
                        <a:cubicBezTo>
                          <a:pt x="188684" y="23679"/>
                          <a:pt x="190137" y="25576"/>
                          <a:pt x="192997" y="27663"/>
                        </a:cubicBezTo>
                        <a:lnTo>
                          <a:pt x="184267" y="40654"/>
                        </a:lnTo>
                        <a:lnTo>
                          <a:pt x="190007" y="44982"/>
                        </a:lnTo>
                        <a:lnTo>
                          <a:pt x="201831" y="35797"/>
                        </a:lnTo>
                        <a:cubicBezTo>
                          <a:pt x="204118" y="37944"/>
                          <a:pt x="205224" y="40063"/>
                          <a:pt x="207685" y="42609"/>
                        </a:cubicBezTo>
                        <a:lnTo>
                          <a:pt x="197763" y="52965"/>
                        </a:lnTo>
                        <a:lnTo>
                          <a:pt x="201444" y="59236"/>
                        </a:lnTo>
                        <a:lnTo>
                          <a:pt x="215454" y="51975"/>
                        </a:lnTo>
                        <a:cubicBezTo>
                          <a:pt x="217315" y="54500"/>
                          <a:pt x="218018" y="56784"/>
                          <a:pt x="219976" y="59734"/>
                        </a:cubicBezTo>
                        <a:lnTo>
                          <a:pt x="207160" y="68972"/>
                        </a:lnTo>
                        <a:lnTo>
                          <a:pt x="210495" y="74654"/>
                        </a:lnTo>
                        <a:lnTo>
                          <a:pt x="225197" y="70166"/>
                        </a:lnTo>
                        <a:cubicBezTo>
                          <a:pt x="226640" y="73127"/>
                          <a:pt x="226972" y="75608"/>
                          <a:pt x="228444" y="79024"/>
                        </a:cubicBezTo>
                        <a:lnTo>
                          <a:pt x="216272" y="84904"/>
                        </a:lnTo>
                        <a:lnTo>
                          <a:pt x="217227" y="92070"/>
                        </a:lnTo>
                        <a:lnTo>
                          <a:pt x="231650" y="90012"/>
                        </a:lnTo>
                        <a:cubicBezTo>
                          <a:pt x="232620" y="93160"/>
                          <a:pt x="232566" y="95663"/>
                          <a:pt x="233496" y="99265"/>
                        </a:cubicBezTo>
                        <a:lnTo>
                          <a:pt x="218781" y="103744"/>
                        </a:lnTo>
                        <a:lnTo>
                          <a:pt x="219654" y="110298"/>
                        </a:lnTo>
                        <a:lnTo>
                          <a:pt x="234692" y="111096"/>
                        </a:lnTo>
                        <a:cubicBezTo>
                          <a:pt x="235035" y="114372"/>
                          <a:pt x="234497" y="116817"/>
                          <a:pt x="234712" y="120531"/>
                        </a:cubicBezTo>
                        <a:lnTo>
                          <a:pt x="221199" y="121898"/>
                        </a:lnTo>
                        <a:lnTo>
                          <a:pt x="221597" y="124884"/>
                        </a:lnTo>
                        <a:lnTo>
                          <a:pt x="220426" y="129257"/>
                        </a:lnTo>
                        <a:lnTo>
                          <a:pt x="233865" y="132289"/>
                        </a:lnTo>
                        <a:cubicBezTo>
                          <a:pt x="233651" y="135576"/>
                          <a:pt x="232711" y="137895"/>
                          <a:pt x="232298" y="141592"/>
                        </a:cubicBezTo>
                        <a:lnTo>
                          <a:pt x="217395" y="140575"/>
                        </a:lnTo>
                        <a:lnTo>
                          <a:pt x="215864" y="146297"/>
                        </a:lnTo>
                        <a:lnTo>
                          <a:pt x="230177" y="152870"/>
                        </a:lnTo>
                        <a:cubicBezTo>
                          <a:pt x="229288" y="156042"/>
                          <a:pt x="227887" y="158117"/>
                          <a:pt x="226717" y="161647"/>
                        </a:cubicBezTo>
                        <a:lnTo>
                          <a:pt x="212812" y="157697"/>
                        </a:lnTo>
                        <a:lnTo>
                          <a:pt x="211393" y="162995"/>
                        </a:lnTo>
                        <a:lnTo>
                          <a:pt x="210019" y="164818"/>
                        </a:lnTo>
                        <a:lnTo>
                          <a:pt x="221275" y="172232"/>
                        </a:lnTo>
                        <a:cubicBezTo>
                          <a:pt x="219916" y="175233"/>
                          <a:pt x="218218" y="177073"/>
                          <a:pt x="216527" y="180386"/>
                        </a:cubicBezTo>
                        <a:lnTo>
                          <a:pt x="202958" y="174183"/>
                        </a:lnTo>
                        <a:lnTo>
                          <a:pt x="199187" y="179186"/>
                        </a:lnTo>
                        <a:lnTo>
                          <a:pt x="209587" y="190587"/>
                        </a:lnTo>
                        <a:cubicBezTo>
                          <a:pt x="207515" y="193148"/>
                          <a:pt x="205814" y="194179"/>
                          <a:pt x="203342" y="196959"/>
                        </a:cubicBezTo>
                        <a:lnTo>
                          <a:pt x="192224" y="188422"/>
                        </a:lnTo>
                        <a:lnTo>
                          <a:pt x="187644" y="194497"/>
                        </a:lnTo>
                        <a:lnTo>
                          <a:pt x="187341" y="194676"/>
                        </a:lnTo>
                        <a:lnTo>
                          <a:pt x="194984" y="205395"/>
                        </a:lnTo>
                        <a:cubicBezTo>
                          <a:pt x="192620" y="207689"/>
                          <a:pt x="190807" y="208509"/>
                          <a:pt x="188021" y="210972"/>
                        </a:cubicBezTo>
                        <a:lnTo>
                          <a:pt x="177361" y="200534"/>
                        </a:lnTo>
                        <a:lnTo>
                          <a:pt x="171540" y="203951"/>
                        </a:lnTo>
                        <a:lnTo>
                          <a:pt x="178030" y="217636"/>
                        </a:lnTo>
                        <a:cubicBezTo>
                          <a:pt x="175268" y="219428"/>
                          <a:pt x="173454" y="219722"/>
                          <a:pt x="170243" y="221598"/>
                        </a:cubicBezTo>
                        <a:lnTo>
                          <a:pt x="161986" y="209559"/>
                        </a:lnTo>
                        <a:lnTo>
                          <a:pt x="155519" y="213355"/>
                        </a:lnTo>
                        <a:lnTo>
                          <a:pt x="159336" y="226455"/>
                        </a:lnTo>
                        <a:cubicBezTo>
                          <a:pt x="156307" y="227750"/>
                          <a:pt x="154419" y="228317"/>
                          <a:pt x="150935" y="229617"/>
                        </a:cubicBezTo>
                        <a:lnTo>
                          <a:pt x="144791" y="216199"/>
                        </a:lnTo>
                        <a:lnTo>
                          <a:pt x="138017" y="217101"/>
                        </a:lnTo>
                        <a:lnTo>
                          <a:pt x="138753" y="232036"/>
                        </a:lnTo>
                        <a:cubicBezTo>
                          <a:pt x="135530" y="232711"/>
                          <a:pt x="133794" y="233356"/>
                          <a:pt x="130123" y="233949"/>
                        </a:cubicBezTo>
                        <a:lnTo>
                          <a:pt x="126503" y="218634"/>
                        </a:lnTo>
                        <a:lnTo>
                          <a:pt x="119373" y="219584"/>
                        </a:lnTo>
                        <a:lnTo>
                          <a:pt x="118030" y="234418"/>
                        </a:lnTo>
                        <a:cubicBezTo>
                          <a:pt x="114737" y="234463"/>
                          <a:pt x="112465" y="234682"/>
                          <a:pt x="108748" y="234560"/>
                        </a:cubicBezTo>
                        <a:lnTo>
                          <a:pt x="108158" y="219580"/>
                        </a:lnTo>
                        <a:lnTo>
                          <a:pt x="101881" y="217900"/>
                        </a:lnTo>
                        <a:lnTo>
                          <a:pt x="97112" y="232604"/>
                        </a:lnTo>
                        <a:cubicBezTo>
                          <a:pt x="93773" y="231893"/>
                          <a:pt x="91853" y="231394"/>
                          <a:pt x="88123" y="230419"/>
                        </a:cubicBezTo>
                        <a:lnTo>
                          <a:pt x="90157" y="214761"/>
                        </a:lnTo>
                        <a:lnTo>
                          <a:pt x="84084" y="213136"/>
                        </a:lnTo>
                        <a:lnTo>
                          <a:pt x="76343" y="227267"/>
                        </a:lnTo>
                        <a:cubicBezTo>
                          <a:pt x="73195" y="225947"/>
                          <a:pt x="71401" y="225099"/>
                          <a:pt x="67918" y="223446"/>
                        </a:cubicBezTo>
                        <a:lnTo>
                          <a:pt x="72515" y="209422"/>
                        </a:lnTo>
                        <a:lnTo>
                          <a:pt x="67575" y="205697"/>
                        </a:lnTo>
                        <a:lnTo>
                          <a:pt x="57280" y="218029"/>
                        </a:lnTo>
                        <a:cubicBezTo>
                          <a:pt x="54444" y="216128"/>
                          <a:pt x="52848" y="214949"/>
                          <a:pt x="49752" y="212653"/>
                        </a:cubicBezTo>
                        <a:lnTo>
                          <a:pt x="57846" y="198363"/>
                        </a:lnTo>
                        <a:lnTo>
                          <a:pt x="52934" y="194659"/>
                        </a:lnTo>
                        <a:lnTo>
                          <a:pt x="40301" y="205854"/>
                        </a:lnTo>
                        <a:cubicBezTo>
                          <a:pt x="37781" y="203550"/>
                          <a:pt x="36379" y="202147"/>
                          <a:pt x="33660" y="199414"/>
                        </a:cubicBezTo>
                        <a:lnTo>
                          <a:pt x="43169" y="187298"/>
                        </a:lnTo>
                        <a:lnTo>
                          <a:pt x="42280" y="186628"/>
                        </a:lnTo>
                        <a:lnTo>
                          <a:pt x="39588" y="182042"/>
                        </a:lnTo>
                        <a:lnTo>
                          <a:pt x="25950" y="190422"/>
                        </a:lnTo>
                        <a:cubicBezTo>
                          <a:pt x="23945" y="187767"/>
                          <a:pt x="22855" y="186171"/>
                          <a:pt x="20739" y="183064"/>
                        </a:cubicBezTo>
                        <a:lnTo>
                          <a:pt x="33491" y="171656"/>
                        </a:lnTo>
                        <a:lnTo>
                          <a:pt x="30567" y="166675"/>
                        </a:lnTo>
                        <a:lnTo>
                          <a:pt x="14606" y="173051"/>
                        </a:lnTo>
                        <a:cubicBezTo>
                          <a:pt x="13129" y="170069"/>
                          <a:pt x="12311" y="168014"/>
                          <a:pt x="10808" y="164570"/>
                        </a:cubicBezTo>
                        <a:lnTo>
                          <a:pt x="24481" y="156308"/>
                        </a:lnTo>
                        <a:lnTo>
                          <a:pt x="21591" y="151385"/>
                        </a:lnTo>
                        <a:lnTo>
                          <a:pt x="21469" y="150460"/>
                        </a:lnTo>
                        <a:lnTo>
                          <a:pt x="6273" y="153603"/>
                        </a:lnTo>
                        <a:cubicBezTo>
                          <a:pt x="5354" y="150477"/>
                          <a:pt x="4920" y="148356"/>
                          <a:pt x="4060" y="144779"/>
                        </a:cubicBezTo>
                        <a:lnTo>
                          <a:pt x="19907" y="138739"/>
                        </a:lnTo>
                        <a:lnTo>
                          <a:pt x="19131" y="132916"/>
                        </a:lnTo>
                        <a:lnTo>
                          <a:pt x="1004" y="133366"/>
                        </a:lnTo>
                        <a:cubicBezTo>
                          <a:pt x="658" y="130126"/>
                          <a:pt x="608" y="127962"/>
                          <a:pt x="399" y="124288"/>
                        </a:cubicBezTo>
                        <a:lnTo>
                          <a:pt x="17555" y="121078"/>
                        </a:lnTo>
                        <a:lnTo>
                          <a:pt x="16723" y="114834"/>
                        </a:lnTo>
                        <a:lnTo>
                          <a:pt x="0" y="111951"/>
                        </a:lnTo>
                        <a:cubicBezTo>
                          <a:pt x="356" y="108713"/>
                          <a:pt x="578" y="106178"/>
                          <a:pt x="1162" y="102545"/>
                        </a:cubicBezTo>
                        <a:lnTo>
                          <a:pt x="18211" y="103349"/>
                        </a:lnTo>
                        <a:lnTo>
                          <a:pt x="19726" y="97692"/>
                        </a:lnTo>
                        <a:lnTo>
                          <a:pt x="3034" y="91678"/>
                        </a:lnTo>
                        <a:cubicBezTo>
                          <a:pt x="3950" y="88550"/>
                          <a:pt x="4610" y="86093"/>
                          <a:pt x="5818" y="82617"/>
                        </a:cubicBezTo>
                        <a:lnTo>
                          <a:pt x="22739" y="86442"/>
                        </a:lnTo>
                        <a:lnTo>
                          <a:pt x="24619" y="79419"/>
                        </a:lnTo>
                        <a:lnTo>
                          <a:pt x="9414" y="71737"/>
                        </a:lnTo>
                        <a:cubicBezTo>
                          <a:pt x="10703" y="68745"/>
                          <a:pt x="11658" y="66385"/>
                          <a:pt x="13280" y="63083"/>
                        </a:cubicBezTo>
                        <a:lnTo>
                          <a:pt x="29355" y="68847"/>
                        </a:lnTo>
                        <a:lnTo>
                          <a:pt x="32931" y="64103"/>
                        </a:lnTo>
                        <a:lnTo>
                          <a:pt x="19155" y="52952"/>
                        </a:lnTo>
                        <a:cubicBezTo>
                          <a:pt x="21047" y="50300"/>
                          <a:pt x="22478" y="48193"/>
                          <a:pt x="24760" y="45308"/>
                        </a:cubicBezTo>
                        <a:lnTo>
                          <a:pt x="39645" y="54577"/>
                        </a:lnTo>
                        <a:lnTo>
                          <a:pt x="35734" y="60385"/>
                        </a:lnTo>
                        <a:lnTo>
                          <a:pt x="45563" y="47346"/>
                        </a:lnTo>
                        <a:lnTo>
                          <a:pt x="43737" y="49231"/>
                        </a:lnTo>
                        <a:cubicBezTo>
                          <a:pt x="40067" y="44823"/>
                          <a:pt x="36165" y="40805"/>
                          <a:pt x="32494" y="36399"/>
                        </a:cubicBezTo>
                        <a:cubicBezTo>
                          <a:pt x="34820" y="34117"/>
                          <a:pt x="36597" y="32298"/>
                          <a:pt x="39343" y="29848"/>
                        </a:cubicBezTo>
                        <a:lnTo>
                          <a:pt x="51453" y="40498"/>
                        </a:lnTo>
                        <a:lnTo>
                          <a:pt x="56574" y="37493"/>
                        </a:lnTo>
                        <a:lnTo>
                          <a:pt x="47841" y="22929"/>
                        </a:lnTo>
                        <a:cubicBezTo>
                          <a:pt x="50535" y="21099"/>
                          <a:pt x="52610" y="19625"/>
                          <a:pt x="55748" y="17705"/>
                        </a:cubicBezTo>
                        <a:lnTo>
                          <a:pt x="66099" y="30763"/>
                        </a:lnTo>
                        <a:lnTo>
                          <a:pt x="57331" y="37048"/>
                        </a:lnTo>
                        <a:lnTo>
                          <a:pt x="77045" y="25475"/>
                        </a:lnTo>
                        <a:lnTo>
                          <a:pt x="71852" y="27857"/>
                        </a:lnTo>
                        <a:cubicBezTo>
                          <a:pt x="70032" y="22417"/>
                          <a:pt x="67853" y="17258"/>
                          <a:pt x="66029" y="11820"/>
                        </a:cubicBezTo>
                        <a:cubicBezTo>
                          <a:pt x="69023" y="10538"/>
                          <a:pt x="71340" y="9486"/>
                          <a:pt x="74787" y="8199"/>
                        </a:cubicBezTo>
                        <a:lnTo>
                          <a:pt x="82182" y="22460"/>
                        </a:lnTo>
                        <a:lnTo>
                          <a:pt x="85391" y="20575"/>
                        </a:lnTo>
                        <a:lnTo>
                          <a:pt x="88298" y="2018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6" name="Group 35"/>
                  <p:cNvGrpSpPr/>
                  <p:nvPr/>
                </p:nvGrpSpPr>
                <p:grpSpPr>
                  <a:xfrm>
                    <a:off x="7777548" y="2336679"/>
                    <a:ext cx="422283" cy="412089"/>
                    <a:chOff x="3469430" y="2047957"/>
                    <a:chExt cx="504880" cy="492692"/>
                  </a:xfr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63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innerShdw blurRad="114300">
                      <a:schemeClr val="tx1">
                        <a:lumMod val="65000"/>
                        <a:lumOff val="35000"/>
                      </a:schemeClr>
                    </a:innerShdw>
                  </a:effectLst>
                </p:grpSpPr>
                <p:sp>
                  <p:nvSpPr>
                    <p:cNvPr id="37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469430" y="2047957"/>
                      <a:ext cx="504880" cy="492692"/>
                    </a:xfrm>
                    <a:custGeom>
                      <a:avLst/>
                      <a:gdLst>
                        <a:gd name="connsiteX0" fmla="*/ 220454 w 504880"/>
                        <a:gd name="connsiteY0" fmla="*/ 435894 h 492692"/>
                        <a:gd name="connsiteX1" fmla="*/ 278973 w 504880"/>
                        <a:gd name="connsiteY1" fmla="*/ 435894 h 492692"/>
                        <a:gd name="connsiteX2" fmla="*/ 268086 w 504880"/>
                        <a:gd name="connsiteY2" fmla="*/ 492692 h 492692"/>
                        <a:gd name="connsiteX3" fmla="*/ 231341 w 504880"/>
                        <a:gd name="connsiteY3" fmla="*/ 492692 h 492692"/>
                        <a:gd name="connsiteX4" fmla="*/ 372875 w 504880"/>
                        <a:gd name="connsiteY4" fmla="*/ 397588 h 492692"/>
                        <a:gd name="connsiteX5" fmla="*/ 393288 w 504880"/>
                        <a:gd name="connsiteY5" fmla="*/ 451745 h 492692"/>
                        <a:gd name="connsiteX6" fmla="*/ 360626 w 504880"/>
                        <a:gd name="connsiteY6" fmla="*/ 470237 h 492692"/>
                        <a:gd name="connsiteX7" fmla="*/ 322521 w 504880"/>
                        <a:gd name="connsiteY7" fmla="*/ 425327 h 492692"/>
                        <a:gd name="connsiteX8" fmla="*/ 127920 w 504880"/>
                        <a:gd name="connsiteY8" fmla="*/ 394947 h 492692"/>
                        <a:gd name="connsiteX9" fmla="*/ 176913 w 504880"/>
                        <a:gd name="connsiteY9" fmla="*/ 424007 h 492692"/>
                        <a:gd name="connsiteX10" fmla="*/ 140168 w 504880"/>
                        <a:gd name="connsiteY10" fmla="*/ 467596 h 492692"/>
                        <a:gd name="connsiteX11" fmla="*/ 106146 w 504880"/>
                        <a:gd name="connsiteY11" fmla="*/ 450425 h 492692"/>
                        <a:gd name="connsiteX12" fmla="*/ 434116 w 504880"/>
                        <a:gd name="connsiteY12" fmla="*/ 318335 h 492692"/>
                        <a:gd name="connsiteX13" fmla="*/ 480387 w 504880"/>
                        <a:gd name="connsiteY13" fmla="*/ 356641 h 492692"/>
                        <a:gd name="connsiteX14" fmla="*/ 461334 w 504880"/>
                        <a:gd name="connsiteY14" fmla="*/ 388342 h 492692"/>
                        <a:gd name="connsiteX15" fmla="*/ 405537 w 504880"/>
                        <a:gd name="connsiteY15" fmla="*/ 367208 h 492692"/>
                        <a:gd name="connsiteX16" fmla="*/ 66681 w 504880"/>
                        <a:gd name="connsiteY16" fmla="*/ 315693 h 492692"/>
                        <a:gd name="connsiteX17" fmla="*/ 97982 w 504880"/>
                        <a:gd name="connsiteY17" fmla="*/ 363245 h 492692"/>
                        <a:gd name="connsiteX18" fmla="*/ 40824 w 504880"/>
                        <a:gd name="connsiteY18" fmla="*/ 384379 h 492692"/>
                        <a:gd name="connsiteX19" fmla="*/ 23132 w 504880"/>
                        <a:gd name="connsiteY19" fmla="*/ 351357 h 492692"/>
                        <a:gd name="connsiteX20" fmla="*/ 446361 w 504880"/>
                        <a:gd name="connsiteY20" fmla="*/ 220589 h 492692"/>
                        <a:gd name="connsiteX21" fmla="*/ 504880 w 504880"/>
                        <a:gd name="connsiteY21" fmla="*/ 229835 h 492692"/>
                        <a:gd name="connsiteX22" fmla="*/ 504880 w 504880"/>
                        <a:gd name="connsiteY22" fmla="*/ 266820 h 492692"/>
                        <a:gd name="connsiteX23" fmla="*/ 446361 w 504880"/>
                        <a:gd name="connsiteY23" fmla="*/ 277387 h 492692"/>
                        <a:gd name="connsiteX24" fmla="*/ 55798 w 504880"/>
                        <a:gd name="connsiteY24" fmla="*/ 216626 h 492692"/>
                        <a:gd name="connsiteX25" fmla="*/ 55798 w 504880"/>
                        <a:gd name="connsiteY25" fmla="*/ 272103 h 492692"/>
                        <a:gd name="connsiteX26" fmla="*/ 0 w 504880"/>
                        <a:gd name="connsiteY26" fmla="*/ 262857 h 492692"/>
                        <a:gd name="connsiteX27" fmla="*/ 0 w 504880"/>
                        <a:gd name="connsiteY27" fmla="*/ 224551 h 492692"/>
                        <a:gd name="connsiteX28" fmla="*/ 464058 w 504880"/>
                        <a:gd name="connsiteY28" fmla="*/ 109634 h 492692"/>
                        <a:gd name="connsiteX29" fmla="*/ 481750 w 504880"/>
                        <a:gd name="connsiteY29" fmla="*/ 142656 h 492692"/>
                        <a:gd name="connsiteX30" fmla="*/ 438201 w 504880"/>
                        <a:gd name="connsiteY30" fmla="*/ 178320 h 492692"/>
                        <a:gd name="connsiteX31" fmla="*/ 406900 w 504880"/>
                        <a:gd name="connsiteY31" fmla="*/ 129447 h 492692"/>
                        <a:gd name="connsiteX32" fmla="*/ 43548 w 504880"/>
                        <a:gd name="connsiteY32" fmla="*/ 105671 h 492692"/>
                        <a:gd name="connsiteX33" fmla="*/ 99345 w 504880"/>
                        <a:gd name="connsiteY33" fmla="*/ 125484 h 492692"/>
                        <a:gd name="connsiteX34" fmla="*/ 70766 w 504880"/>
                        <a:gd name="connsiteY34" fmla="*/ 175678 h 492692"/>
                        <a:gd name="connsiteX35" fmla="*/ 24495 w 504880"/>
                        <a:gd name="connsiteY35" fmla="*/ 137372 h 492692"/>
                        <a:gd name="connsiteX36" fmla="*/ 364730 w 504880"/>
                        <a:gd name="connsiteY36" fmla="*/ 25097 h 492692"/>
                        <a:gd name="connsiteX37" fmla="*/ 396031 w 504880"/>
                        <a:gd name="connsiteY37" fmla="*/ 43590 h 492692"/>
                        <a:gd name="connsiteX38" fmla="*/ 376978 w 504880"/>
                        <a:gd name="connsiteY38" fmla="*/ 97746 h 492692"/>
                        <a:gd name="connsiteX39" fmla="*/ 326624 w 504880"/>
                        <a:gd name="connsiteY39" fmla="*/ 70007 h 492692"/>
                        <a:gd name="connsiteX40" fmla="*/ 144255 w 504880"/>
                        <a:gd name="connsiteY40" fmla="*/ 22455 h 492692"/>
                        <a:gd name="connsiteX41" fmla="*/ 181000 w 504880"/>
                        <a:gd name="connsiteY41" fmla="*/ 67365 h 492692"/>
                        <a:gd name="connsiteX42" fmla="*/ 130646 w 504880"/>
                        <a:gd name="connsiteY42" fmla="*/ 95104 h 492692"/>
                        <a:gd name="connsiteX43" fmla="*/ 111593 w 504880"/>
                        <a:gd name="connsiteY43" fmla="*/ 42268 h 492692"/>
                        <a:gd name="connsiteX44" fmla="*/ 236796 w 504880"/>
                        <a:gd name="connsiteY44" fmla="*/ 0 h 492692"/>
                        <a:gd name="connsiteX45" fmla="*/ 273541 w 504880"/>
                        <a:gd name="connsiteY45" fmla="*/ 0 h 492692"/>
                        <a:gd name="connsiteX46" fmla="*/ 284429 w 504880"/>
                        <a:gd name="connsiteY46" fmla="*/ 58119 h 492692"/>
                        <a:gd name="connsiteX47" fmla="*/ 225909 w 504880"/>
                        <a:gd name="connsiteY47" fmla="*/ 58119 h 4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504880" h="492692">
                          <a:moveTo>
                            <a:pt x="220454" y="435894"/>
                          </a:moveTo>
                          <a:lnTo>
                            <a:pt x="278973" y="435894"/>
                          </a:lnTo>
                          <a:lnTo>
                            <a:pt x="268086" y="492692"/>
                          </a:lnTo>
                          <a:lnTo>
                            <a:pt x="231341" y="492692"/>
                          </a:lnTo>
                          <a:close/>
                          <a:moveTo>
                            <a:pt x="372875" y="397588"/>
                          </a:moveTo>
                          <a:lnTo>
                            <a:pt x="393288" y="451745"/>
                          </a:lnTo>
                          <a:lnTo>
                            <a:pt x="360626" y="470237"/>
                          </a:lnTo>
                          <a:lnTo>
                            <a:pt x="322521" y="425327"/>
                          </a:lnTo>
                          <a:close/>
                          <a:moveTo>
                            <a:pt x="127920" y="394947"/>
                          </a:moveTo>
                          <a:lnTo>
                            <a:pt x="176913" y="424007"/>
                          </a:lnTo>
                          <a:lnTo>
                            <a:pt x="140168" y="467596"/>
                          </a:lnTo>
                          <a:lnTo>
                            <a:pt x="106146" y="450425"/>
                          </a:lnTo>
                          <a:close/>
                          <a:moveTo>
                            <a:pt x="434116" y="318335"/>
                          </a:moveTo>
                          <a:lnTo>
                            <a:pt x="480387" y="356641"/>
                          </a:lnTo>
                          <a:lnTo>
                            <a:pt x="461334" y="388342"/>
                          </a:lnTo>
                          <a:lnTo>
                            <a:pt x="405537" y="367208"/>
                          </a:lnTo>
                          <a:close/>
                          <a:moveTo>
                            <a:pt x="66681" y="315693"/>
                          </a:moveTo>
                          <a:lnTo>
                            <a:pt x="97982" y="363245"/>
                          </a:lnTo>
                          <a:lnTo>
                            <a:pt x="40824" y="384379"/>
                          </a:lnTo>
                          <a:lnTo>
                            <a:pt x="23132" y="351357"/>
                          </a:lnTo>
                          <a:close/>
                          <a:moveTo>
                            <a:pt x="446361" y="220589"/>
                          </a:moveTo>
                          <a:lnTo>
                            <a:pt x="504880" y="229835"/>
                          </a:lnTo>
                          <a:lnTo>
                            <a:pt x="504880" y="266820"/>
                          </a:lnTo>
                          <a:lnTo>
                            <a:pt x="446361" y="277387"/>
                          </a:lnTo>
                          <a:close/>
                          <a:moveTo>
                            <a:pt x="55798" y="216626"/>
                          </a:moveTo>
                          <a:lnTo>
                            <a:pt x="55798" y="272103"/>
                          </a:lnTo>
                          <a:lnTo>
                            <a:pt x="0" y="262857"/>
                          </a:lnTo>
                          <a:lnTo>
                            <a:pt x="0" y="224551"/>
                          </a:lnTo>
                          <a:close/>
                          <a:moveTo>
                            <a:pt x="464058" y="109634"/>
                          </a:moveTo>
                          <a:lnTo>
                            <a:pt x="481750" y="142656"/>
                          </a:lnTo>
                          <a:lnTo>
                            <a:pt x="438201" y="178320"/>
                          </a:lnTo>
                          <a:lnTo>
                            <a:pt x="406900" y="129447"/>
                          </a:lnTo>
                          <a:close/>
                          <a:moveTo>
                            <a:pt x="43548" y="105671"/>
                          </a:moveTo>
                          <a:lnTo>
                            <a:pt x="99345" y="125484"/>
                          </a:lnTo>
                          <a:lnTo>
                            <a:pt x="70766" y="175678"/>
                          </a:lnTo>
                          <a:lnTo>
                            <a:pt x="24495" y="137372"/>
                          </a:lnTo>
                          <a:close/>
                          <a:moveTo>
                            <a:pt x="364730" y="25097"/>
                          </a:moveTo>
                          <a:lnTo>
                            <a:pt x="396031" y="43590"/>
                          </a:lnTo>
                          <a:lnTo>
                            <a:pt x="376978" y="97746"/>
                          </a:lnTo>
                          <a:lnTo>
                            <a:pt x="326624" y="70007"/>
                          </a:lnTo>
                          <a:close/>
                          <a:moveTo>
                            <a:pt x="144255" y="22455"/>
                          </a:moveTo>
                          <a:lnTo>
                            <a:pt x="181000" y="67365"/>
                          </a:lnTo>
                          <a:lnTo>
                            <a:pt x="130646" y="95104"/>
                          </a:lnTo>
                          <a:lnTo>
                            <a:pt x="111593" y="42268"/>
                          </a:lnTo>
                          <a:close/>
                          <a:moveTo>
                            <a:pt x="236796" y="0"/>
                          </a:moveTo>
                          <a:lnTo>
                            <a:pt x="273541" y="0"/>
                          </a:lnTo>
                          <a:lnTo>
                            <a:pt x="284429" y="58119"/>
                          </a:lnTo>
                          <a:lnTo>
                            <a:pt x="225909" y="58119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80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Freeform 5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518422" y="2096832"/>
                      <a:ext cx="406912" cy="396266"/>
                    </a:xfrm>
                    <a:prstGeom prst="donut">
                      <a:avLst>
                        <a:gd name="adj" fmla="val 25810"/>
                      </a:avLst>
                    </a:pr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80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36" name="Group 122"/>
            <p:cNvGrpSpPr/>
            <p:nvPr/>
          </p:nvGrpSpPr>
          <p:grpSpPr>
            <a:xfrm>
              <a:off x="919464" y="1584897"/>
              <a:ext cx="4315812" cy="3944506"/>
              <a:chOff x="479926" y="1815456"/>
              <a:chExt cx="4315812" cy="3944506"/>
            </a:xfrm>
          </p:grpSpPr>
          <p:grpSp>
            <p:nvGrpSpPr>
              <p:cNvPr id="43" name="Group 86"/>
              <p:cNvGrpSpPr/>
              <p:nvPr/>
            </p:nvGrpSpPr>
            <p:grpSpPr>
              <a:xfrm>
                <a:off x="479926" y="1815456"/>
                <a:ext cx="4034924" cy="599711"/>
                <a:chOff x="479926" y="1815456"/>
                <a:chExt cx="4034924" cy="599711"/>
              </a:xfrm>
            </p:grpSpPr>
            <p:grpSp>
              <p:nvGrpSpPr>
                <p:cNvPr id="44" name="Group 89"/>
                <p:cNvGrpSpPr/>
                <p:nvPr/>
              </p:nvGrpSpPr>
              <p:grpSpPr>
                <a:xfrm>
                  <a:off x="479926" y="1815456"/>
                  <a:ext cx="3264305" cy="482018"/>
                  <a:chOff x="3935369" y="2955296"/>
                  <a:chExt cx="3264305" cy="482018"/>
                </a:xfrm>
              </p:grpSpPr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4284624" y="3067982"/>
                    <a:ext cx="29150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b="1" dirty="0">
                        <a:latin typeface="Cordia New" panose="020B0304020202020204" pitchFamily="34" charset="-34"/>
                      </a:rPr>
                      <a:t>การแสดงความเห็นและรายงานต่องบการเงิน</a:t>
                    </a:r>
                  </a:p>
                </p:txBody>
              </p:sp>
              <p:grpSp>
                <p:nvGrpSpPr>
                  <p:cNvPr id="45" name="Group 116"/>
                  <p:cNvGrpSpPr/>
                  <p:nvPr/>
                </p:nvGrpSpPr>
                <p:grpSpPr>
                  <a:xfrm>
                    <a:off x="3935369" y="2955296"/>
                    <a:ext cx="302976" cy="302976"/>
                    <a:chOff x="3935369" y="2955296"/>
                    <a:chExt cx="302976" cy="302976"/>
                  </a:xfrm>
                </p:grpSpPr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3935369" y="2955296"/>
                      <a:ext cx="302976" cy="302976"/>
                    </a:xfrm>
                    <a:prstGeom prst="ellipse">
                      <a:avLst/>
                    </a:prstGeom>
                    <a:solidFill>
                      <a:srgbClr val="FB6B6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9" name="Rectangle 1"/>
                    <p:cNvSpPr/>
                    <p:nvPr/>
                  </p:nvSpPr>
                  <p:spPr>
                    <a:xfrm>
                      <a:off x="4015167" y="3047288"/>
                      <a:ext cx="143380" cy="118333"/>
                    </a:xfrm>
                    <a:custGeom>
                      <a:avLst/>
                      <a:gdLst>
                        <a:gd name="connsiteX0" fmla="*/ 0 w 161925"/>
                        <a:gd name="connsiteY0" fmla="*/ 0 h 280988"/>
                        <a:gd name="connsiteX1" fmla="*/ 161925 w 161925"/>
                        <a:gd name="connsiteY1" fmla="*/ 0 h 280988"/>
                        <a:gd name="connsiteX2" fmla="*/ 161925 w 161925"/>
                        <a:gd name="connsiteY2" fmla="*/ 280988 h 280988"/>
                        <a:gd name="connsiteX3" fmla="*/ 0 w 161925"/>
                        <a:gd name="connsiteY3" fmla="*/ 280988 h 280988"/>
                        <a:gd name="connsiteX4" fmla="*/ 0 w 161925"/>
                        <a:gd name="connsiteY4" fmla="*/ 0 h 280988"/>
                        <a:gd name="connsiteX0" fmla="*/ 0 w 200025"/>
                        <a:gd name="connsiteY0" fmla="*/ 0 h 326232"/>
                        <a:gd name="connsiteX1" fmla="*/ 200025 w 200025"/>
                        <a:gd name="connsiteY1" fmla="*/ 45244 h 326232"/>
                        <a:gd name="connsiteX2" fmla="*/ 200025 w 200025"/>
                        <a:gd name="connsiteY2" fmla="*/ 326232 h 326232"/>
                        <a:gd name="connsiteX3" fmla="*/ 38100 w 200025"/>
                        <a:gd name="connsiteY3" fmla="*/ 326232 h 326232"/>
                        <a:gd name="connsiteX4" fmla="*/ 0 w 200025"/>
                        <a:gd name="connsiteY4" fmla="*/ 0 h 326232"/>
                        <a:gd name="connsiteX0" fmla="*/ 0 w 200025"/>
                        <a:gd name="connsiteY0" fmla="*/ 0 h 326232"/>
                        <a:gd name="connsiteX1" fmla="*/ 104775 w 200025"/>
                        <a:gd name="connsiteY1" fmla="*/ 111919 h 326232"/>
                        <a:gd name="connsiteX2" fmla="*/ 200025 w 200025"/>
                        <a:gd name="connsiteY2" fmla="*/ 326232 h 326232"/>
                        <a:gd name="connsiteX3" fmla="*/ 38100 w 200025"/>
                        <a:gd name="connsiteY3" fmla="*/ 326232 h 326232"/>
                        <a:gd name="connsiteX4" fmla="*/ 0 w 200025"/>
                        <a:gd name="connsiteY4" fmla="*/ 0 h 326232"/>
                        <a:gd name="connsiteX0" fmla="*/ 0 w 409575"/>
                        <a:gd name="connsiteY0" fmla="*/ 142874 h 469106"/>
                        <a:gd name="connsiteX1" fmla="*/ 104775 w 409575"/>
                        <a:gd name="connsiteY1" fmla="*/ 254793 h 469106"/>
                        <a:gd name="connsiteX2" fmla="*/ 409575 w 409575"/>
                        <a:gd name="connsiteY2" fmla="*/ 0 h 469106"/>
                        <a:gd name="connsiteX3" fmla="*/ 38100 w 409575"/>
                        <a:gd name="connsiteY3" fmla="*/ 469106 h 469106"/>
                        <a:gd name="connsiteX4" fmla="*/ 0 w 409575"/>
                        <a:gd name="connsiteY4" fmla="*/ 142874 h 469106"/>
                        <a:gd name="connsiteX0" fmla="*/ 0 w 409575"/>
                        <a:gd name="connsiteY0" fmla="*/ 142874 h 364331"/>
                        <a:gd name="connsiteX1" fmla="*/ 104775 w 409575"/>
                        <a:gd name="connsiteY1" fmla="*/ 254793 h 364331"/>
                        <a:gd name="connsiteX2" fmla="*/ 409575 w 409575"/>
                        <a:gd name="connsiteY2" fmla="*/ 0 h 364331"/>
                        <a:gd name="connsiteX3" fmla="*/ 97631 w 409575"/>
                        <a:gd name="connsiteY3" fmla="*/ 364331 h 364331"/>
                        <a:gd name="connsiteX4" fmla="*/ 0 w 409575"/>
                        <a:gd name="connsiteY4" fmla="*/ 142874 h 364331"/>
                        <a:gd name="connsiteX0" fmla="*/ 0 w 409575"/>
                        <a:gd name="connsiteY0" fmla="*/ 142874 h 364331"/>
                        <a:gd name="connsiteX1" fmla="*/ 104775 w 409575"/>
                        <a:gd name="connsiteY1" fmla="*/ 254793 h 364331"/>
                        <a:gd name="connsiteX2" fmla="*/ 409575 w 409575"/>
                        <a:gd name="connsiteY2" fmla="*/ 0 h 364331"/>
                        <a:gd name="connsiteX3" fmla="*/ 97631 w 409575"/>
                        <a:gd name="connsiteY3" fmla="*/ 364331 h 364331"/>
                        <a:gd name="connsiteX4" fmla="*/ 0 w 409575"/>
                        <a:gd name="connsiteY4" fmla="*/ 142874 h 364331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64318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64318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7194" h="366712">
                          <a:moveTo>
                            <a:pt x="0" y="145255"/>
                          </a:moveTo>
                          <a:cubicBezTo>
                            <a:pt x="34925" y="182561"/>
                            <a:pt x="76994" y="227012"/>
                            <a:pt x="104775" y="264318"/>
                          </a:cubicBezTo>
                          <a:cubicBezTo>
                            <a:pt x="186530" y="159543"/>
                            <a:pt x="275431" y="78582"/>
                            <a:pt x="407194" y="0"/>
                          </a:cubicBezTo>
                          <a:cubicBezTo>
                            <a:pt x="288926" y="126207"/>
                            <a:pt x="182562" y="233362"/>
                            <a:pt x="97631" y="366712"/>
                          </a:cubicBezTo>
                          <a:cubicBezTo>
                            <a:pt x="55562" y="292893"/>
                            <a:pt x="18257" y="216693"/>
                            <a:pt x="0" y="14525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8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95" name="Rectangle 94"/>
                <p:cNvSpPr/>
                <p:nvPr/>
              </p:nvSpPr>
              <p:spPr>
                <a:xfrm>
                  <a:off x="829181" y="2184335"/>
                  <a:ext cx="3685669" cy="2308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sz="900" dirty="0">
                    <a:solidFill>
                      <a:prstClr val="white">
                        <a:lumMod val="75000"/>
                      </a:prstClr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6" name="Group 87"/>
              <p:cNvGrpSpPr/>
              <p:nvPr/>
            </p:nvGrpSpPr>
            <p:grpSpPr>
              <a:xfrm>
                <a:off x="479926" y="2465428"/>
                <a:ext cx="4315812" cy="996594"/>
                <a:chOff x="479926" y="2171379"/>
                <a:chExt cx="4315812" cy="996594"/>
              </a:xfrm>
            </p:grpSpPr>
            <p:grpSp>
              <p:nvGrpSpPr>
                <p:cNvPr id="47" name="Group 90"/>
                <p:cNvGrpSpPr/>
                <p:nvPr/>
              </p:nvGrpSpPr>
              <p:grpSpPr>
                <a:xfrm>
                  <a:off x="479926" y="2171379"/>
                  <a:ext cx="1990968" cy="627257"/>
                  <a:chOff x="3935369" y="3437099"/>
                  <a:chExt cx="1990968" cy="627257"/>
                </a:xfrm>
              </p:grpSpPr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4291018" y="3437099"/>
                    <a:ext cx="1635319" cy="3694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1" b="1" dirty="0">
                        <a:solidFill>
                          <a:srgbClr val="9BBB59">
                            <a:lumMod val="75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TSA 701</a:t>
                    </a:r>
                  </a:p>
                </p:txBody>
              </p:sp>
              <p:grpSp>
                <p:nvGrpSpPr>
                  <p:cNvPr id="48" name="Group 112"/>
                  <p:cNvGrpSpPr/>
                  <p:nvPr/>
                </p:nvGrpSpPr>
                <p:grpSpPr>
                  <a:xfrm>
                    <a:off x="3935369" y="3627453"/>
                    <a:ext cx="302976" cy="436903"/>
                    <a:chOff x="3935369" y="3627453"/>
                    <a:chExt cx="302976" cy="436903"/>
                  </a:xfrm>
                </p:grpSpPr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3935369" y="3627453"/>
                      <a:ext cx="302976" cy="302976"/>
                    </a:xfrm>
                    <a:prstGeom prst="ellipse">
                      <a:avLst/>
                    </a:prstGeom>
                    <a:solidFill>
                      <a:srgbClr val="35766D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5" name="Rectangle 1"/>
                    <p:cNvSpPr/>
                    <p:nvPr/>
                  </p:nvSpPr>
                  <p:spPr>
                    <a:xfrm>
                      <a:off x="4015167" y="3946023"/>
                      <a:ext cx="143380" cy="118333"/>
                    </a:xfrm>
                    <a:custGeom>
                      <a:avLst/>
                      <a:gdLst>
                        <a:gd name="connsiteX0" fmla="*/ 0 w 161925"/>
                        <a:gd name="connsiteY0" fmla="*/ 0 h 280988"/>
                        <a:gd name="connsiteX1" fmla="*/ 161925 w 161925"/>
                        <a:gd name="connsiteY1" fmla="*/ 0 h 280988"/>
                        <a:gd name="connsiteX2" fmla="*/ 161925 w 161925"/>
                        <a:gd name="connsiteY2" fmla="*/ 280988 h 280988"/>
                        <a:gd name="connsiteX3" fmla="*/ 0 w 161925"/>
                        <a:gd name="connsiteY3" fmla="*/ 280988 h 280988"/>
                        <a:gd name="connsiteX4" fmla="*/ 0 w 161925"/>
                        <a:gd name="connsiteY4" fmla="*/ 0 h 280988"/>
                        <a:gd name="connsiteX0" fmla="*/ 0 w 200025"/>
                        <a:gd name="connsiteY0" fmla="*/ 0 h 326232"/>
                        <a:gd name="connsiteX1" fmla="*/ 200025 w 200025"/>
                        <a:gd name="connsiteY1" fmla="*/ 45244 h 326232"/>
                        <a:gd name="connsiteX2" fmla="*/ 200025 w 200025"/>
                        <a:gd name="connsiteY2" fmla="*/ 326232 h 326232"/>
                        <a:gd name="connsiteX3" fmla="*/ 38100 w 200025"/>
                        <a:gd name="connsiteY3" fmla="*/ 326232 h 326232"/>
                        <a:gd name="connsiteX4" fmla="*/ 0 w 200025"/>
                        <a:gd name="connsiteY4" fmla="*/ 0 h 326232"/>
                        <a:gd name="connsiteX0" fmla="*/ 0 w 200025"/>
                        <a:gd name="connsiteY0" fmla="*/ 0 h 326232"/>
                        <a:gd name="connsiteX1" fmla="*/ 104775 w 200025"/>
                        <a:gd name="connsiteY1" fmla="*/ 111919 h 326232"/>
                        <a:gd name="connsiteX2" fmla="*/ 200025 w 200025"/>
                        <a:gd name="connsiteY2" fmla="*/ 326232 h 326232"/>
                        <a:gd name="connsiteX3" fmla="*/ 38100 w 200025"/>
                        <a:gd name="connsiteY3" fmla="*/ 326232 h 326232"/>
                        <a:gd name="connsiteX4" fmla="*/ 0 w 200025"/>
                        <a:gd name="connsiteY4" fmla="*/ 0 h 326232"/>
                        <a:gd name="connsiteX0" fmla="*/ 0 w 409575"/>
                        <a:gd name="connsiteY0" fmla="*/ 142874 h 469106"/>
                        <a:gd name="connsiteX1" fmla="*/ 104775 w 409575"/>
                        <a:gd name="connsiteY1" fmla="*/ 254793 h 469106"/>
                        <a:gd name="connsiteX2" fmla="*/ 409575 w 409575"/>
                        <a:gd name="connsiteY2" fmla="*/ 0 h 469106"/>
                        <a:gd name="connsiteX3" fmla="*/ 38100 w 409575"/>
                        <a:gd name="connsiteY3" fmla="*/ 469106 h 469106"/>
                        <a:gd name="connsiteX4" fmla="*/ 0 w 409575"/>
                        <a:gd name="connsiteY4" fmla="*/ 142874 h 469106"/>
                        <a:gd name="connsiteX0" fmla="*/ 0 w 409575"/>
                        <a:gd name="connsiteY0" fmla="*/ 142874 h 364331"/>
                        <a:gd name="connsiteX1" fmla="*/ 104775 w 409575"/>
                        <a:gd name="connsiteY1" fmla="*/ 254793 h 364331"/>
                        <a:gd name="connsiteX2" fmla="*/ 409575 w 409575"/>
                        <a:gd name="connsiteY2" fmla="*/ 0 h 364331"/>
                        <a:gd name="connsiteX3" fmla="*/ 97631 w 409575"/>
                        <a:gd name="connsiteY3" fmla="*/ 364331 h 364331"/>
                        <a:gd name="connsiteX4" fmla="*/ 0 w 409575"/>
                        <a:gd name="connsiteY4" fmla="*/ 142874 h 364331"/>
                        <a:gd name="connsiteX0" fmla="*/ 0 w 409575"/>
                        <a:gd name="connsiteY0" fmla="*/ 142874 h 364331"/>
                        <a:gd name="connsiteX1" fmla="*/ 104775 w 409575"/>
                        <a:gd name="connsiteY1" fmla="*/ 254793 h 364331"/>
                        <a:gd name="connsiteX2" fmla="*/ 409575 w 409575"/>
                        <a:gd name="connsiteY2" fmla="*/ 0 h 364331"/>
                        <a:gd name="connsiteX3" fmla="*/ 97631 w 409575"/>
                        <a:gd name="connsiteY3" fmla="*/ 364331 h 364331"/>
                        <a:gd name="connsiteX4" fmla="*/ 0 w 409575"/>
                        <a:gd name="connsiteY4" fmla="*/ 142874 h 364331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64318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64318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7194" h="366712">
                          <a:moveTo>
                            <a:pt x="0" y="145255"/>
                          </a:moveTo>
                          <a:cubicBezTo>
                            <a:pt x="34925" y="182561"/>
                            <a:pt x="76994" y="227012"/>
                            <a:pt x="104775" y="264318"/>
                          </a:cubicBezTo>
                          <a:cubicBezTo>
                            <a:pt x="186530" y="159543"/>
                            <a:pt x="275431" y="78582"/>
                            <a:pt x="407194" y="0"/>
                          </a:cubicBezTo>
                          <a:cubicBezTo>
                            <a:pt x="288926" y="126207"/>
                            <a:pt x="182562" y="233362"/>
                            <a:pt x="97631" y="366712"/>
                          </a:cubicBezTo>
                          <a:cubicBezTo>
                            <a:pt x="55562" y="292893"/>
                            <a:pt x="18257" y="216693"/>
                            <a:pt x="0" y="14525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8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96" name="Rectangle 95"/>
                <p:cNvSpPr/>
                <p:nvPr/>
              </p:nvSpPr>
              <p:spPr>
                <a:xfrm>
                  <a:off x="829181" y="2521642"/>
                  <a:ext cx="396655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b="1" dirty="0">
                      <a:latin typeface="Cordia New" panose="020B0304020202020204" pitchFamily="34" charset="-34"/>
                    </a:rPr>
                    <a:t>การสื่อสารเรื่องสำคัญในการตรวจสอบในรายงานของผู้สอบบัญชีรับอนุญาต</a:t>
                  </a:r>
                </a:p>
              </p:txBody>
            </p:sp>
          </p:grpSp>
          <p:grpSp>
            <p:nvGrpSpPr>
              <p:cNvPr id="49" name="Group 119"/>
              <p:cNvGrpSpPr/>
              <p:nvPr/>
            </p:nvGrpSpPr>
            <p:grpSpPr>
              <a:xfrm>
                <a:off x="479926" y="3597414"/>
                <a:ext cx="4041318" cy="589735"/>
                <a:chOff x="479926" y="3036618"/>
                <a:chExt cx="4041318" cy="589735"/>
              </a:xfrm>
            </p:grpSpPr>
            <p:grpSp>
              <p:nvGrpSpPr>
                <p:cNvPr id="50" name="Group 91"/>
                <p:cNvGrpSpPr/>
                <p:nvPr/>
              </p:nvGrpSpPr>
              <p:grpSpPr>
                <a:xfrm>
                  <a:off x="479926" y="3036618"/>
                  <a:ext cx="3440038" cy="419801"/>
                  <a:chOff x="3935369" y="4428217"/>
                  <a:chExt cx="3440038" cy="419801"/>
                </a:xfrm>
              </p:grpSpPr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4285102" y="4428217"/>
                    <a:ext cx="3090305" cy="3694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1" b="1" dirty="0">
                        <a:solidFill>
                          <a:srgbClr val="1F497D">
                            <a:lumMod val="60000"/>
                            <a:lumOff val="4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TSA 705</a:t>
                    </a:r>
                  </a:p>
                </p:txBody>
              </p:sp>
              <p:grpSp>
                <p:nvGrpSpPr>
                  <p:cNvPr id="51" name="Group 108"/>
                  <p:cNvGrpSpPr/>
                  <p:nvPr/>
                </p:nvGrpSpPr>
                <p:grpSpPr>
                  <a:xfrm>
                    <a:off x="3935369" y="4545042"/>
                    <a:ext cx="302976" cy="302976"/>
                    <a:chOff x="3935369" y="4545042"/>
                    <a:chExt cx="302976" cy="302976"/>
                  </a:xfrm>
                </p:grpSpPr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3935369" y="4545042"/>
                      <a:ext cx="302976" cy="302976"/>
                    </a:xfrm>
                    <a:prstGeom prst="ellipse">
                      <a:avLst/>
                    </a:prstGeom>
                    <a:solidFill>
                      <a:srgbClr val="4FA6C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1" name="Rectangle 1"/>
                    <p:cNvSpPr/>
                    <p:nvPr/>
                  </p:nvSpPr>
                  <p:spPr>
                    <a:xfrm>
                      <a:off x="4015167" y="4637364"/>
                      <a:ext cx="143380" cy="118333"/>
                    </a:xfrm>
                    <a:custGeom>
                      <a:avLst/>
                      <a:gdLst>
                        <a:gd name="connsiteX0" fmla="*/ 0 w 161925"/>
                        <a:gd name="connsiteY0" fmla="*/ 0 h 280988"/>
                        <a:gd name="connsiteX1" fmla="*/ 161925 w 161925"/>
                        <a:gd name="connsiteY1" fmla="*/ 0 h 280988"/>
                        <a:gd name="connsiteX2" fmla="*/ 161925 w 161925"/>
                        <a:gd name="connsiteY2" fmla="*/ 280988 h 280988"/>
                        <a:gd name="connsiteX3" fmla="*/ 0 w 161925"/>
                        <a:gd name="connsiteY3" fmla="*/ 280988 h 280988"/>
                        <a:gd name="connsiteX4" fmla="*/ 0 w 161925"/>
                        <a:gd name="connsiteY4" fmla="*/ 0 h 280988"/>
                        <a:gd name="connsiteX0" fmla="*/ 0 w 200025"/>
                        <a:gd name="connsiteY0" fmla="*/ 0 h 326232"/>
                        <a:gd name="connsiteX1" fmla="*/ 200025 w 200025"/>
                        <a:gd name="connsiteY1" fmla="*/ 45244 h 326232"/>
                        <a:gd name="connsiteX2" fmla="*/ 200025 w 200025"/>
                        <a:gd name="connsiteY2" fmla="*/ 326232 h 326232"/>
                        <a:gd name="connsiteX3" fmla="*/ 38100 w 200025"/>
                        <a:gd name="connsiteY3" fmla="*/ 326232 h 326232"/>
                        <a:gd name="connsiteX4" fmla="*/ 0 w 200025"/>
                        <a:gd name="connsiteY4" fmla="*/ 0 h 326232"/>
                        <a:gd name="connsiteX0" fmla="*/ 0 w 200025"/>
                        <a:gd name="connsiteY0" fmla="*/ 0 h 326232"/>
                        <a:gd name="connsiteX1" fmla="*/ 104775 w 200025"/>
                        <a:gd name="connsiteY1" fmla="*/ 111919 h 326232"/>
                        <a:gd name="connsiteX2" fmla="*/ 200025 w 200025"/>
                        <a:gd name="connsiteY2" fmla="*/ 326232 h 326232"/>
                        <a:gd name="connsiteX3" fmla="*/ 38100 w 200025"/>
                        <a:gd name="connsiteY3" fmla="*/ 326232 h 326232"/>
                        <a:gd name="connsiteX4" fmla="*/ 0 w 200025"/>
                        <a:gd name="connsiteY4" fmla="*/ 0 h 326232"/>
                        <a:gd name="connsiteX0" fmla="*/ 0 w 409575"/>
                        <a:gd name="connsiteY0" fmla="*/ 142874 h 469106"/>
                        <a:gd name="connsiteX1" fmla="*/ 104775 w 409575"/>
                        <a:gd name="connsiteY1" fmla="*/ 254793 h 469106"/>
                        <a:gd name="connsiteX2" fmla="*/ 409575 w 409575"/>
                        <a:gd name="connsiteY2" fmla="*/ 0 h 469106"/>
                        <a:gd name="connsiteX3" fmla="*/ 38100 w 409575"/>
                        <a:gd name="connsiteY3" fmla="*/ 469106 h 469106"/>
                        <a:gd name="connsiteX4" fmla="*/ 0 w 409575"/>
                        <a:gd name="connsiteY4" fmla="*/ 142874 h 469106"/>
                        <a:gd name="connsiteX0" fmla="*/ 0 w 409575"/>
                        <a:gd name="connsiteY0" fmla="*/ 142874 h 364331"/>
                        <a:gd name="connsiteX1" fmla="*/ 104775 w 409575"/>
                        <a:gd name="connsiteY1" fmla="*/ 254793 h 364331"/>
                        <a:gd name="connsiteX2" fmla="*/ 409575 w 409575"/>
                        <a:gd name="connsiteY2" fmla="*/ 0 h 364331"/>
                        <a:gd name="connsiteX3" fmla="*/ 97631 w 409575"/>
                        <a:gd name="connsiteY3" fmla="*/ 364331 h 364331"/>
                        <a:gd name="connsiteX4" fmla="*/ 0 w 409575"/>
                        <a:gd name="connsiteY4" fmla="*/ 142874 h 364331"/>
                        <a:gd name="connsiteX0" fmla="*/ 0 w 409575"/>
                        <a:gd name="connsiteY0" fmla="*/ 142874 h 364331"/>
                        <a:gd name="connsiteX1" fmla="*/ 104775 w 409575"/>
                        <a:gd name="connsiteY1" fmla="*/ 254793 h 364331"/>
                        <a:gd name="connsiteX2" fmla="*/ 409575 w 409575"/>
                        <a:gd name="connsiteY2" fmla="*/ 0 h 364331"/>
                        <a:gd name="connsiteX3" fmla="*/ 97631 w 409575"/>
                        <a:gd name="connsiteY3" fmla="*/ 364331 h 364331"/>
                        <a:gd name="connsiteX4" fmla="*/ 0 w 409575"/>
                        <a:gd name="connsiteY4" fmla="*/ 142874 h 364331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64318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64318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7194" h="366712">
                          <a:moveTo>
                            <a:pt x="0" y="145255"/>
                          </a:moveTo>
                          <a:cubicBezTo>
                            <a:pt x="34925" y="182561"/>
                            <a:pt x="76994" y="227012"/>
                            <a:pt x="104775" y="264318"/>
                          </a:cubicBezTo>
                          <a:cubicBezTo>
                            <a:pt x="186530" y="159543"/>
                            <a:pt x="275431" y="78582"/>
                            <a:pt x="407194" y="0"/>
                          </a:cubicBezTo>
                          <a:cubicBezTo>
                            <a:pt x="288926" y="126207"/>
                            <a:pt x="182562" y="233362"/>
                            <a:pt x="97631" y="366712"/>
                          </a:cubicBezTo>
                          <a:cubicBezTo>
                            <a:pt x="55562" y="292893"/>
                            <a:pt x="18257" y="216693"/>
                            <a:pt x="0" y="14525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8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97" name="Rectangle 96"/>
                <p:cNvSpPr/>
                <p:nvPr/>
              </p:nvSpPr>
              <p:spPr>
                <a:xfrm>
                  <a:off x="835575" y="3395521"/>
                  <a:ext cx="3685669" cy="2308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sz="900" dirty="0">
                    <a:solidFill>
                      <a:prstClr val="white">
                        <a:lumMod val="75000"/>
                      </a:prstClr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2" name="Group 120"/>
              <p:cNvGrpSpPr/>
              <p:nvPr/>
            </p:nvGrpSpPr>
            <p:grpSpPr>
              <a:xfrm>
                <a:off x="479926" y="4670050"/>
                <a:ext cx="4243836" cy="1089912"/>
                <a:chOff x="479926" y="3826945"/>
                <a:chExt cx="4243836" cy="1089912"/>
              </a:xfrm>
            </p:grpSpPr>
            <p:grpSp>
              <p:nvGrpSpPr>
                <p:cNvPr id="53" name="Group 92"/>
                <p:cNvGrpSpPr/>
                <p:nvPr/>
              </p:nvGrpSpPr>
              <p:grpSpPr>
                <a:xfrm>
                  <a:off x="479926" y="3826945"/>
                  <a:ext cx="2647565" cy="370424"/>
                  <a:chOff x="3935369" y="5344424"/>
                  <a:chExt cx="2647565" cy="370424"/>
                </a:xfrm>
              </p:grpSpPr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4238345" y="5344424"/>
                    <a:ext cx="2344589" cy="3694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1" b="1" dirty="0">
                        <a:solidFill>
                          <a:srgbClr val="F79646">
                            <a:lumMod val="75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TSA 706</a:t>
                    </a:r>
                  </a:p>
                </p:txBody>
              </p:sp>
              <p:grpSp>
                <p:nvGrpSpPr>
                  <p:cNvPr id="54" name="Group 104"/>
                  <p:cNvGrpSpPr/>
                  <p:nvPr/>
                </p:nvGrpSpPr>
                <p:grpSpPr>
                  <a:xfrm>
                    <a:off x="3935369" y="5411872"/>
                    <a:ext cx="302976" cy="302976"/>
                    <a:chOff x="3935369" y="5411872"/>
                    <a:chExt cx="302976" cy="302976"/>
                  </a:xfrm>
                </p:grpSpPr>
                <p:sp>
                  <p:nvSpPr>
                    <p:cNvPr id="106" name="Oval 105"/>
                    <p:cNvSpPr/>
                    <p:nvPr/>
                  </p:nvSpPr>
                  <p:spPr>
                    <a:xfrm>
                      <a:off x="3935369" y="5411872"/>
                      <a:ext cx="302976" cy="302976"/>
                    </a:xfrm>
                    <a:prstGeom prst="ellipse">
                      <a:avLst/>
                    </a:prstGeom>
                    <a:solidFill>
                      <a:srgbClr val="F9A257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7" name="Rectangle 1"/>
                    <p:cNvSpPr/>
                    <p:nvPr/>
                  </p:nvSpPr>
                  <p:spPr>
                    <a:xfrm>
                      <a:off x="4015167" y="5504194"/>
                      <a:ext cx="143380" cy="118333"/>
                    </a:xfrm>
                    <a:custGeom>
                      <a:avLst/>
                      <a:gdLst>
                        <a:gd name="connsiteX0" fmla="*/ 0 w 161925"/>
                        <a:gd name="connsiteY0" fmla="*/ 0 h 280988"/>
                        <a:gd name="connsiteX1" fmla="*/ 161925 w 161925"/>
                        <a:gd name="connsiteY1" fmla="*/ 0 h 280988"/>
                        <a:gd name="connsiteX2" fmla="*/ 161925 w 161925"/>
                        <a:gd name="connsiteY2" fmla="*/ 280988 h 280988"/>
                        <a:gd name="connsiteX3" fmla="*/ 0 w 161925"/>
                        <a:gd name="connsiteY3" fmla="*/ 280988 h 280988"/>
                        <a:gd name="connsiteX4" fmla="*/ 0 w 161925"/>
                        <a:gd name="connsiteY4" fmla="*/ 0 h 280988"/>
                        <a:gd name="connsiteX0" fmla="*/ 0 w 200025"/>
                        <a:gd name="connsiteY0" fmla="*/ 0 h 326232"/>
                        <a:gd name="connsiteX1" fmla="*/ 200025 w 200025"/>
                        <a:gd name="connsiteY1" fmla="*/ 45244 h 326232"/>
                        <a:gd name="connsiteX2" fmla="*/ 200025 w 200025"/>
                        <a:gd name="connsiteY2" fmla="*/ 326232 h 326232"/>
                        <a:gd name="connsiteX3" fmla="*/ 38100 w 200025"/>
                        <a:gd name="connsiteY3" fmla="*/ 326232 h 326232"/>
                        <a:gd name="connsiteX4" fmla="*/ 0 w 200025"/>
                        <a:gd name="connsiteY4" fmla="*/ 0 h 326232"/>
                        <a:gd name="connsiteX0" fmla="*/ 0 w 200025"/>
                        <a:gd name="connsiteY0" fmla="*/ 0 h 326232"/>
                        <a:gd name="connsiteX1" fmla="*/ 104775 w 200025"/>
                        <a:gd name="connsiteY1" fmla="*/ 111919 h 326232"/>
                        <a:gd name="connsiteX2" fmla="*/ 200025 w 200025"/>
                        <a:gd name="connsiteY2" fmla="*/ 326232 h 326232"/>
                        <a:gd name="connsiteX3" fmla="*/ 38100 w 200025"/>
                        <a:gd name="connsiteY3" fmla="*/ 326232 h 326232"/>
                        <a:gd name="connsiteX4" fmla="*/ 0 w 200025"/>
                        <a:gd name="connsiteY4" fmla="*/ 0 h 326232"/>
                        <a:gd name="connsiteX0" fmla="*/ 0 w 409575"/>
                        <a:gd name="connsiteY0" fmla="*/ 142874 h 469106"/>
                        <a:gd name="connsiteX1" fmla="*/ 104775 w 409575"/>
                        <a:gd name="connsiteY1" fmla="*/ 254793 h 469106"/>
                        <a:gd name="connsiteX2" fmla="*/ 409575 w 409575"/>
                        <a:gd name="connsiteY2" fmla="*/ 0 h 469106"/>
                        <a:gd name="connsiteX3" fmla="*/ 38100 w 409575"/>
                        <a:gd name="connsiteY3" fmla="*/ 469106 h 469106"/>
                        <a:gd name="connsiteX4" fmla="*/ 0 w 409575"/>
                        <a:gd name="connsiteY4" fmla="*/ 142874 h 469106"/>
                        <a:gd name="connsiteX0" fmla="*/ 0 w 409575"/>
                        <a:gd name="connsiteY0" fmla="*/ 142874 h 364331"/>
                        <a:gd name="connsiteX1" fmla="*/ 104775 w 409575"/>
                        <a:gd name="connsiteY1" fmla="*/ 254793 h 364331"/>
                        <a:gd name="connsiteX2" fmla="*/ 409575 w 409575"/>
                        <a:gd name="connsiteY2" fmla="*/ 0 h 364331"/>
                        <a:gd name="connsiteX3" fmla="*/ 97631 w 409575"/>
                        <a:gd name="connsiteY3" fmla="*/ 364331 h 364331"/>
                        <a:gd name="connsiteX4" fmla="*/ 0 w 409575"/>
                        <a:gd name="connsiteY4" fmla="*/ 142874 h 364331"/>
                        <a:gd name="connsiteX0" fmla="*/ 0 w 409575"/>
                        <a:gd name="connsiteY0" fmla="*/ 142874 h 364331"/>
                        <a:gd name="connsiteX1" fmla="*/ 104775 w 409575"/>
                        <a:gd name="connsiteY1" fmla="*/ 254793 h 364331"/>
                        <a:gd name="connsiteX2" fmla="*/ 409575 w 409575"/>
                        <a:gd name="connsiteY2" fmla="*/ 0 h 364331"/>
                        <a:gd name="connsiteX3" fmla="*/ 97631 w 409575"/>
                        <a:gd name="connsiteY3" fmla="*/ 364331 h 364331"/>
                        <a:gd name="connsiteX4" fmla="*/ 0 w 409575"/>
                        <a:gd name="connsiteY4" fmla="*/ 142874 h 364331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57174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64318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  <a:gd name="connsiteX0" fmla="*/ 0 w 407194"/>
                        <a:gd name="connsiteY0" fmla="*/ 145255 h 366712"/>
                        <a:gd name="connsiteX1" fmla="*/ 104775 w 407194"/>
                        <a:gd name="connsiteY1" fmla="*/ 264318 h 366712"/>
                        <a:gd name="connsiteX2" fmla="*/ 407194 w 407194"/>
                        <a:gd name="connsiteY2" fmla="*/ 0 h 366712"/>
                        <a:gd name="connsiteX3" fmla="*/ 97631 w 407194"/>
                        <a:gd name="connsiteY3" fmla="*/ 366712 h 366712"/>
                        <a:gd name="connsiteX4" fmla="*/ 0 w 407194"/>
                        <a:gd name="connsiteY4" fmla="*/ 145255 h 3667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7194" h="366712">
                          <a:moveTo>
                            <a:pt x="0" y="145255"/>
                          </a:moveTo>
                          <a:cubicBezTo>
                            <a:pt x="34925" y="182561"/>
                            <a:pt x="76994" y="227012"/>
                            <a:pt x="104775" y="264318"/>
                          </a:cubicBezTo>
                          <a:cubicBezTo>
                            <a:pt x="186530" y="159543"/>
                            <a:pt x="275431" y="78582"/>
                            <a:pt x="407194" y="0"/>
                          </a:cubicBezTo>
                          <a:cubicBezTo>
                            <a:pt x="288926" y="126207"/>
                            <a:pt x="182562" y="233362"/>
                            <a:pt x="97631" y="366712"/>
                          </a:cubicBezTo>
                          <a:cubicBezTo>
                            <a:pt x="55562" y="292893"/>
                            <a:pt x="18257" y="216693"/>
                            <a:pt x="0" y="14525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8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98" name="Rectangle 97"/>
                <p:cNvSpPr/>
                <p:nvPr/>
              </p:nvSpPr>
              <p:spPr>
                <a:xfrm>
                  <a:off x="794558" y="4270526"/>
                  <a:ext cx="39292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b="1" dirty="0">
                      <a:latin typeface="Cordia New" panose="020B0304020202020204" pitchFamily="34" charset="-34"/>
                    </a:rPr>
                    <a:t>วรรคเน้นข้อมูลและเหตุการณ์และวรรคเรื่องอื่นในรายงานของผู้สอบบัญชีรับอนุญาต</a:t>
                  </a:r>
                </a:p>
              </p:txBody>
            </p:sp>
          </p:grpSp>
          <p:sp>
            <p:nvSpPr>
              <p:cNvPr id="103" name="Rectangle 1"/>
              <p:cNvSpPr/>
              <p:nvPr/>
            </p:nvSpPr>
            <p:spPr>
              <a:xfrm>
                <a:off x="559724" y="5493852"/>
                <a:ext cx="143380" cy="118333"/>
              </a:xfrm>
              <a:custGeom>
                <a:avLst/>
                <a:gdLst>
                  <a:gd name="connsiteX0" fmla="*/ 0 w 161925"/>
                  <a:gd name="connsiteY0" fmla="*/ 0 h 280988"/>
                  <a:gd name="connsiteX1" fmla="*/ 161925 w 161925"/>
                  <a:gd name="connsiteY1" fmla="*/ 0 h 280988"/>
                  <a:gd name="connsiteX2" fmla="*/ 161925 w 161925"/>
                  <a:gd name="connsiteY2" fmla="*/ 280988 h 280988"/>
                  <a:gd name="connsiteX3" fmla="*/ 0 w 161925"/>
                  <a:gd name="connsiteY3" fmla="*/ 280988 h 280988"/>
                  <a:gd name="connsiteX4" fmla="*/ 0 w 161925"/>
                  <a:gd name="connsiteY4" fmla="*/ 0 h 280988"/>
                  <a:gd name="connsiteX0" fmla="*/ 0 w 200025"/>
                  <a:gd name="connsiteY0" fmla="*/ 0 h 326232"/>
                  <a:gd name="connsiteX1" fmla="*/ 200025 w 200025"/>
                  <a:gd name="connsiteY1" fmla="*/ 45244 h 326232"/>
                  <a:gd name="connsiteX2" fmla="*/ 200025 w 200025"/>
                  <a:gd name="connsiteY2" fmla="*/ 326232 h 326232"/>
                  <a:gd name="connsiteX3" fmla="*/ 38100 w 200025"/>
                  <a:gd name="connsiteY3" fmla="*/ 326232 h 326232"/>
                  <a:gd name="connsiteX4" fmla="*/ 0 w 200025"/>
                  <a:gd name="connsiteY4" fmla="*/ 0 h 326232"/>
                  <a:gd name="connsiteX0" fmla="*/ 0 w 200025"/>
                  <a:gd name="connsiteY0" fmla="*/ 0 h 326232"/>
                  <a:gd name="connsiteX1" fmla="*/ 104775 w 200025"/>
                  <a:gd name="connsiteY1" fmla="*/ 111919 h 326232"/>
                  <a:gd name="connsiteX2" fmla="*/ 200025 w 200025"/>
                  <a:gd name="connsiteY2" fmla="*/ 326232 h 326232"/>
                  <a:gd name="connsiteX3" fmla="*/ 38100 w 200025"/>
                  <a:gd name="connsiteY3" fmla="*/ 326232 h 326232"/>
                  <a:gd name="connsiteX4" fmla="*/ 0 w 200025"/>
                  <a:gd name="connsiteY4" fmla="*/ 0 h 326232"/>
                  <a:gd name="connsiteX0" fmla="*/ 0 w 409575"/>
                  <a:gd name="connsiteY0" fmla="*/ 142874 h 469106"/>
                  <a:gd name="connsiteX1" fmla="*/ 104775 w 409575"/>
                  <a:gd name="connsiteY1" fmla="*/ 254793 h 469106"/>
                  <a:gd name="connsiteX2" fmla="*/ 409575 w 409575"/>
                  <a:gd name="connsiteY2" fmla="*/ 0 h 469106"/>
                  <a:gd name="connsiteX3" fmla="*/ 38100 w 409575"/>
                  <a:gd name="connsiteY3" fmla="*/ 469106 h 469106"/>
                  <a:gd name="connsiteX4" fmla="*/ 0 w 409575"/>
                  <a:gd name="connsiteY4" fmla="*/ 142874 h 469106"/>
                  <a:gd name="connsiteX0" fmla="*/ 0 w 409575"/>
                  <a:gd name="connsiteY0" fmla="*/ 142874 h 364331"/>
                  <a:gd name="connsiteX1" fmla="*/ 104775 w 409575"/>
                  <a:gd name="connsiteY1" fmla="*/ 254793 h 364331"/>
                  <a:gd name="connsiteX2" fmla="*/ 409575 w 409575"/>
                  <a:gd name="connsiteY2" fmla="*/ 0 h 364331"/>
                  <a:gd name="connsiteX3" fmla="*/ 97631 w 409575"/>
                  <a:gd name="connsiteY3" fmla="*/ 364331 h 364331"/>
                  <a:gd name="connsiteX4" fmla="*/ 0 w 409575"/>
                  <a:gd name="connsiteY4" fmla="*/ 142874 h 364331"/>
                  <a:gd name="connsiteX0" fmla="*/ 0 w 409575"/>
                  <a:gd name="connsiteY0" fmla="*/ 142874 h 364331"/>
                  <a:gd name="connsiteX1" fmla="*/ 104775 w 409575"/>
                  <a:gd name="connsiteY1" fmla="*/ 254793 h 364331"/>
                  <a:gd name="connsiteX2" fmla="*/ 409575 w 409575"/>
                  <a:gd name="connsiteY2" fmla="*/ 0 h 364331"/>
                  <a:gd name="connsiteX3" fmla="*/ 97631 w 409575"/>
                  <a:gd name="connsiteY3" fmla="*/ 364331 h 364331"/>
                  <a:gd name="connsiteX4" fmla="*/ 0 w 409575"/>
                  <a:gd name="connsiteY4" fmla="*/ 142874 h 364331"/>
                  <a:gd name="connsiteX0" fmla="*/ 0 w 407194"/>
                  <a:gd name="connsiteY0" fmla="*/ 145255 h 366712"/>
                  <a:gd name="connsiteX1" fmla="*/ 104775 w 407194"/>
                  <a:gd name="connsiteY1" fmla="*/ 257174 h 366712"/>
                  <a:gd name="connsiteX2" fmla="*/ 407194 w 407194"/>
                  <a:gd name="connsiteY2" fmla="*/ 0 h 366712"/>
                  <a:gd name="connsiteX3" fmla="*/ 97631 w 407194"/>
                  <a:gd name="connsiteY3" fmla="*/ 366712 h 366712"/>
                  <a:gd name="connsiteX4" fmla="*/ 0 w 407194"/>
                  <a:gd name="connsiteY4" fmla="*/ 145255 h 366712"/>
                  <a:gd name="connsiteX0" fmla="*/ 0 w 407194"/>
                  <a:gd name="connsiteY0" fmla="*/ 145255 h 366712"/>
                  <a:gd name="connsiteX1" fmla="*/ 104775 w 407194"/>
                  <a:gd name="connsiteY1" fmla="*/ 257174 h 366712"/>
                  <a:gd name="connsiteX2" fmla="*/ 407194 w 407194"/>
                  <a:gd name="connsiteY2" fmla="*/ 0 h 366712"/>
                  <a:gd name="connsiteX3" fmla="*/ 97631 w 407194"/>
                  <a:gd name="connsiteY3" fmla="*/ 366712 h 366712"/>
                  <a:gd name="connsiteX4" fmla="*/ 0 w 407194"/>
                  <a:gd name="connsiteY4" fmla="*/ 145255 h 366712"/>
                  <a:gd name="connsiteX0" fmla="*/ 0 w 407194"/>
                  <a:gd name="connsiteY0" fmla="*/ 145255 h 366712"/>
                  <a:gd name="connsiteX1" fmla="*/ 104775 w 407194"/>
                  <a:gd name="connsiteY1" fmla="*/ 257174 h 366712"/>
                  <a:gd name="connsiteX2" fmla="*/ 407194 w 407194"/>
                  <a:gd name="connsiteY2" fmla="*/ 0 h 366712"/>
                  <a:gd name="connsiteX3" fmla="*/ 97631 w 407194"/>
                  <a:gd name="connsiteY3" fmla="*/ 366712 h 366712"/>
                  <a:gd name="connsiteX4" fmla="*/ 0 w 407194"/>
                  <a:gd name="connsiteY4" fmla="*/ 145255 h 366712"/>
                  <a:gd name="connsiteX0" fmla="*/ 0 w 407194"/>
                  <a:gd name="connsiteY0" fmla="*/ 145255 h 366712"/>
                  <a:gd name="connsiteX1" fmla="*/ 104775 w 407194"/>
                  <a:gd name="connsiteY1" fmla="*/ 257174 h 366712"/>
                  <a:gd name="connsiteX2" fmla="*/ 407194 w 407194"/>
                  <a:gd name="connsiteY2" fmla="*/ 0 h 366712"/>
                  <a:gd name="connsiteX3" fmla="*/ 97631 w 407194"/>
                  <a:gd name="connsiteY3" fmla="*/ 366712 h 366712"/>
                  <a:gd name="connsiteX4" fmla="*/ 0 w 407194"/>
                  <a:gd name="connsiteY4" fmla="*/ 145255 h 366712"/>
                  <a:gd name="connsiteX0" fmla="*/ 0 w 407194"/>
                  <a:gd name="connsiteY0" fmla="*/ 145255 h 366712"/>
                  <a:gd name="connsiteX1" fmla="*/ 104775 w 407194"/>
                  <a:gd name="connsiteY1" fmla="*/ 257174 h 366712"/>
                  <a:gd name="connsiteX2" fmla="*/ 407194 w 407194"/>
                  <a:gd name="connsiteY2" fmla="*/ 0 h 366712"/>
                  <a:gd name="connsiteX3" fmla="*/ 97631 w 407194"/>
                  <a:gd name="connsiteY3" fmla="*/ 366712 h 366712"/>
                  <a:gd name="connsiteX4" fmla="*/ 0 w 407194"/>
                  <a:gd name="connsiteY4" fmla="*/ 145255 h 366712"/>
                  <a:gd name="connsiteX0" fmla="*/ 0 w 407194"/>
                  <a:gd name="connsiteY0" fmla="*/ 145255 h 366712"/>
                  <a:gd name="connsiteX1" fmla="*/ 104775 w 407194"/>
                  <a:gd name="connsiteY1" fmla="*/ 257174 h 366712"/>
                  <a:gd name="connsiteX2" fmla="*/ 407194 w 407194"/>
                  <a:gd name="connsiteY2" fmla="*/ 0 h 366712"/>
                  <a:gd name="connsiteX3" fmla="*/ 97631 w 407194"/>
                  <a:gd name="connsiteY3" fmla="*/ 366712 h 366712"/>
                  <a:gd name="connsiteX4" fmla="*/ 0 w 407194"/>
                  <a:gd name="connsiteY4" fmla="*/ 145255 h 366712"/>
                  <a:gd name="connsiteX0" fmla="*/ 0 w 407194"/>
                  <a:gd name="connsiteY0" fmla="*/ 145255 h 366712"/>
                  <a:gd name="connsiteX1" fmla="*/ 104775 w 407194"/>
                  <a:gd name="connsiteY1" fmla="*/ 257174 h 366712"/>
                  <a:gd name="connsiteX2" fmla="*/ 407194 w 407194"/>
                  <a:gd name="connsiteY2" fmla="*/ 0 h 366712"/>
                  <a:gd name="connsiteX3" fmla="*/ 97631 w 407194"/>
                  <a:gd name="connsiteY3" fmla="*/ 366712 h 366712"/>
                  <a:gd name="connsiteX4" fmla="*/ 0 w 407194"/>
                  <a:gd name="connsiteY4" fmla="*/ 145255 h 366712"/>
                  <a:gd name="connsiteX0" fmla="*/ 0 w 407194"/>
                  <a:gd name="connsiteY0" fmla="*/ 145255 h 366712"/>
                  <a:gd name="connsiteX1" fmla="*/ 104775 w 407194"/>
                  <a:gd name="connsiteY1" fmla="*/ 264318 h 366712"/>
                  <a:gd name="connsiteX2" fmla="*/ 407194 w 407194"/>
                  <a:gd name="connsiteY2" fmla="*/ 0 h 366712"/>
                  <a:gd name="connsiteX3" fmla="*/ 97631 w 407194"/>
                  <a:gd name="connsiteY3" fmla="*/ 366712 h 366712"/>
                  <a:gd name="connsiteX4" fmla="*/ 0 w 407194"/>
                  <a:gd name="connsiteY4" fmla="*/ 145255 h 366712"/>
                  <a:gd name="connsiteX0" fmla="*/ 0 w 407194"/>
                  <a:gd name="connsiteY0" fmla="*/ 145255 h 366712"/>
                  <a:gd name="connsiteX1" fmla="*/ 104775 w 407194"/>
                  <a:gd name="connsiteY1" fmla="*/ 264318 h 366712"/>
                  <a:gd name="connsiteX2" fmla="*/ 407194 w 407194"/>
                  <a:gd name="connsiteY2" fmla="*/ 0 h 366712"/>
                  <a:gd name="connsiteX3" fmla="*/ 97631 w 407194"/>
                  <a:gd name="connsiteY3" fmla="*/ 366712 h 366712"/>
                  <a:gd name="connsiteX4" fmla="*/ 0 w 407194"/>
                  <a:gd name="connsiteY4" fmla="*/ 145255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194" h="366712">
                    <a:moveTo>
                      <a:pt x="0" y="145255"/>
                    </a:moveTo>
                    <a:cubicBezTo>
                      <a:pt x="34925" y="182561"/>
                      <a:pt x="76994" y="227012"/>
                      <a:pt x="104775" y="264318"/>
                    </a:cubicBezTo>
                    <a:cubicBezTo>
                      <a:pt x="186530" y="159543"/>
                      <a:pt x="275431" y="78582"/>
                      <a:pt x="407194" y="0"/>
                    </a:cubicBezTo>
                    <a:cubicBezTo>
                      <a:pt x="288926" y="126207"/>
                      <a:pt x="182562" y="233362"/>
                      <a:pt x="97631" y="366712"/>
                    </a:cubicBezTo>
                    <a:cubicBezTo>
                      <a:pt x="55562" y="292893"/>
                      <a:pt x="18257" y="216693"/>
                      <a:pt x="0" y="1452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Group 128"/>
          <p:cNvGrpSpPr/>
          <p:nvPr/>
        </p:nvGrpSpPr>
        <p:grpSpPr>
          <a:xfrm>
            <a:off x="1506007" y="-12879"/>
            <a:ext cx="9174879" cy="708339"/>
            <a:chOff x="-17999" y="-12880"/>
            <a:chExt cx="9174878" cy="708338"/>
          </a:xfrm>
        </p:grpSpPr>
        <p:grpSp>
          <p:nvGrpSpPr>
            <p:cNvPr id="59" name="Group 129"/>
            <p:cNvGrpSpPr/>
            <p:nvPr/>
          </p:nvGrpSpPr>
          <p:grpSpPr>
            <a:xfrm>
              <a:off x="-17999" y="75367"/>
              <a:ext cx="9161999" cy="620091"/>
              <a:chOff x="-17999" y="294310"/>
              <a:chExt cx="9161999" cy="620091"/>
            </a:xfrm>
          </p:grpSpPr>
          <p:grpSp>
            <p:nvGrpSpPr>
              <p:cNvPr id="60" name="Group 131"/>
              <p:cNvGrpSpPr/>
              <p:nvPr/>
            </p:nvGrpSpPr>
            <p:grpSpPr>
              <a:xfrm>
                <a:off x="-17999" y="862888"/>
                <a:ext cx="4762541" cy="51513"/>
                <a:chOff x="-12879" y="476518"/>
                <a:chExt cx="3232597" cy="51515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-12879" y="476518"/>
                  <a:ext cx="3232597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-12879" y="528033"/>
                  <a:ext cx="1983346" cy="0"/>
                </a:xfrm>
                <a:prstGeom prst="line">
                  <a:avLst/>
                </a:prstGeom>
                <a:ln w="349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TextBox 132"/>
              <p:cNvSpPr txBox="1"/>
              <p:nvPr/>
            </p:nvSpPr>
            <p:spPr>
              <a:xfrm>
                <a:off x="0" y="294310"/>
                <a:ext cx="9144000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"/>
                <a:r>
                  <a:rPr lang="en-US" sz="2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Business Innovation Process Management PPT Examples</a:t>
                </a:r>
                <a:endParaRPr lang="en-US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8461420" y="-12880"/>
              <a:ext cx="695459" cy="6954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5" name="Rectangle 214"/>
          <p:cNvSpPr/>
          <p:nvPr/>
        </p:nvSpPr>
        <p:spPr>
          <a:xfrm flipH="1">
            <a:off x="1518311" y="6581745"/>
            <a:ext cx="9149695" cy="282961"/>
          </a:xfrm>
          <a:prstGeom prst="rect">
            <a:avLst/>
          </a:prstGeom>
          <a:solidFill>
            <a:srgbClr val="C2C2C2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41">
            <a:extLst>
              <a:ext uri="{FF2B5EF4-FFF2-40B4-BE49-F238E27FC236}">
                <a16:creationId xmlns:a16="http://schemas.microsoft.com/office/drawing/2014/main" id="{49EF47F1-8849-4F12-A4DB-E10544CF124D}"/>
              </a:ext>
            </a:extLst>
          </p:cNvPr>
          <p:cNvSpPr/>
          <p:nvPr/>
        </p:nvSpPr>
        <p:spPr>
          <a:xfrm>
            <a:off x="0" y="12135"/>
            <a:ext cx="12192000" cy="105195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th-TH" sz="4800" b="1" kern="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   มาตรฐานการสอบบัญชีรหัส 700-720</a:t>
            </a:r>
            <a:endParaRPr lang="en-IN" sz="36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71112DC0-6E0C-44F5-818D-B4A24361C49F}"/>
              </a:ext>
            </a:extLst>
          </p:cNvPr>
          <p:cNvSpPr/>
          <p:nvPr/>
        </p:nvSpPr>
        <p:spPr>
          <a:xfrm>
            <a:off x="1156293" y="2913383"/>
            <a:ext cx="187363" cy="118333"/>
          </a:xfrm>
          <a:custGeom>
            <a:avLst/>
            <a:gdLst>
              <a:gd name="connsiteX0" fmla="*/ 0 w 161925"/>
              <a:gd name="connsiteY0" fmla="*/ 0 h 280988"/>
              <a:gd name="connsiteX1" fmla="*/ 161925 w 161925"/>
              <a:gd name="connsiteY1" fmla="*/ 0 h 280988"/>
              <a:gd name="connsiteX2" fmla="*/ 161925 w 161925"/>
              <a:gd name="connsiteY2" fmla="*/ 280988 h 280988"/>
              <a:gd name="connsiteX3" fmla="*/ 0 w 161925"/>
              <a:gd name="connsiteY3" fmla="*/ 280988 h 280988"/>
              <a:gd name="connsiteX4" fmla="*/ 0 w 161925"/>
              <a:gd name="connsiteY4" fmla="*/ 0 h 280988"/>
              <a:gd name="connsiteX0" fmla="*/ 0 w 200025"/>
              <a:gd name="connsiteY0" fmla="*/ 0 h 326232"/>
              <a:gd name="connsiteX1" fmla="*/ 200025 w 200025"/>
              <a:gd name="connsiteY1" fmla="*/ 45244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200025"/>
              <a:gd name="connsiteY0" fmla="*/ 0 h 326232"/>
              <a:gd name="connsiteX1" fmla="*/ 104775 w 200025"/>
              <a:gd name="connsiteY1" fmla="*/ 111919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409575"/>
              <a:gd name="connsiteY0" fmla="*/ 142874 h 469106"/>
              <a:gd name="connsiteX1" fmla="*/ 104775 w 409575"/>
              <a:gd name="connsiteY1" fmla="*/ 254793 h 469106"/>
              <a:gd name="connsiteX2" fmla="*/ 409575 w 409575"/>
              <a:gd name="connsiteY2" fmla="*/ 0 h 469106"/>
              <a:gd name="connsiteX3" fmla="*/ 38100 w 409575"/>
              <a:gd name="connsiteY3" fmla="*/ 469106 h 469106"/>
              <a:gd name="connsiteX4" fmla="*/ 0 w 409575"/>
              <a:gd name="connsiteY4" fmla="*/ 142874 h 469106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4" h="366712">
                <a:moveTo>
                  <a:pt x="0" y="145255"/>
                </a:moveTo>
                <a:cubicBezTo>
                  <a:pt x="34925" y="182561"/>
                  <a:pt x="76994" y="227012"/>
                  <a:pt x="104775" y="264318"/>
                </a:cubicBezTo>
                <a:cubicBezTo>
                  <a:pt x="186530" y="159543"/>
                  <a:pt x="275431" y="78582"/>
                  <a:pt x="407194" y="0"/>
                </a:cubicBezTo>
                <a:cubicBezTo>
                  <a:pt x="288926" y="126207"/>
                  <a:pt x="182562" y="233362"/>
                  <a:pt x="97631" y="366712"/>
                </a:cubicBezTo>
                <a:cubicBezTo>
                  <a:pt x="55562" y="292893"/>
                  <a:pt x="18257" y="216693"/>
                  <a:pt x="0" y="145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111">
            <a:extLst>
              <a:ext uri="{FF2B5EF4-FFF2-40B4-BE49-F238E27FC236}">
                <a16:creationId xmlns:a16="http://schemas.microsoft.com/office/drawing/2014/main" id="{7154A187-D3A6-49AA-B93F-5706339EADD0}"/>
              </a:ext>
            </a:extLst>
          </p:cNvPr>
          <p:cNvSpPr txBox="1"/>
          <p:nvPr/>
        </p:nvSpPr>
        <p:spPr>
          <a:xfrm>
            <a:off x="1398007" y="1840676"/>
            <a:ext cx="213696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TSA 700 </a:t>
            </a:r>
          </a:p>
        </p:txBody>
      </p:sp>
      <p:sp>
        <p:nvSpPr>
          <p:cNvPr id="93" name="Rectangle 97">
            <a:extLst>
              <a:ext uri="{FF2B5EF4-FFF2-40B4-BE49-F238E27FC236}">
                <a16:creationId xmlns:a16="http://schemas.microsoft.com/office/drawing/2014/main" id="{D51CDA65-5A65-41DA-AB6B-6114E9F420A1}"/>
              </a:ext>
            </a:extLst>
          </p:cNvPr>
          <p:cNvSpPr/>
          <p:nvPr/>
        </p:nvSpPr>
        <p:spPr>
          <a:xfrm>
            <a:off x="1425207" y="4125617"/>
            <a:ext cx="513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Cordia New" panose="020B0304020202020204" pitchFamily="34" charset="-34"/>
              </a:rPr>
              <a:t>การแสดงความเห็นแบบที่เปลี่ยนแปลงไปในรายงานของผู้สอบบัญชีรับอนุญาต</a:t>
            </a:r>
          </a:p>
        </p:txBody>
      </p:sp>
      <p:sp>
        <p:nvSpPr>
          <p:cNvPr id="62" name="ลูกศร: รูปห้าเหลี่ยม 61">
            <a:extLst>
              <a:ext uri="{FF2B5EF4-FFF2-40B4-BE49-F238E27FC236}">
                <a16:creationId xmlns:a16="http://schemas.microsoft.com/office/drawing/2014/main" id="{427E2D7A-B8F3-4CE6-8538-24214D071792}"/>
              </a:ext>
            </a:extLst>
          </p:cNvPr>
          <p:cNvSpPr/>
          <p:nvPr/>
        </p:nvSpPr>
        <p:spPr>
          <a:xfrm>
            <a:off x="700300" y="1184658"/>
            <a:ext cx="3457533" cy="624808"/>
          </a:xfrm>
          <a:prstGeom prst="homePlate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4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9A7080CA-3DEA-4DDF-8FE0-656E41FE636E}"/>
              </a:ext>
            </a:extLst>
          </p:cNvPr>
          <p:cNvSpPr txBox="1"/>
          <p:nvPr/>
        </p:nvSpPr>
        <p:spPr>
          <a:xfrm flipH="1">
            <a:off x="861578" y="1248547"/>
            <a:ext cx="341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t>รายงานของผู้สอบบัญชี</a:t>
            </a:r>
          </a:p>
        </p:txBody>
      </p:sp>
    </p:spTree>
    <p:extLst>
      <p:ext uri="{BB962C8B-B14F-4D97-AF65-F5344CB8AC3E}">
        <p14:creationId xmlns:p14="http://schemas.microsoft.com/office/powerpoint/2010/main" val="173713071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128"/>
          <p:cNvGrpSpPr/>
          <p:nvPr/>
        </p:nvGrpSpPr>
        <p:grpSpPr>
          <a:xfrm>
            <a:off x="1506007" y="-12879"/>
            <a:ext cx="9174879" cy="708339"/>
            <a:chOff x="-17999" y="-12880"/>
            <a:chExt cx="9174878" cy="708338"/>
          </a:xfrm>
        </p:grpSpPr>
        <p:grpSp>
          <p:nvGrpSpPr>
            <p:cNvPr id="59" name="Group 129"/>
            <p:cNvGrpSpPr/>
            <p:nvPr/>
          </p:nvGrpSpPr>
          <p:grpSpPr>
            <a:xfrm>
              <a:off x="-17999" y="75367"/>
              <a:ext cx="9161999" cy="620091"/>
              <a:chOff x="-17999" y="294310"/>
              <a:chExt cx="9161999" cy="620091"/>
            </a:xfrm>
          </p:grpSpPr>
          <p:grpSp>
            <p:nvGrpSpPr>
              <p:cNvPr id="60" name="Group 131"/>
              <p:cNvGrpSpPr/>
              <p:nvPr/>
            </p:nvGrpSpPr>
            <p:grpSpPr>
              <a:xfrm>
                <a:off x="-17999" y="862888"/>
                <a:ext cx="4762541" cy="51513"/>
                <a:chOff x="-12879" y="476518"/>
                <a:chExt cx="3232597" cy="51515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-12879" y="476518"/>
                  <a:ext cx="3232597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-12879" y="528033"/>
                  <a:ext cx="1983346" cy="0"/>
                </a:xfrm>
                <a:prstGeom prst="line">
                  <a:avLst/>
                </a:prstGeom>
                <a:ln w="349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TextBox 132"/>
              <p:cNvSpPr txBox="1"/>
              <p:nvPr/>
            </p:nvSpPr>
            <p:spPr>
              <a:xfrm>
                <a:off x="0" y="294310"/>
                <a:ext cx="9144000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"/>
                <a:r>
                  <a:rPr lang="en-US" sz="2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Business Innovation Process Management PPT Examples</a:t>
                </a:r>
                <a:endParaRPr lang="en-US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8461420" y="-12880"/>
              <a:ext cx="695459" cy="6954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5" name="Rectangle 214"/>
          <p:cNvSpPr/>
          <p:nvPr/>
        </p:nvSpPr>
        <p:spPr>
          <a:xfrm flipH="1">
            <a:off x="1518311" y="6581745"/>
            <a:ext cx="9149695" cy="282961"/>
          </a:xfrm>
          <a:prstGeom prst="rect">
            <a:avLst/>
          </a:prstGeom>
          <a:solidFill>
            <a:srgbClr val="C2C2C2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41">
            <a:extLst>
              <a:ext uri="{FF2B5EF4-FFF2-40B4-BE49-F238E27FC236}">
                <a16:creationId xmlns:a16="http://schemas.microsoft.com/office/drawing/2014/main" id="{49EF47F1-8849-4F12-A4DB-E10544CF124D}"/>
              </a:ext>
            </a:extLst>
          </p:cNvPr>
          <p:cNvSpPr/>
          <p:nvPr/>
        </p:nvSpPr>
        <p:spPr>
          <a:xfrm>
            <a:off x="0" y="12135"/>
            <a:ext cx="12192000" cy="105195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th-TH" sz="4800" b="1" kern="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   มาตรฐานการสอบบัญชีรหัส 700-705</a:t>
            </a:r>
            <a:endParaRPr lang="en-IN" sz="36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71112DC0-6E0C-44F5-818D-B4A24361C49F}"/>
              </a:ext>
            </a:extLst>
          </p:cNvPr>
          <p:cNvSpPr/>
          <p:nvPr/>
        </p:nvSpPr>
        <p:spPr>
          <a:xfrm>
            <a:off x="1156293" y="2913383"/>
            <a:ext cx="187363" cy="118333"/>
          </a:xfrm>
          <a:custGeom>
            <a:avLst/>
            <a:gdLst>
              <a:gd name="connsiteX0" fmla="*/ 0 w 161925"/>
              <a:gd name="connsiteY0" fmla="*/ 0 h 280988"/>
              <a:gd name="connsiteX1" fmla="*/ 161925 w 161925"/>
              <a:gd name="connsiteY1" fmla="*/ 0 h 280988"/>
              <a:gd name="connsiteX2" fmla="*/ 161925 w 161925"/>
              <a:gd name="connsiteY2" fmla="*/ 280988 h 280988"/>
              <a:gd name="connsiteX3" fmla="*/ 0 w 161925"/>
              <a:gd name="connsiteY3" fmla="*/ 280988 h 280988"/>
              <a:gd name="connsiteX4" fmla="*/ 0 w 161925"/>
              <a:gd name="connsiteY4" fmla="*/ 0 h 280988"/>
              <a:gd name="connsiteX0" fmla="*/ 0 w 200025"/>
              <a:gd name="connsiteY0" fmla="*/ 0 h 326232"/>
              <a:gd name="connsiteX1" fmla="*/ 200025 w 200025"/>
              <a:gd name="connsiteY1" fmla="*/ 45244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200025"/>
              <a:gd name="connsiteY0" fmla="*/ 0 h 326232"/>
              <a:gd name="connsiteX1" fmla="*/ 104775 w 200025"/>
              <a:gd name="connsiteY1" fmla="*/ 111919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409575"/>
              <a:gd name="connsiteY0" fmla="*/ 142874 h 469106"/>
              <a:gd name="connsiteX1" fmla="*/ 104775 w 409575"/>
              <a:gd name="connsiteY1" fmla="*/ 254793 h 469106"/>
              <a:gd name="connsiteX2" fmla="*/ 409575 w 409575"/>
              <a:gd name="connsiteY2" fmla="*/ 0 h 469106"/>
              <a:gd name="connsiteX3" fmla="*/ 38100 w 409575"/>
              <a:gd name="connsiteY3" fmla="*/ 469106 h 469106"/>
              <a:gd name="connsiteX4" fmla="*/ 0 w 409575"/>
              <a:gd name="connsiteY4" fmla="*/ 142874 h 469106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4" h="366712">
                <a:moveTo>
                  <a:pt x="0" y="145255"/>
                </a:moveTo>
                <a:cubicBezTo>
                  <a:pt x="34925" y="182561"/>
                  <a:pt x="76994" y="227012"/>
                  <a:pt x="104775" y="264318"/>
                </a:cubicBezTo>
                <a:cubicBezTo>
                  <a:pt x="186530" y="159543"/>
                  <a:pt x="275431" y="78582"/>
                  <a:pt x="407194" y="0"/>
                </a:cubicBezTo>
                <a:cubicBezTo>
                  <a:pt x="288926" y="126207"/>
                  <a:pt x="182562" y="233362"/>
                  <a:pt x="97631" y="366712"/>
                </a:cubicBezTo>
                <a:cubicBezTo>
                  <a:pt x="55562" y="292893"/>
                  <a:pt x="18257" y="216693"/>
                  <a:pt x="0" y="145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ลูกศร: รูปห้าเหลี่ยม 61">
            <a:extLst>
              <a:ext uri="{FF2B5EF4-FFF2-40B4-BE49-F238E27FC236}">
                <a16:creationId xmlns:a16="http://schemas.microsoft.com/office/drawing/2014/main" id="{427E2D7A-B8F3-4CE6-8538-24214D071792}"/>
              </a:ext>
            </a:extLst>
          </p:cNvPr>
          <p:cNvSpPr/>
          <p:nvPr/>
        </p:nvSpPr>
        <p:spPr>
          <a:xfrm>
            <a:off x="208429" y="1137404"/>
            <a:ext cx="4019482" cy="624808"/>
          </a:xfrm>
          <a:prstGeom prst="homePlate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4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9A7080CA-3DEA-4DDF-8FE0-656E41FE636E}"/>
              </a:ext>
            </a:extLst>
          </p:cNvPr>
          <p:cNvSpPr txBox="1"/>
          <p:nvPr/>
        </p:nvSpPr>
        <p:spPr>
          <a:xfrm flipH="1">
            <a:off x="362814" y="1217252"/>
            <a:ext cx="371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t>ประเภทของความเห็นของผู้สอบ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0A7A793-876F-4DCC-96CF-387E6E4EB32C}"/>
              </a:ext>
            </a:extLst>
          </p:cNvPr>
          <p:cNvSpPr txBox="1"/>
          <p:nvPr/>
        </p:nvSpPr>
        <p:spPr>
          <a:xfrm>
            <a:off x="526062" y="2233467"/>
            <a:ext cx="4881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3600" dirty="0">
                <a:cs typeface="+mj-cs"/>
              </a:rPr>
              <a:t>ความเห็นอย่างไม่มีเงื่อนไข</a:t>
            </a:r>
          </a:p>
          <a:p>
            <a:pPr marL="342900" indent="-342900">
              <a:buAutoNum type="arabicPeriod"/>
            </a:pPr>
            <a:r>
              <a:rPr lang="th-TH" sz="3600" dirty="0">
                <a:cs typeface="+mj-cs"/>
              </a:rPr>
              <a:t>ความเห็นอย่างมีเงื่อนไข</a:t>
            </a:r>
          </a:p>
          <a:p>
            <a:pPr marL="342900" indent="-342900">
              <a:buAutoNum type="arabicPeriod"/>
            </a:pPr>
            <a:r>
              <a:rPr lang="th-TH" sz="3600" dirty="0">
                <a:cs typeface="+mj-cs"/>
              </a:rPr>
              <a:t>ความเห็นว่างบการเงินไม่ถูกต้อง</a:t>
            </a:r>
          </a:p>
          <a:p>
            <a:pPr marL="342900" indent="-342900">
              <a:buAutoNum type="arabicPeriod"/>
            </a:pPr>
            <a:r>
              <a:rPr lang="th-TH" sz="3600" dirty="0">
                <a:cs typeface="+mj-cs"/>
              </a:rPr>
              <a:t>การไม่แสดงความเห็น</a:t>
            </a:r>
          </a:p>
          <a:p>
            <a:pPr marL="342900" indent="-342900">
              <a:buAutoNum type="arabicPeriod"/>
            </a:pPr>
            <a:endParaRPr lang="th-TH" sz="3600" dirty="0"/>
          </a:p>
        </p:txBody>
      </p:sp>
      <p:sp>
        <p:nvSpPr>
          <p:cNvPr id="3" name="ลูกศร: ขวา 2">
            <a:extLst>
              <a:ext uri="{FF2B5EF4-FFF2-40B4-BE49-F238E27FC236}">
                <a16:creationId xmlns:a16="http://schemas.microsoft.com/office/drawing/2014/main" id="{8A71E6DC-DF30-4A6D-B5E9-FC178129F923}"/>
              </a:ext>
            </a:extLst>
          </p:cNvPr>
          <p:cNvSpPr/>
          <p:nvPr/>
        </p:nvSpPr>
        <p:spPr>
          <a:xfrm>
            <a:off x="4950787" y="2409568"/>
            <a:ext cx="914400" cy="282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60DB9F7-7021-4AD6-B80F-57059E198614}"/>
              </a:ext>
            </a:extLst>
          </p:cNvPr>
          <p:cNvSpPr txBox="1"/>
          <p:nvPr/>
        </p:nvSpPr>
        <p:spPr>
          <a:xfrm>
            <a:off x="6268549" y="2348757"/>
            <a:ext cx="5397389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/>
              <a:t>ผู้สอบบัญชีสามารถแสดง</a:t>
            </a:r>
            <a:r>
              <a:rPr lang="th-TH" sz="2400" u="sng" dirty="0">
                <a:solidFill>
                  <a:srgbClr val="FF0000"/>
                </a:solidFill>
              </a:rPr>
              <a:t>ความเห็นอย่างไม่มีเงื่อนไข</a:t>
            </a:r>
            <a:r>
              <a:rPr lang="th-TH" sz="2400" dirty="0"/>
              <a:t>ได้ต่อเมื่อ</a:t>
            </a:r>
          </a:p>
          <a:p>
            <a:pPr marL="342900" indent="-342900">
              <a:buAutoNum type="arabicPeriod"/>
            </a:pPr>
            <a:r>
              <a:rPr lang="th-TH" sz="2400" dirty="0"/>
              <a:t>ผู้สอบบัญชีสามารถปฏิบัติงานตรวจสอบงบการเงินตามมาตรฐานการสอบบัญชีได้ และ</a:t>
            </a:r>
          </a:p>
          <a:p>
            <a:pPr marL="342900" indent="-342900">
              <a:buAutoNum type="arabicPeriod"/>
            </a:pPr>
            <a:r>
              <a:rPr lang="th-TH" sz="2400" dirty="0"/>
              <a:t>ผู้สอบบัญชีมีความเชื่อมั่นว่างบการเงินที่ตรวจสอบนั้นได้แสดงฐานะการเงิน ผลการดำเนินงานและกระแสเงินสดไว้อย่างถูกต้องตามที่ควรในสาระสำคัญตามมาตรฐานรายงานทางการเงินและตามแม่บทการรายงานทางการเงิน หรือ    งบการเงินโดยรวมปราศจากการแสดงข้อมูลที่ขัดต่อข้อเท็จจริงอันเป็นสาระสำคัญไม่ว่าจะเกิดจากการทุจริตหรือข้อผิดพลาด</a:t>
            </a:r>
          </a:p>
        </p:txBody>
      </p:sp>
    </p:spTree>
    <p:extLst>
      <p:ext uri="{BB962C8B-B14F-4D97-AF65-F5344CB8AC3E}">
        <p14:creationId xmlns:p14="http://schemas.microsoft.com/office/powerpoint/2010/main" val="381943480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128"/>
          <p:cNvGrpSpPr/>
          <p:nvPr/>
        </p:nvGrpSpPr>
        <p:grpSpPr>
          <a:xfrm>
            <a:off x="1506007" y="-12879"/>
            <a:ext cx="9174879" cy="708339"/>
            <a:chOff x="-17999" y="-12880"/>
            <a:chExt cx="9174878" cy="708338"/>
          </a:xfrm>
        </p:grpSpPr>
        <p:grpSp>
          <p:nvGrpSpPr>
            <p:cNvPr id="59" name="Group 129"/>
            <p:cNvGrpSpPr/>
            <p:nvPr/>
          </p:nvGrpSpPr>
          <p:grpSpPr>
            <a:xfrm>
              <a:off x="-17999" y="75367"/>
              <a:ext cx="9161999" cy="620091"/>
              <a:chOff x="-17999" y="294310"/>
              <a:chExt cx="9161999" cy="620091"/>
            </a:xfrm>
          </p:grpSpPr>
          <p:grpSp>
            <p:nvGrpSpPr>
              <p:cNvPr id="60" name="Group 131"/>
              <p:cNvGrpSpPr/>
              <p:nvPr/>
            </p:nvGrpSpPr>
            <p:grpSpPr>
              <a:xfrm>
                <a:off x="-17999" y="862888"/>
                <a:ext cx="4762541" cy="51513"/>
                <a:chOff x="-12879" y="476518"/>
                <a:chExt cx="3232597" cy="51515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-12879" y="476518"/>
                  <a:ext cx="3232597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-12879" y="528033"/>
                  <a:ext cx="1983346" cy="0"/>
                </a:xfrm>
                <a:prstGeom prst="line">
                  <a:avLst/>
                </a:prstGeom>
                <a:ln w="349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TextBox 132"/>
              <p:cNvSpPr txBox="1"/>
              <p:nvPr/>
            </p:nvSpPr>
            <p:spPr>
              <a:xfrm>
                <a:off x="0" y="294310"/>
                <a:ext cx="9144000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"/>
                <a:r>
                  <a:rPr lang="en-US" sz="2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Business Innovation Process Management PPT Examples</a:t>
                </a:r>
                <a:endParaRPr lang="en-US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8461420" y="-12880"/>
              <a:ext cx="695459" cy="6954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5" name="Rectangle 214"/>
          <p:cNvSpPr/>
          <p:nvPr/>
        </p:nvSpPr>
        <p:spPr>
          <a:xfrm flipH="1">
            <a:off x="1518311" y="6581745"/>
            <a:ext cx="9149695" cy="282961"/>
          </a:xfrm>
          <a:prstGeom prst="rect">
            <a:avLst/>
          </a:prstGeom>
          <a:solidFill>
            <a:srgbClr val="C2C2C2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41">
            <a:extLst>
              <a:ext uri="{FF2B5EF4-FFF2-40B4-BE49-F238E27FC236}">
                <a16:creationId xmlns:a16="http://schemas.microsoft.com/office/drawing/2014/main" id="{49EF47F1-8849-4F12-A4DB-E10544CF124D}"/>
              </a:ext>
            </a:extLst>
          </p:cNvPr>
          <p:cNvSpPr/>
          <p:nvPr/>
        </p:nvSpPr>
        <p:spPr>
          <a:xfrm>
            <a:off x="0" y="12135"/>
            <a:ext cx="12192000" cy="105195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th-TH" sz="4800" b="1" kern="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   มาตรฐานการสอบบัญชีรหัส 700-720</a:t>
            </a:r>
            <a:endParaRPr lang="en-IN" sz="36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71112DC0-6E0C-44F5-818D-B4A24361C49F}"/>
              </a:ext>
            </a:extLst>
          </p:cNvPr>
          <p:cNvSpPr/>
          <p:nvPr/>
        </p:nvSpPr>
        <p:spPr>
          <a:xfrm>
            <a:off x="1156293" y="2913383"/>
            <a:ext cx="187363" cy="118333"/>
          </a:xfrm>
          <a:custGeom>
            <a:avLst/>
            <a:gdLst>
              <a:gd name="connsiteX0" fmla="*/ 0 w 161925"/>
              <a:gd name="connsiteY0" fmla="*/ 0 h 280988"/>
              <a:gd name="connsiteX1" fmla="*/ 161925 w 161925"/>
              <a:gd name="connsiteY1" fmla="*/ 0 h 280988"/>
              <a:gd name="connsiteX2" fmla="*/ 161925 w 161925"/>
              <a:gd name="connsiteY2" fmla="*/ 280988 h 280988"/>
              <a:gd name="connsiteX3" fmla="*/ 0 w 161925"/>
              <a:gd name="connsiteY3" fmla="*/ 280988 h 280988"/>
              <a:gd name="connsiteX4" fmla="*/ 0 w 161925"/>
              <a:gd name="connsiteY4" fmla="*/ 0 h 280988"/>
              <a:gd name="connsiteX0" fmla="*/ 0 w 200025"/>
              <a:gd name="connsiteY0" fmla="*/ 0 h 326232"/>
              <a:gd name="connsiteX1" fmla="*/ 200025 w 200025"/>
              <a:gd name="connsiteY1" fmla="*/ 45244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200025"/>
              <a:gd name="connsiteY0" fmla="*/ 0 h 326232"/>
              <a:gd name="connsiteX1" fmla="*/ 104775 w 200025"/>
              <a:gd name="connsiteY1" fmla="*/ 111919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409575"/>
              <a:gd name="connsiteY0" fmla="*/ 142874 h 469106"/>
              <a:gd name="connsiteX1" fmla="*/ 104775 w 409575"/>
              <a:gd name="connsiteY1" fmla="*/ 254793 h 469106"/>
              <a:gd name="connsiteX2" fmla="*/ 409575 w 409575"/>
              <a:gd name="connsiteY2" fmla="*/ 0 h 469106"/>
              <a:gd name="connsiteX3" fmla="*/ 38100 w 409575"/>
              <a:gd name="connsiteY3" fmla="*/ 469106 h 469106"/>
              <a:gd name="connsiteX4" fmla="*/ 0 w 409575"/>
              <a:gd name="connsiteY4" fmla="*/ 142874 h 469106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4" h="366712">
                <a:moveTo>
                  <a:pt x="0" y="145255"/>
                </a:moveTo>
                <a:cubicBezTo>
                  <a:pt x="34925" y="182561"/>
                  <a:pt x="76994" y="227012"/>
                  <a:pt x="104775" y="264318"/>
                </a:cubicBezTo>
                <a:cubicBezTo>
                  <a:pt x="186530" y="159543"/>
                  <a:pt x="275431" y="78582"/>
                  <a:pt x="407194" y="0"/>
                </a:cubicBezTo>
                <a:cubicBezTo>
                  <a:pt x="288926" y="126207"/>
                  <a:pt x="182562" y="233362"/>
                  <a:pt x="97631" y="366712"/>
                </a:cubicBezTo>
                <a:cubicBezTo>
                  <a:pt x="55562" y="292893"/>
                  <a:pt x="18257" y="216693"/>
                  <a:pt x="0" y="145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ลูกศร: รูปห้าเหลี่ยม 61">
            <a:extLst>
              <a:ext uri="{FF2B5EF4-FFF2-40B4-BE49-F238E27FC236}">
                <a16:creationId xmlns:a16="http://schemas.microsoft.com/office/drawing/2014/main" id="{427E2D7A-B8F3-4CE6-8538-24214D071792}"/>
              </a:ext>
            </a:extLst>
          </p:cNvPr>
          <p:cNvSpPr/>
          <p:nvPr/>
        </p:nvSpPr>
        <p:spPr>
          <a:xfrm>
            <a:off x="208428" y="1137404"/>
            <a:ext cx="4717185" cy="624808"/>
          </a:xfrm>
          <a:prstGeom prst="homePlate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4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9A7080CA-3DEA-4DDF-8FE0-656E41FE636E}"/>
              </a:ext>
            </a:extLst>
          </p:cNvPr>
          <p:cNvSpPr txBox="1"/>
          <p:nvPr/>
        </p:nvSpPr>
        <p:spPr>
          <a:xfrm flipH="1">
            <a:off x="184265" y="1201788"/>
            <a:ext cx="471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การแสดงความเห็นแบบที่เปลี่ยนแปลงไป</a:t>
            </a:r>
            <a:endParaRPr lang="th-TH" sz="2800" b="1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DCEC586D-6B51-4073-A74C-4F8BF2CA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2171" t="21899" r="27606" b="34277"/>
          <a:stretch>
            <a:fillRect/>
          </a:stretch>
        </p:blipFill>
        <p:spPr bwMode="auto">
          <a:xfrm>
            <a:off x="1082402" y="2167212"/>
            <a:ext cx="10534329" cy="371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30297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128"/>
          <p:cNvGrpSpPr/>
          <p:nvPr/>
        </p:nvGrpSpPr>
        <p:grpSpPr>
          <a:xfrm>
            <a:off x="1506007" y="-12879"/>
            <a:ext cx="9174879" cy="708339"/>
            <a:chOff x="-17999" y="-12880"/>
            <a:chExt cx="9174878" cy="708338"/>
          </a:xfrm>
        </p:grpSpPr>
        <p:grpSp>
          <p:nvGrpSpPr>
            <p:cNvPr id="59" name="Group 129"/>
            <p:cNvGrpSpPr/>
            <p:nvPr/>
          </p:nvGrpSpPr>
          <p:grpSpPr>
            <a:xfrm>
              <a:off x="-17999" y="75367"/>
              <a:ext cx="9161999" cy="620091"/>
              <a:chOff x="-17999" y="294310"/>
              <a:chExt cx="9161999" cy="620091"/>
            </a:xfrm>
          </p:grpSpPr>
          <p:grpSp>
            <p:nvGrpSpPr>
              <p:cNvPr id="60" name="Group 131"/>
              <p:cNvGrpSpPr/>
              <p:nvPr/>
            </p:nvGrpSpPr>
            <p:grpSpPr>
              <a:xfrm>
                <a:off x="-17999" y="862888"/>
                <a:ext cx="4762541" cy="51513"/>
                <a:chOff x="-12879" y="476518"/>
                <a:chExt cx="3232597" cy="51515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-12879" y="476518"/>
                  <a:ext cx="3232597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-12879" y="528033"/>
                  <a:ext cx="1983346" cy="0"/>
                </a:xfrm>
                <a:prstGeom prst="line">
                  <a:avLst/>
                </a:prstGeom>
                <a:ln w="349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TextBox 132"/>
              <p:cNvSpPr txBox="1"/>
              <p:nvPr/>
            </p:nvSpPr>
            <p:spPr>
              <a:xfrm>
                <a:off x="0" y="294310"/>
                <a:ext cx="9144000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"/>
                <a:r>
                  <a:rPr lang="en-US" sz="2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Business Innovation Process Management PPT Examples</a:t>
                </a:r>
                <a:endParaRPr lang="en-US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8461420" y="-12880"/>
              <a:ext cx="695459" cy="6954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5" name="Rectangle 214"/>
          <p:cNvSpPr/>
          <p:nvPr/>
        </p:nvSpPr>
        <p:spPr>
          <a:xfrm flipH="1">
            <a:off x="1518311" y="6581745"/>
            <a:ext cx="9149695" cy="282961"/>
          </a:xfrm>
          <a:prstGeom prst="rect">
            <a:avLst/>
          </a:prstGeom>
          <a:solidFill>
            <a:srgbClr val="C2C2C2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41">
            <a:extLst>
              <a:ext uri="{FF2B5EF4-FFF2-40B4-BE49-F238E27FC236}">
                <a16:creationId xmlns:a16="http://schemas.microsoft.com/office/drawing/2014/main" id="{49EF47F1-8849-4F12-A4DB-E10544CF124D}"/>
              </a:ext>
            </a:extLst>
          </p:cNvPr>
          <p:cNvSpPr/>
          <p:nvPr/>
        </p:nvSpPr>
        <p:spPr>
          <a:xfrm>
            <a:off x="0" y="12135"/>
            <a:ext cx="12192000" cy="105195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th-TH" sz="4800" b="1" kern="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   มาตรฐานการสอบบัญชีรหัส 705</a:t>
            </a:r>
            <a:endParaRPr lang="en-IN" sz="36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71112DC0-6E0C-44F5-818D-B4A24361C49F}"/>
              </a:ext>
            </a:extLst>
          </p:cNvPr>
          <p:cNvSpPr/>
          <p:nvPr/>
        </p:nvSpPr>
        <p:spPr>
          <a:xfrm>
            <a:off x="1156293" y="2913383"/>
            <a:ext cx="187363" cy="118333"/>
          </a:xfrm>
          <a:custGeom>
            <a:avLst/>
            <a:gdLst>
              <a:gd name="connsiteX0" fmla="*/ 0 w 161925"/>
              <a:gd name="connsiteY0" fmla="*/ 0 h 280988"/>
              <a:gd name="connsiteX1" fmla="*/ 161925 w 161925"/>
              <a:gd name="connsiteY1" fmla="*/ 0 h 280988"/>
              <a:gd name="connsiteX2" fmla="*/ 161925 w 161925"/>
              <a:gd name="connsiteY2" fmla="*/ 280988 h 280988"/>
              <a:gd name="connsiteX3" fmla="*/ 0 w 161925"/>
              <a:gd name="connsiteY3" fmla="*/ 280988 h 280988"/>
              <a:gd name="connsiteX4" fmla="*/ 0 w 161925"/>
              <a:gd name="connsiteY4" fmla="*/ 0 h 280988"/>
              <a:gd name="connsiteX0" fmla="*/ 0 w 200025"/>
              <a:gd name="connsiteY0" fmla="*/ 0 h 326232"/>
              <a:gd name="connsiteX1" fmla="*/ 200025 w 200025"/>
              <a:gd name="connsiteY1" fmla="*/ 45244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200025"/>
              <a:gd name="connsiteY0" fmla="*/ 0 h 326232"/>
              <a:gd name="connsiteX1" fmla="*/ 104775 w 200025"/>
              <a:gd name="connsiteY1" fmla="*/ 111919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409575"/>
              <a:gd name="connsiteY0" fmla="*/ 142874 h 469106"/>
              <a:gd name="connsiteX1" fmla="*/ 104775 w 409575"/>
              <a:gd name="connsiteY1" fmla="*/ 254793 h 469106"/>
              <a:gd name="connsiteX2" fmla="*/ 409575 w 409575"/>
              <a:gd name="connsiteY2" fmla="*/ 0 h 469106"/>
              <a:gd name="connsiteX3" fmla="*/ 38100 w 409575"/>
              <a:gd name="connsiteY3" fmla="*/ 469106 h 469106"/>
              <a:gd name="connsiteX4" fmla="*/ 0 w 409575"/>
              <a:gd name="connsiteY4" fmla="*/ 142874 h 469106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4" h="366712">
                <a:moveTo>
                  <a:pt x="0" y="145255"/>
                </a:moveTo>
                <a:cubicBezTo>
                  <a:pt x="34925" y="182561"/>
                  <a:pt x="76994" y="227012"/>
                  <a:pt x="104775" y="264318"/>
                </a:cubicBezTo>
                <a:cubicBezTo>
                  <a:pt x="186530" y="159543"/>
                  <a:pt x="275431" y="78582"/>
                  <a:pt x="407194" y="0"/>
                </a:cubicBezTo>
                <a:cubicBezTo>
                  <a:pt x="288926" y="126207"/>
                  <a:pt x="182562" y="233362"/>
                  <a:pt x="97631" y="366712"/>
                </a:cubicBezTo>
                <a:cubicBezTo>
                  <a:pt x="55562" y="292893"/>
                  <a:pt x="18257" y="216693"/>
                  <a:pt x="0" y="145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ลูกศร: รูปห้าเหลี่ยม 61">
            <a:extLst>
              <a:ext uri="{FF2B5EF4-FFF2-40B4-BE49-F238E27FC236}">
                <a16:creationId xmlns:a16="http://schemas.microsoft.com/office/drawing/2014/main" id="{427E2D7A-B8F3-4CE6-8538-24214D071792}"/>
              </a:ext>
            </a:extLst>
          </p:cNvPr>
          <p:cNvSpPr/>
          <p:nvPr/>
        </p:nvSpPr>
        <p:spPr>
          <a:xfrm>
            <a:off x="208428" y="1137404"/>
            <a:ext cx="4717185" cy="624808"/>
          </a:xfrm>
          <a:prstGeom prst="homePlate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4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9A7080CA-3DEA-4DDF-8FE0-656E41FE636E}"/>
              </a:ext>
            </a:extLst>
          </p:cNvPr>
          <p:cNvSpPr txBox="1"/>
          <p:nvPr/>
        </p:nvSpPr>
        <p:spPr>
          <a:xfrm flipH="1">
            <a:off x="184265" y="1201788"/>
            <a:ext cx="471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การแสดงความเห็นแบบที่เปลี่ยนแปลงไป</a:t>
            </a:r>
            <a:endParaRPr lang="th-TH" sz="2800" b="1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9E55A239-C947-4F95-8E90-B5FFD19DBB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019888"/>
              </p:ext>
            </p:extLst>
          </p:nvPr>
        </p:nvGraphicFramePr>
        <p:xfrm>
          <a:off x="184265" y="1836627"/>
          <a:ext cx="11786062" cy="4862321"/>
        </p:xfrm>
        <a:graphic>
          <a:graphicData uri="http://schemas.openxmlformats.org/drawingml/2006/table">
            <a:tbl>
              <a:tblPr/>
              <a:tblGrid>
                <a:gridCol w="747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1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ลักษณะเหตุการณ์ทำให้แสดงความเห็นแบบเปลี่ยนแปลง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>
                          <a:latin typeface="FreesiaUPC"/>
                          <a:ea typeface="Calibri"/>
                          <a:cs typeface="FreesiaUPC"/>
                        </a:rPr>
                        <a:t>รูปแบบการแสดงความเห็น</a:t>
                      </a:r>
                      <a:endParaRPr lang="en-US" sz="2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4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ผลกระทบสำคัญ</a:t>
                      </a:r>
                      <a:b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</a:b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แต่</a:t>
                      </a:r>
                      <a:r>
                        <a:rPr lang="th-TH" sz="2200" b="1" u="sng" dirty="0">
                          <a:solidFill>
                            <a:srgbClr val="FF0000"/>
                          </a:solidFill>
                          <a:latin typeface="FreesiaUPC"/>
                          <a:ea typeface="Calibri"/>
                          <a:cs typeface="FreesiaUPC"/>
                        </a:rPr>
                        <a:t>ไม่แผ่</a:t>
                      </a: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กระจาย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ผลกระทบสำคัญ</a:t>
                      </a:r>
                      <a:b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</a:b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และ</a:t>
                      </a:r>
                      <a:r>
                        <a:rPr lang="th-TH" sz="2200" b="1" u="sng" dirty="0">
                          <a:solidFill>
                            <a:srgbClr val="FF0000"/>
                          </a:solidFill>
                          <a:latin typeface="FreesiaUPC"/>
                          <a:ea typeface="Calibri"/>
                          <a:cs typeface="FreesiaUPC"/>
                        </a:rPr>
                        <a:t>แผ่</a:t>
                      </a: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กระจาย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งบการเงินแสดงข้อมูลขัดต่อข้อเท็จจริง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นโยบายไม่เหมาะสม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นำนโยบายไปใช้ผิด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เปิดเผยข้อมูลไม่เหมาะสม/ไม่เพียงพอ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มีเงื่อนไข </a:t>
                      </a:r>
                      <a:endParaRPr lang="en-US" sz="2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งบการเงินไม่ถูกต้อง</a:t>
                      </a:r>
                      <a:r>
                        <a:rPr lang="en-US" sz="2200" b="1" dirty="0">
                          <a:latin typeface="FreesiaUPC"/>
                          <a:ea typeface="Calibri"/>
                          <a:cs typeface="FreesiaUPC"/>
                        </a:rPr>
                        <a:t> 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ไม่สามารถหาหลักฐานที่เหมาะสมอย่างเพียงพอ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เหนือการควบคุมของกิจการ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วิธีตรวจ เวลาเข้าตรวจ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ถูกจำกัดขอบเขตโดยผู้บริหาร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มีเงื่อนไข</a:t>
                      </a:r>
                      <a:r>
                        <a:rPr lang="en-US" sz="2200" b="1" dirty="0">
                          <a:latin typeface="FreesiaUPC"/>
                          <a:ea typeface="Calibri"/>
                          <a:cs typeface="FreesiaUPC"/>
                        </a:rPr>
                        <a:t> 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ไม่แสดงความเห็น </a:t>
                      </a:r>
                      <a:r>
                        <a:rPr lang="en-US" sz="2200" b="1" dirty="0">
                          <a:latin typeface="FreesiaUPC"/>
                          <a:ea typeface="Calibri"/>
                          <a:cs typeface="FreesiaUPC"/>
                        </a:rPr>
                        <a:t> 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มีความไม่แน่นอนที่สำคัญหลายสถานการณ์ซึ่งเกิดขึ้นได้ยากอาจมีความสัมพันธ์กันและเป็นไปได้ที่จะสะสมผลกระทบต่องบเพิ่มมากขึ้น (อธิบายผลกระทบของแต่ละสถานการณ์ได้ แต่ไม่สามารถอธิบายผลกระทบรวมของทุกสถานการณ์)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FreesiaUPC"/>
                          <a:ea typeface="Calibri"/>
                          <a:cs typeface="FreesiaUPC"/>
                        </a:rPr>
                        <a:t>ไม่แสดงความเห็น</a:t>
                      </a:r>
                      <a:endParaRPr lang="en-US" sz="2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9559" marR="39559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42151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14"/>
          <p:cNvSpPr/>
          <p:nvPr/>
        </p:nvSpPr>
        <p:spPr>
          <a:xfrm flipH="1">
            <a:off x="1518311" y="6581745"/>
            <a:ext cx="9149695" cy="282961"/>
          </a:xfrm>
          <a:prstGeom prst="rect">
            <a:avLst/>
          </a:prstGeom>
          <a:solidFill>
            <a:srgbClr val="C2C2C2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71112DC0-6E0C-44F5-818D-B4A24361C49F}"/>
              </a:ext>
            </a:extLst>
          </p:cNvPr>
          <p:cNvSpPr/>
          <p:nvPr/>
        </p:nvSpPr>
        <p:spPr>
          <a:xfrm>
            <a:off x="1156293" y="2913383"/>
            <a:ext cx="187363" cy="118333"/>
          </a:xfrm>
          <a:custGeom>
            <a:avLst/>
            <a:gdLst>
              <a:gd name="connsiteX0" fmla="*/ 0 w 161925"/>
              <a:gd name="connsiteY0" fmla="*/ 0 h 280988"/>
              <a:gd name="connsiteX1" fmla="*/ 161925 w 161925"/>
              <a:gd name="connsiteY1" fmla="*/ 0 h 280988"/>
              <a:gd name="connsiteX2" fmla="*/ 161925 w 161925"/>
              <a:gd name="connsiteY2" fmla="*/ 280988 h 280988"/>
              <a:gd name="connsiteX3" fmla="*/ 0 w 161925"/>
              <a:gd name="connsiteY3" fmla="*/ 280988 h 280988"/>
              <a:gd name="connsiteX4" fmla="*/ 0 w 161925"/>
              <a:gd name="connsiteY4" fmla="*/ 0 h 280988"/>
              <a:gd name="connsiteX0" fmla="*/ 0 w 200025"/>
              <a:gd name="connsiteY0" fmla="*/ 0 h 326232"/>
              <a:gd name="connsiteX1" fmla="*/ 200025 w 200025"/>
              <a:gd name="connsiteY1" fmla="*/ 45244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200025"/>
              <a:gd name="connsiteY0" fmla="*/ 0 h 326232"/>
              <a:gd name="connsiteX1" fmla="*/ 104775 w 200025"/>
              <a:gd name="connsiteY1" fmla="*/ 111919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409575"/>
              <a:gd name="connsiteY0" fmla="*/ 142874 h 469106"/>
              <a:gd name="connsiteX1" fmla="*/ 104775 w 409575"/>
              <a:gd name="connsiteY1" fmla="*/ 254793 h 469106"/>
              <a:gd name="connsiteX2" fmla="*/ 409575 w 409575"/>
              <a:gd name="connsiteY2" fmla="*/ 0 h 469106"/>
              <a:gd name="connsiteX3" fmla="*/ 38100 w 409575"/>
              <a:gd name="connsiteY3" fmla="*/ 469106 h 469106"/>
              <a:gd name="connsiteX4" fmla="*/ 0 w 409575"/>
              <a:gd name="connsiteY4" fmla="*/ 142874 h 469106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4" h="366712">
                <a:moveTo>
                  <a:pt x="0" y="145255"/>
                </a:moveTo>
                <a:cubicBezTo>
                  <a:pt x="34925" y="182561"/>
                  <a:pt x="76994" y="227012"/>
                  <a:pt x="104775" y="264318"/>
                </a:cubicBezTo>
                <a:cubicBezTo>
                  <a:pt x="186530" y="159543"/>
                  <a:pt x="275431" y="78582"/>
                  <a:pt x="407194" y="0"/>
                </a:cubicBezTo>
                <a:cubicBezTo>
                  <a:pt x="288926" y="126207"/>
                  <a:pt x="182562" y="233362"/>
                  <a:pt x="97631" y="366712"/>
                </a:cubicBezTo>
                <a:cubicBezTo>
                  <a:pt x="55562" y="292893"/>
                  <a:pt x="18257" y="216693"/>
                  <a:pt x="0" y="145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ลูกศร: รูปห้าเหลี่ยม 61">
            <a:extLst>
              <a:ext uri="{FF2B5EF4-FFF2-40B4-BE49-F238E27FC236}">
                <a16:creationId xmlns:a16="http://schemas.microsoft.com/office/drawing/2014/main" id="{427E2D7A-B8F3-4CE6-8538-24214D071792}"/>
              </a:ext>
            </a:extLst>
          </p:cNvPr>
          <p:cNvSpPr/>
          <p:nvPr/>
        </p:nvSpPr>
        <p:spPr>
          <a:xfrm>
            <a:off x="143773" y="214331"/>
            <a:ext cx="4717185" cy="624808"/>
          </a:xfrm>
          <a:prstGeom prst="homePlate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4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9A7080CA-3DEA-4DDF-8FE0-656E41FE636E}"/>
              </a:ext>
            </a:extLst>
          </p:cNvPr>
          <p:cNvSpPr txBox="1"/>
          <p:nvPr/>
        </p:nvSpPr>
        <p:spPr>
          <a:xfrm flipH="1">
            <a:off x="208428" y="315919"/>
            <a:ext cx="471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t>เรื่องสำคัญในการตรวจสอบ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AA48F5C-06E9-40FA-B31D-0F7C9DD1D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2" t="15516" r="24318" b="27946"/>
          <a:stretch/>
        </p:blipFill>
        <p:spPr>
          <a:xfrm>
            <a:off x="452582" y="940727"/>
            <a:ext cx="11237712" cy="55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1706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14"/>
          <p:cNvSpPr/>
          <p:nvPr/>
        </p:nvSpPr>
        <p:spPr>
          <a:xfrm flipH="1">
            <a:off x="1518311" y="6581745"/>
            <a:ext cx="9149695" cy="282961"/>
          </a:xfrm>
          <a:prstGeom prst="rect">
            <a:avLst/>
          </a:prstGeom>
          <a:solidFill>
            <a:srgbClr val="C2C2C2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71112DC0-6E0C-44F5-818D-B4A24361C49F}"/>
              </a:ext>
            </a:extLst>
          </p:cNvPr>
          <p:cNvSpPr/>
          <p:nvPr/>
        </p:nvSpPr>
        <p:spPr>
          <a:xfrm>
            <a:off x="1156293" y="2913383"/>
            <a:ext cx="187363" cy="118333"/>
          </a:xfrm>
          <a:custGeom>
            <a:avLst/>
            <a:gdLst>
              <a:gd name="connsiteX0" fmla="*/ 0 w 161925"/>
              <a:gd name="connsiteY0" fmla="*/ 0 h 280988"/>
              <a:gd name="connsiteX1" fmla="*/ 161925 w 161925"/>
              <a:gd name="connsiteY1" fmla="*/ 0 h 280988"/>
              <a:gd name="connsiteX2" fmla="*/ 161925 w 161925"/>
              <a:gd name="connsiteY2" fmla="*/ 280988 h 280988"/>
              <a:gd name="connsiteX3" fmla="*/ 0 w 161925"/>
              <a:gd name="connsiteY3" fmla="*/ 280988 h 280988"/>
              <a:gd name="connsiteX4" fmla="*/ 0 w 161925"/>
              <a:gd name="connsiteY4" fmla="*/ 0 h 280988"/>
              <a:gd name="connsiteX0" fmla="*/ 0 w 200025"/>
              <a:gd name="connsiteY0" fmla="*/ 0 h 326232"/>
              <a:gd name="connsiteX1" fmla="*/ 200025 w 200025"/>
              <a:gd name="connsiteY1" fmla="*/ 45244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200025"/>
              <a:gd name="connsiteY0" fmla="*/ 0 h 326232"/>
              <a:gd name="connsiteX1" fmla="*/ 104775 w 200025"/>
              <a:gd name="connsiteY1" fmla="*/ 111919 h 326232"/>
              <a:gd name="connsiteX2" fmla="*/ 200025 w 200025"/>
              <a:gd name="connsiteY2" fmla="*/ 326232 h 326232"/>
              <a:gd name="connsiteX3" fmla="*/ 38100 w 200025"/>
              <a:gd name="connsiteY3" fmla="*/ 326232 h 326232"/>
              <a:gd name="connsiteX4" fmla="*/ 0 w 200025"/>
              <a:gd name="connsiteY4" fmla="*/ 0 h 326232"/>
              <a:gd name="connsiteX0" fmla="*/ 0 w 409575"/>
              <a:gd name="connsiteY0" fmla="*/ 142874 h 469106"/>
              <a:gd name="connsiteX1" fmla="*/ 104775 w 409575"/>
              <a:gd name="connsiteY1" fmla="*/ 254793 h 469106"/>
              <a:gd name="connsiteX2" fmla="*/ 409575 w 409575"/>
              <a:gd name="connsiteY2" fmla="*/ 0 h 469106"/>
              <a:gd name="connsiteX3" fmla="*/ 38100 w 409575"/>
              <a:gd name="connsiteY3" fmla="*/ 469106 h 469106"/>
              <a:gd name="connsiteX4" fmla="*/ 0 w 409575"/>
              <a:gd name="connsiteY4" fmla="*/ 142874 h 469106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9575"/>
              <a:gd name="connsiteY0" fmla="*/ 142874 h 364331"/>
              <a:gd name="connsiteX1" fmla="*/ 104775 w 409575"/>
              <a:gd name="connsiteY1" fmla="*/ 254793 h 364331"/>
              <a:gd name="connsiteX2" fmla="*/ 409575 w 409575"/>
              <a:gd name="connsiteY2" fmla="*/ 0 h 364331"/>
              <a:gd name="connsiteX3" fmla="*/ 97631 w 409575"/>
              <a:gd name="connsiteY3" fmla="*/ 364331 h 364331"/>
              <a:gd name="connsiteX4" fmla="*/ 0 w 409575"/>
              <a:gd name="connsiteY4" fmla="*/ 142874 h 364331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57174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  <a:gd name="connsiteX0" fmla="*/ 0 w 407194"/>
              <a:gd name="connsiteY0" fmla="*/ 145255 h 366712"/>
              <a:gd name="connsiteX1" fmla="*/ 104775 w 407194"/>
              <a:gd name="connsiteY1" fmla="*/ 264318 h 366712"/>
              <a:gd name="connsiteX2" fmla="*/ 407194 w 407194"/>
              <a:gd name="connsiteY2" fmla="*/ 0 h 366712"/>
              <a:gd name="connsiteX3" fmla="*/ 97631 w 407194"/>
              <a:gd name="connsiteY3" fmla="*/ 366712 h 366712"/>
              <a:gd name="connsiteX4" fmla="*/ 0 w 407194"/>
              <a:gd name="connsiteY4" fmla="*/ 145255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4" h="366712">
                <a:moveTo>
                  <a:pt x="0" y="145255"/>
                </a:moveTo>
                <a:cubicBezTo>
                  <a:pt x="34925" y="182561"/>
                  <a:pt x="76994" y="227012"/>
                  <a:pt x="104775" y="264318"/>
                </a:cubicBezTo>
                <a:cubicBezTo>
                  <a:pt x="186530" y="159543"/>
                  <a:pt x="275431" y="78582"/>
                  <a:pt x="407194" y="0"/>
                </a:cubicBezTo>
                <a:cubicBezTo>
                  <a:pt x="288926" y="126207"/>
                  <a:pt x="182562" y="233362"/>
                  <a:pt x="97631" y="366712"/>
                </a:cubicBezTo>
                <a:cubicBezTo>
                  <a:pt x="55562" y="292893"/>
                  <a:pt x="18257" y="216693"/>
                  <a:pt x="0" y="145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ลูกศร: รูปห้าเหลี่ยม 61">
            <a:extLst>
              <a:ext uri="{FF2B5EF4-FFF2-40B4-BE49-F238E27FC236}">
                <a16:creationId xmlns:a16="http://schemas.microsoft.com/office/drawing/2014/main" id="{427E2D7A-B8F3-4CE6-8538-24214D071792}"/>
              </a:ext>
            </a:extLst>
          </p:cNvPr>
          <p:cNvSpPr/>
          <p:nvPr/>
        </p:nvSpPr>
        <p:spPr>
          <a:xfrm>
            <a:off x="143773" y="214331"/>
            <a:ext cx="4717185" cy="624808"/>
          </a:xfrm>
          <a:prstGeom prst="homePlate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4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9A7080CA-3DEA-4DDF-8FE0-656E41FE636E}"/>
              </a:ext>
            </a:extLst>
          </p:cNvPr>
          <p:cNvSpPr txBox="1"/>
          <p:nvPr/>
        </p:nvSpPr>
        <p:spPr>
          <a:xfrm flipH="1">
            <a:off x="208428" y="315919"/>
            <a:ext cx="471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t>เรื่องสำคัญในการตรวจสอบ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AAAF650-29E1-4128-83B1-136988F2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7" t="11179" r="25151" b="19596"/>
          <a:stretch/>
        </p:blipFill>
        <p:spPr>
          <a:xfrm>
            <a:off x="350981" y="1163781"/>
            <a:ext cx="11471563" cy="52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7667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982" y="1238832"/>
            <a:ext cx="10529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อ้างอิง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สภาวิชาชีพบัญชี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.  ‘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มาตรฐานรายงานทางการเงิน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’. </a:t>
            </a:r>
            <a:r>
              <a:rPr lang="en-US" sz="2800" dirty="0">
                <a:latin typeface="Angsana New" pitchFamily="18" charset="-34"/>
                <a:cs typeface="Angsana New" pitchFamily="18" charset="-34"/>
                <a:hlinkClick r:id="rId2"/>
              </a:rPr>
              <a:t>www.fap.or.th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.</a:t>
            </a: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สภาวิชาชีพบัญชี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. ‘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มาตรฐานการสอบบัญชี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’. </a:t>
            </a:r>
            <a:r>
              <a:rPr lang="en-US" sz="2800" dirty="0">
                <a:latin typeface="Angsana New" pitchFamily="18" charset="-34"/>
                <a:cs typeface="Angsana New" pitchFamily="18" charset="-34"/>
                <a:hlinkClick r:id="rId2"/>
              </a:rPr>
              <a:t>www.fap.or.th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.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1661904" y="6508717"/>
            <a:ext cx="530096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157</a:t>
            </a:fld>
            <a:endParaRPr lang="th-TH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FA7517D-C6E5-4CC6-A7FA-77D677F70601}"/>
              </a:ext>
            </a:extLst>
          </p:cNvPr>
          <p:cNvSpPr/>
          <p:nvPr/>
        </p:nvSpPr>
        <p:spPr>
          <a:xfrm>
            <a:off x="6169981" y="1384917"/>
            <a:ext cx="1977888" cy="5318031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596115"/>
            <a:ext cx="11509188" cy="68281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4572" dirty="0"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ภาพรวมมาตรฐานการสอบบัญชี</a:t>
            </a:r>
            <a:endParaRPr lang="en-US" sz="4572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1306" y="1251842"/>
            <a:ext cx="11310598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3270" y="1530351"/>
            <a:ext cx="2100366" cy="10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General Principles &amp; Responsibilities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350382" y="1558925"/>
            <a:ext cx="2102379" cy="10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Risk Assessment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Response to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Assessed Risks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4269509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Evidence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093987" y="1530351"/>
            <a:ext cx="2102379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 Conclusions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Reporting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7922494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Specialized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Areas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9658366" y="1515274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Using Work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of Others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1" name="ตาราง 3"/>
          <p:cNvGraphicFramePr>
            <a:graphicFrameLocks noGrp="1"/>
          </p:cNvGraphicFramePr>
          <p:nvPr/>
        </p:nvGraphicFramePr>
        <p:xfrm>
          <a:off x="585069" y="2625051"/>
          <a:ext cx="1658583" cy="40596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300" dirty="0"/>
                        <a:t>Framework</a:t>
                      </a:r>
                      <a:endParaRPr lang="th-TH" sz="23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200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210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220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230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240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250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260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265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ตาราง 8"/>
          <p:cNvGraphicFramePr>
            <a:graphicFrameLocks noGrp="1"/>
          </p:cNvGraphicFramePr>
          <p:nvPr/>
        </p:nvGraphicFramePr>
        <p:xfrm>
          <a:off x="2694191" y="2657565"/>
          <a:ext cx="1461999" cy="22090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315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402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ตาราง 9"/>
          <p:cNvGraphicFramePr>
            <a:graphicFrameLocks noGrp="1"/>
          </p:cNvGraphicFramePr>
          <p:nvPr/>
        </p:nvGraphicFramePr>
        <p:xfrm>
          <a:off x="4555465" y="2612566"/>
          <a:ext cx="1492206" cy="40903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9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540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560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570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580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ตาราง 14"/>
          <p:cNvGraphicFramePr>
            <a:graphicFrameLocks noGrp="1"/>
          </p:cNvGraphicFramePr>
          <p:nvPr/>
        </p:nvGraphicFramePr>
        <p:xfrm>
          <a:off x="6420220" y="2612566"/>
          <a:ext cx="1461999" cy="233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701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endParaRPr lang="en-US" sz="1900" dirty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705</a:t>
                      </a: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706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ตาราง 18"/>
          <p:cNvGraphicFramePr>
            <a:graphicFrameLocks noGrp="1"/>
          </p:cNvGraphicFramePr>
          <p:nvPr/>
        </p:nvGraphicFramePr>
        <p:xfrm>
          <a:off x="8252752" y="2589102"/>
          <a:ext cx="1459985" cy="11120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ตาราง 19"/>
          <p:cNvGraphicFramePr>
            <a:graphicFrameLocks noGrp="1"/>
          </p:cNvGraphicFramePr>
          <p:nvPr/>
        </p:nvGraphicFramePr>
        <p:xfrm>
          <a:off x="10085286" y="2588308"/>
          <a:ext cx="1461999" cy="11128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610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16</a:t>
            </a:fld>
            <a:endParaRPr lang="th-T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C0635-1E65-43C3-8C71-BCEB2B1928F0}"/>
              </a:ext>
            </a:extLst>
          </p:cNvPr>
          <p:cNvCxnSpPr>
            <a:cxnSpLocks/>
          </p:cNvCxnSpPr>
          <p:nvPr/>
        </p:nvCxnSpPr>
        <p:spPr>
          <a:xfrm>
            <a:off x="6420220" y="3422342"/>
            <a:ext cx="1461999" cy="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0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1C3EEC60-83B3-4175-947F-C526AE93C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3735"/>
              </p:ext>
            </p:extLst>
          </p:nvPr>
        </p:nvGraphicFramePr>
        <p:xfrm>
          <a:off x="342900" y="1204913"/>
          <a:ext cx="11430000" cy="42696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4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181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มาตรฐานการสอบบัญชี</a:t>
                      </a:r>
                      <a:r>
                        <a:rPr lang="th-TH" sz="20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จำนวน 37 ฉบับ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ลำดับ</a:t>
                      </a:r>
                    </a:p>
                  </a:txBody>
                  <a:tcPr marL="91439" marR="91439" marT="45726" marB="4572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</a:p>
                  </a:txBody>
                  <a:tcPr marL="91439" marR="91439" marT="45726" marB="4572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ชื่อมาตรฐาน</a:t>
                      </a:r>
                    </a:p>
                  </a:txBody>
                  <a:tcPr marL="91439" marR="91439" marT="45726" marB="4572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วันที่ถือปฏิบัติ</a:t>
                      </a:r>
                    </a:p>
                  </a:txBody>
                  <a:tcPr marL="91439" marR="91439" marT="45726" marB="45726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26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700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การแสดงความเห็นและรายงานต่องบการเงิน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 ธันวาคม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2559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919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27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701 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การสื่อสารเรื่องสำคัญในการตรวจสอบในรายงานของผู้สอบบัญชีรับอนุญาต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ธันวาคม 2559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106028048"/>
                  </a:ext>
                </a:extLst>
              </a:tr>
              <a:tr h="57919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28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705 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การแสดงความเห็นแบบที่เปลี่ยนแปลงไปในรายงานของผู้สอบบัญชีรับอนุญาต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 ธันวาคม 2559</a:t>
                      </a: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3247223648"/>
                  </a:ext>
                </a:extLst>
              </a:tr>
              <a:tr h="57919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29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706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วรรคเน้นข้อมูลและเหตุการณ์และวรรคเรื่องอื่นในรายงานของผู้สอบบัญชีรับอนุญาต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 ธันวาคม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2559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3549439834"/>
                  </a:ext>
                </a:extLst>
              </a:tr>
              <a:tr h="579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30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710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ข้อมูลเปรียบเทียบ - ตัวเลขเปรียบเทียบและงบการเงินเปรียบเทียบ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3018776490"/>
                  </a:ext>
                </a:extLst>
              </a:tr>
              <a:tr h="57919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720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ความรับผิดชอบของผู้สอบบัญชีเกี่ยวกับข้อมูลอื่น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 ธันวาคม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2559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3931594189"/>
                  </a:ext>
                </a:extLst>
              </a:tr>
            </a:tbl>
          </a:graphicData>
        </a:graphic>
      </p:graphicFrame>
      <p:sp>
        <p:nvSpPr>
          <p:cNvPr id="13373" name="TextBox 2">
            <a:extLst>
              <a:ext uri="{FF2B5EF4-FFF2-40B4-BE49-F238E27FC236}">
                <a16:creationId xmlns:a16="http://schemas.microsoft.com/office/drawing/2014/main" id="{8A635ED0-00A4-495F-BB60-902DFA1B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483" y="533112"/>
            <a:ext cx="3332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/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มาตรฐานการสอบบัญชี (ต่อ)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3D9B96-DB21-4DD8-A04A-DBA83D9D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61571"/>
            <a:ext cx="11278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5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FA7517D-C6E5-4CC6-A7FA-77D677F70601}"/>
              </a:ext>
            </a:extLst>
          </p:cNvPr>
          <p:cNvSpPr/>
          <p:nvPr/>
        </p:nvSpPr>
        <p:spPr>
          <a:xfrm>
            <a:off x="8147868" y="1357406"/>
            <a:ext cx="1689723" cy="5318031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596115"/>
            <a:ext cx="11509188" cy="68281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4572" dirty="0"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ภาพรวมมาตรฐานการสอบบัญชี</a:t>
            </a:r>
            <a:endParaRPr lang="en-US" sz="4572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1306" y="1251842"/>
            <a:ext cx="11310598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3270" y="1530351"/>
            <a:ext cx="2100366" cy="10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General Principles &amp; Responsibilities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350382" y="1558925"/>
            <a:ext cx="2102379" cy="10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Risk Assessment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Response to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Assessed Risks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4269509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Evidence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093987" y="1530351"/>
            <a:ext cx="2102379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 Conclusions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Reporting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7922494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Specialized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Areas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9658366" y="1515274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Using Work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of Others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1" name="ตาราง 3"/>
          <p:cNvGraphicFramePr>
            <a:graphicFrameLocks noGrp="1"/>
          </p:cNvGraphicFramePr>
          <p:nvPr/>
        </p:nvGraphicFramePr>
        <p:xfrm>
          <a:off x="585069" y="2625051"/>
          <a:ext cx="1658583" cy="40596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300" dirty="0"/>
                        <a:t>Framework</a:t>
                      </a:r>
                      <a:endParaRPr lang="th-TH" sz="23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200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210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220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230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240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250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260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265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ตาราง 8"/>
          <p:cNvGraphicFramePr>
            <a:graphicFrameLocks noGrp="1"/>
          </p:cNvGraphicFramePr>
          <p:nvPr/>
        </p:nvGraphicFramePr>
        <p:xfrm>
          <a:off x="2694191" y="2657565"/>
          <a:ext cx="1461999" cy="22090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315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402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ตาราง 9"/>
          <p:cNvGraphicFramePr>
            <a:graphicFrameLocks noGrp="1"/>
          </p:cNvGraphicFramePr>
          <p:nvPr/>
        </p:nvGraphicFramePr>
        <p:xfrm>
          <a:off x="4555465" y="2612566"/>
          <a:ext cx="1492206" cy="40903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9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540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560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570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580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ตาราง 14"/>
          <p:cNvGraphicFramePr>
            <a:graphicFrameLocks noGrp="1"/>
          </p:cNvGraphicFramePr>
          <p:nvPr/>
        </p:nvGraphicFramePr>
        <p:xfrm>
          <a:off x="6420220" y="2612566"/>
          <a:ext cx="1461999" cy="233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701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endParaRPr lang="en-US" sz="1900" dirty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705</a:t>
                      </a: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706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ตาราง 18"/>
          <p:cNvGraphicFramePr>
            <a:graphicFrameLocks noGrp="1"/>
          </p:cNvGraphicFramePr>
          <p:nvPr/>
        </p:nvGraphicFramePr>
        <p:xfrm>
          <a:off x="8252752" y="2589102"/>
          <a:ext cx="1459985" cy="11120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ตาราง 19"/>
          <p:cNvGraphicFramePr>
            <a:graphicFrameLocks noGrp="1"/>
          </p:cNvGraphicFramePr>
          <p:nvPr/>
        </p:nvGraphicFramePr>
        <p:xfrm>
          <a:off x="10085286" y="2588308"/>
          <a:ext cx="1461999" cy="11128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610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18</a:t>
            </a:fld>
            <a:endParaRPr lang="th-T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C0635-1E65-43C3-8C71-BCEB2B1928F0}"/>
              </a:ext>
            </a:extLst>
          </p:cNvPr>
          <p:cNvCxnSpPr>
            <a:cxnSpLocks/>
          </p:cNvCxnSpPr>
          <p:nvPr/>
        </p:nvCxnSpPr>
        <p:spPr>
          <a:xfrm>
            <a:off x="6420220" y="3422342"/>
            <a:ext cx="1461999" cy="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9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8048D6D-E18A-4EA7-BE04-1758804E5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52610"/>
              </p:ext>
            </p:extLst>
          </p:nvPr>
        </p:nvGraphicFramePr>
        <p:xfrm>
          <a:off x="381000" y="1222375"/>
          <a:ext cx="11277600" cy="26429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0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3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680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มาตรฐานการสอบบัญชี</a:t>
                      </a:r>
                      <a:r>
                        <a:rPr lang="th-TH" sz="20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จำนวน 37 ฉบับ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4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ลำดับ</a:t>
                      </a:r>
                    </a:p>
                  </a:txBody>
                  <a:tcPr marL="91439" marR="91439" marT="45714" marB="4571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</a:p>
                  </a:txBody>
                  <a:tcPr marL="91439" marR="91439" marT="45714" marB="4571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ชื่อมาตรฐาน</a:t>
                      </a:r>
                    </a:p>
                  </a:txBody>
                  <a:tcPr marL="91439" marR="91439" marT="45714" marB="4571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วันที่ถือปฏิบัติ</a:t>
                      </a:r>
                    </a:p>
                  </a:txBody>
                  <a:tcPr marL="91439" marR="91439" marT="45714" marB="45714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32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800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spc="-3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ข้อพิจารณาพิเศษ</a:t>
                      </a:r>
                      <a:r>
                        <a:rPr lang="th-TH" sz="1800" b="1" spc="-30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- การตรวจสอบงบการเงินที่จัดทำตามแม่บทเพื่อนวัตถุประสงค์เฉพาะ</a:t>
                      </a:r>
                      <a:endParaRPr lang="th-TH" sz="1800" b="1" spc="-3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 ธันวาคม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2559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33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805 </a:t>
                      </a:r>
                      <a:r>
                        <a:rPr lang="th-TH" sz="14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ข้อพิจารณาพิเศษ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– การตรวจสอบงบการเงินใดงบหนึ่งและการตรวจสอบเฉพาะส่วนประกอบ หรือบัญชี หรือรายการในงบการเงิน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 ธันวาคม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2559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24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34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810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งานการรายงานต่องบการเงินอย่างย่อ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 ธันวาคม 2559</a:t>
                      </a: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394" name="TextBox 4">
            <a:extLst>
              <a:ext uri="{FF2B5EF4-FFF2-40B4-BE49-F238E27FC236}">
                <a16:creationId xmlns:a16="http://schemas.microsoft.com/office/drawing/2014/main" id="{91C46669-CF4C-449E-86EA-DC79937BE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33" y="520412"/>
            <a:ext cx="3332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/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มาตรฐานการสอบบัญชี (ต่อ)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1ACB1-FED4-4470-9DA5-283101769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48871"/>
            <a:ext cx="1127858" cy="11278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BE245E-DE93-49FB-8980-6D3B5405BD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48700B-2754-4662-883C-D688C31A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dirty="0"/>
              <a:t>ความสำคัญ</a:t>
            </a:r>
            <a:endParaRPr lang="en-IN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536D0-FCFF-4684-A730-E26A0CE5B2D0}"/>
              </a:ext>
            </a:extLst>
          </p:cNvPr>
          <p:cNvSpPr/>
          <p:nvPr/>
        </p:nvSpPr>
        <p:spPr>
          <a:xfrm>
            <a:off x="0" y="995680"/>
            <a:ext cx="12192000" cy="5862320"/>
          </a:xfrm>
          <a:prstGeom prst="rect">
            <a:avLst/>
          </a:prstGeom>
          <a:solidFill>
            <a:schemeClr val="tx2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E90D68-1096-4C07-AE58-B938AA791531}"/>
              </a:ext>
            </a:extLst>
          </p:cNvPr>
          <p:cNvGrpSpPr/>
          <p:nvPr/>
        </p:nvGrpSpPr>
        <p:grpSpPr>
          <a:xfrm>
            <a:off x="2064047" y="1018285"/>
            <a:ext cx="9429452" cy="5247662"/>
            <a:chOff x="2064047" y="1018285"/>
            <a:chExt cx="9429452" cy="524766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9D2812-78F0-427E-BB03-6B249C6477AC}"/>
                </a:ext>
              </a:extLst>
            </p:cNvPr>
            <p:cNvGrpSpPr/>
            <p:nvPr/>
          </p:nvGrpSpPr>
          <p:grpSpPr>
            <a:xfrm>
              <a:off x="2064047" y="1018285"/>
              <a:ext cx="4634906" cy="5247662"/>
              <a:chOff x="2064047" y="1018285"/>
              <a:chExt cx="4634906" cy="524766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86A6CB6-7451-42AA-BB48-D29E61DD333E}"/>
                  </a:ext>
                </a:extLst>
              </p:cNvPr>
              <p:cNvGrpSpPr/>
              <p:nvPr/>
            </p:nvGrpSpPr>
            <p:grpSpPr>
              <a:xfrm>
                <a:off x="4403455" y="4728987"/>
                <a:ext cx="2295498" cy="1536960"/>
                <a:chOff x="4403455" y="4728987"/>
                <a:chExt cx="2295498" cy="153696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F7100B88-18DE-459A-8E2E-15BBAC10F3BA}"/>
                    </a:ext>
                  </a:extLst>
                </p:cNvPr>
                <p:cNvGrpSpPr/>
                <p:nvPr/>
              </p:nvGrpSpPr>
              <p:grpSpPr>
                <a:xfrm>
                  <a:off x="4403455" y="4728987"/>
                  <a:ext cx="2295498" cy="1536960"/>
                  <a:chOff x="4403455" y="4728987"/>
                  <a:chExt cx="2295498" cy="1536960"/>
                </a:xfrm>
                <a:solidFill>
                  <a:schemeClr val="accent3"/>
                </a:solidFill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2E9CFF59-DD05-4EC6-B11E-0BA2ABAE899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8390" y="4024730"/>
                    <a:ext cx="160800" cy="1570669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55FED3FE-A43A-420D-9EE9-C12822789627}"/>
                      </a:ext>
                    </a:extLst>
                  </p:cNvPr>
                  <p:cNvGrpSpPr/>
                  <p:nvPr/>
                </p:nvGrpSpPr>
                <p:grpSpPr>
                  <a:xfrm>
                    <a:off x="5161993" y="4728987"/>
                    <a:ext cx="1536960" cy="1536960"/>
                    <a:chOff x="5336308" y="5058763"/>
                    <a:chExt cx="1800000" cy="1800000"/>
                  </a:xfrm>
                  <a:grpFill/>
                </p:grpSpPr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D4A189D0-16A8-4B6E-84C0-3E94C742E7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3849" y="5080786"/>
                      <a:ext cx="1708330" cy="170833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43" name="Donut 57">
                      <a:extLst>
                        <a:ext uri="{FF2B5EF4-FFF2-40B4-BE49-F238E27FC236}">
                          <a16:creationId xmlns:a16="http://schemas.microsoft.com/office/drawing/2014/main" id="{6EBEFD7B-DEC8-4750-B987-849194AA18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6308" y="5058763"/>
                      <a:ext cx="1800000" cy="1800000"/>
                    </a:xfrm>
                    <a:prstGeom prst="donut">
                      <a:avLst>
                        <a:gd name="adj" fmla="val 10134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38B980A-BB2A-4AAD-B159-B438AE8D3CD6}"/>
                    </a:ext>
                  </a:extLst>
                </p:cNvPr>
                <p:cNvGrpSpPr/>
                <p:nvPr/>
              </p:nvGrpSpPr>
              <p:grpSpPr>
                <a:xfrm>
                  <a:off x="5622660" y="5215246"/>
                  <a:ext cx="615618" cy="564443"/>
                  <a:chOff x="3168656" y="4554266"/>
                  <a:chExt cx="837482" cy="767861"/>
                </a:xfrm>
                <a:solidFill>
                  <a:schemeClr val="accent3"/>
                </a:solidFill>
              </p:grpSpPr>
              <p:sp>
                <p:nvSpPr>
                  <p:cNvPr id="37" name="Freeform 25">
                    <a:extLst>
                      <a:ext uri="{FF2B5EF4-FFF2-40B4-BE49-F238E27FC236}">
                        <a16:creationId xmlns:a16="http://schemas.microsoft.com/office/drawing/2014/main" id="{5C8DD087-C368-46E9-AB5F-19F6598AC3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8656" y="4658544"/>
                    <a:ext cx="555515" cy="558439"/>
                  </a:xfrm>
                  <a:custGeom>
                    <a:avLst/>
                    <a:gdLst>
                      <a:gd name="connsiteX0" fmla="*/ 305935 w 555515"/>
                      <a:gd name="connsiteY0" fmla="*/ 170871 h 558439"/>
                      <a:gd name="connsiteX1" fmla="*/ 258251 w 555515"/>
                      <a:gd name="connsiteY1" fmla="*/ 171795 h 558439"/>
                      <a:gd name="connsiteX2" fmla="*/ 304751 w 555515"/>
                      <a:gd name="connsiteY2" fmla="*/ 387511 h 558439"/>
                      <a:gd name="connsiteX3" fmla="*/ 305935 w 555515"/>
                      <a:gd name="connsiteY3" fmla="*/ 170871 h 558439"/>
                      <a:gd name="connsiteX4" fmla="*/ 262506 w 555515"/>
                      <a:gd name="connsiteY4" fmla="*/ 0 h 558439"/>
                      <a:gd name="connsiteX5" fmla="*/ 344995 w 555515"/>
                      <a:gd name="connsiteY5" fmla="*/ 76806 h 558439"/>
                      <a:gd name="connsiteX6" fmla="*/ 433929 w 555515"/>
                      <a:gd name="connsiteY6" fmla="*/ 49190 h 558439"/>
                      <a:gd name="connsiteX7" fmla="*/ 506107 w 555515"/>
                      <a:gd name="connsiteY7" fmla="*/ 121681 h 558439"/>
                      <a:gd name="connsiteX8" fmla="*/ 482907 w 555515"/>
                      <a:gd name="connsiteY8" fmla="*/ 215747 h 558439"/>
                      <a:gd name="connsiteX9" fmla="*/ 555515 w 555515"/>
                      <a:gd name="connsiteY9" fmla="*/ 228691 h 558439"/>
                      <a:gd name="connsiteX10" fmla="*/ 554656 w 555515"/>
                      <a:gd name="connsiteY10" fmla="*/ 332681 h 558439"/>
                      <a:gd name="connsiteX11" fmla="*/ 479041 w 555515"/>
                      <a:gd name="connsiteY11" fmla="*/ 345194 h 558439"/>
                      <a:gd name="connsiteX12" fmla="*/ 507396 w 555515"/>
                      <a:gd name="connsiteY12" fmla="*/ 434082 h 558439"/>
                      <a:gd name="connsiteX13" fmla="*/ 433929 w 555515"/>
                      <a:gd name="connsiteY13" fmla="*/ 509593 h 558439"/>
                      <a:gd name="connsiteX14" fmla="*/ 360462 w 555515"/>
                      <a:gd name="connsiteY14" fmla="*/ 474211 h 558439"/>
                      <a:gd name="connsiteX15" fmla="*/ 328239 w 555515"/>
                      <a:gd name="connsiteY15" fmla="*/ 557920 h 558439"/>
                      <a:gd name="connsiteX16" fmla="*/ 208372 w 555515"/>
                      <a:gd name="connsiteY16" fmla="*/ 481115 h 558439"/>
                      <a:gd name="connsiteX17" fmla="*/ 122875 w 555515"/>
                      <a:gd name="connsiteY17" fmla="*/ 509593 h 558439"/>
                      <a:gd name="connsiteX18" fmla="*/ 51986 w 555515"/>
                      <a:gd name="connsiteY18" fmla="*/ 440554 h 558439"/>
                      <a:gd name="connsiteX19" fmla="*/ 85067 w 555515"/>
                      <a:gd name="connsiteY19" fmla="*/ 363317 h 558439"/>
                      <a:gd name="connsiteX20" fmla="*/ 0 w 555515"/>
                      <a:gd name="connsiteY20" fmla="*/ 325777 h 558439"/>
                      <a:gd name="connsiteX21" fmla="*/ 2148 w 555515"/>
                      <a:gd name="connsiteY21" fmla="*/ 227397 h 558439"/>
                      <a:gd name="connsiteX22" fmla="*/ 72178 w 555515"/>
                      <a:gd name="connsiteY22" fmla="*/ 213158 h 558439"/>
                      <a:gd name="connsiteX23" fmla="*/ 49838 w 555515"/>
                      <a:gd name="connsiteY23" fmla="*/ 121681 h 558439"/>
                      <a:gd name="connsiteX24" fmla="*/ 122875 w 555515"/>
                      <a:gd name="connsiteY24" fmla="*/ 49622 h 558439"/>
                      <a:gd name="connsiteX25" fmla="*/ 211809 w 555515"/>
                      <a:gd name="connsiteY25" fmla="*/ 76806 h 558439"/>
                      <a:gd name="connsiteX26" fmla="*/ 262506 w 555515"/>
                      <a:gd name="connsiteY26" fmla="*/ 0 h 558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55515" h="558439">
                        <a:moveTo>
                          <a:pt x="305935" y="170871"/>
                        </a:moveTo>
                        <a:cubicBezTo>
                          <a:pt x="291734" y="167838"/>
                          <a:pt x="275797" y="167858"/>
                          <a:pt x="258251" y="171795"/>
                        </a:cubicBezTo>
                        <a:cubicBezTo>
                          <a:pt x="111862" y="204584"/>
                          <a:pt x="158362" y="419005"/>
                          <a:pt x="304751" y="387511"/>
                        </a:cubicBezTo>
                        <a:cubicBezTo>
                          <a:pt x="419656" y="362973"/>
                          <a:pt x="405340" y="192106"/>
                          <a:pt x="305935" y="170871"/>
                        </a:cubicBezTo>
                        <a:close/>
                        <a:moveTo>
                          <a:pt x="262506" y="0"/>
                        </a:moveTo>
                        <a:cubicBezTo>
                          <a:pt x="390536" y="0"/>
                          <a:pt x="310195" y="39266"/>
                          <a:pt x="344995" y="76806"/>
                        </a:cubicBezTo>
                        <a:cubicBezTo>
                          <a:pt x="392255" y="100538"/>
                          <a:pt x="393114" y="66882"/>
                          <a:pt x="433929" y="49190"/>
                        </a:cubicBezTo>
                        <a:cubicBezTo>
                          <a:pt x="460566" y="61704"/>
                          <a:pt x="492789" y="94929"/>
                          <a:pt x="506107" y="121681"/>
                        </a:cubicBezTo>
                        <a:cubicBezTo>
                          <a:pt x="491500" y="166556"/>
                          <a:pt x="448537" y="168282"/>
                          <a:pt x="482907" y="215747"/>
                        </a:cubicBezTo>
                        <a:lnTo>
                          <a:pt x="555515" y="228691"/>
                        </a:lnTo>
                        <a:lnTo>
                          <a:pt x="554656" y="332681"/>
                        </a:lnTo>
                        <a:lnTo>
                          <a:pt x="479041" y="345194"/>
                        </a:lnTo>
                        <a:cubicBezTo>
                          <a:pt x="460137" y="406466"/>
                          <a:pt x="481189" y="384460"/>
                          <a:pt x="507396" y="434082"/>
                        </a:cubicBezTo>
                        <a:cubicBezTo>
                          <a:pt x="498804" y="459108"/>
                          <a:pt x="460137" y="498374"/>
                          <a:pt x="433929" y="509593"/>
                        </a:cubicBezTo>
                        <a:cubicBezTo>
                          <a:pt x="406003" y="497943"/>
                          <a:pt x="388388" y="466012"/>
                          <a:pt x="360462" y="474211"/>
                        </a:cubicBezTo>
                        <a:cubicBezTo>
                          <a:pt x="330817" y="482841"/>
                          <a:pt x="342417" y="521675"/>
                          <a:pt x="328239" y="557920"/>
                        </a:cubicBezTo>
                        <a:cubicBezTo>
                          <a:pt x="147364" y="563098"/>
                          <a:pt x="257780" y="529010"/>
                          <a:pt x="208372" y="481115"/>
                        </a:cubicBezTo>
                        <a:cubicBezTo>
                          <a:pt x="181305" y="454794"/>
                          <a:pt x="149083" y="498374"/>
                          <a:pt x="122875" y="509593"/>
                        </a:cubicBezTo>
                        <a:cubicBezTo>
                          <a:pt x="101393" y="499669"/>
                          <a:pt x="63586" y="461697"/>
                          <a:pt x="51986" y="440554"/>
                        </a:cubicBezTo>
                        <a:cubicBezTo>
                          <a:pt x="60149" y="398700"/>
                          <a:pt x="97527" y="396974"/>
                          <a:pt x="85067" y="363317"/>
                        </a:cubicBezTo>
                        <a:cubicBezTo>
                          <a:pt x="70890" y="323620"/>
                          <a:pt x="36519" y="348215"/>
                          <a:pt x="0" y="325777"/>
                        </a:cubicBezTo>
                        <a:lnTo>
                          <a:pt x="2148" y="227397"/>
                        </a:lnTo>
                        <a:lnTo>
                          <a:pt x="72178" y="213158"/>
                        </a:lnTo>
                        <a:cubicBezTo>
                          <a:pt x="115571" y="188563"/>
                          <a:pt x="49408" y="138509"/>
                          <a:pt x="49838" y="121681"/>
                        </a:cubicBezTo>
                        <a:cubicBezTo>
                          <a:pt x="61867" y="91477"/>
                          <a:pt x="92371" y="62567"/>
                          <a:pt x="122875" y="49622"/>
                        </a:cubicBezTo>
                        <a:cubicBezTo>
                          <a:pt x="163261" y="65587"/>
                          <a:pt x="164120" y="102696"/>
                          <a:pt x="211809" y="76806"/>
                        </a:cubicBezTo>
                        <a:cubicBezTo>
                          <a:pt x="231142" y="24595"/>
                          <a:pt x="199350" y="0"/>
                          <a:pt x="262506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" name="Freeform 30">
                    <a:extLst>
                      <a:ext uri="{FF2B5EF4-FFF2-40B4-BE49-F238E27FC236}">
                        <a16:creationId xmlns:a16="http://schemas.microsoft.com/office/drawing/2014/main" id="{A51B6E96-1197-452D-A66E-EC01D14778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69188" y="4554266"/>
                    <a:ext cx="336950" cy="322312"/>
                  </a:xfrm>
                  <a:custGeom>
                    <a:avLst/>
                    <a:gdLst>
                      <a:gd name="connsiteX0" fmla="*/ 176595 w 336950"/>
                      <a:gd name="connsiteY0" fmla="*/ 106609 h 322312"/>
                      <a:gd name="connsiteX1" fmla="*/ 153055 w 336950"/>
                      <a:gd name="connsiteY1" fmla="*/ 108161 h 322312"/>
                      <a:gd name="connsiteX2" fmla="*/ 179340 w 336950"/>
                      <a:gd name="connsiteY2" fmla="*/ 213818 h 322312"/>
                      <a:gd name="connsiteX3" fmla="*/ 176595 w 336950"/>
                      <a:gd name="connsiteY3" fmla="*/ 106609 h 322312"/>
                      <a:gd name="connsiteX4" fmla="*/ 225545 w 336950"/>
                      <a:gd name="connsiteY4" fmla="*/ 0 h 322312"/>
                      <a:gd name="connsiteX5" fmla="*/ 277000 w 336950"/>
                      <a:gd name="connsiteY5" fmla="*/ 27293 h 322312"/>
                      <a:gd name="connsiteX6" fmla="*/ 271426 w 336950"/>
                      <a:gd name="connsiteY6" fmla="*/ 110037 h 322312"/>
                      <a:gd name="connsiteX7" fmla="*/ 331885 w 336950"/>
                      <a:gd name="connsiteY7" fmla="*/ 195813 h 322312"/>
                      <a:gd name="connsiteX8" fmla="*/ 270997 w 336950"/>
                      <a:gd name="connsiteY8" fmla="*/ 207077 h 322312"/>
                      <a:gd name="connsiteX9" fmla="*/ 276571 w 336950"/>
                      <a:gd name="connsiteY9" fmla="*/ 290254 h 322312"/>
                      <a:gd name="connsiteX10" fmla="*/ 219113 w 336950"/>
                      <a:gd name="connsiteY10" fmla="*/ 320146 h 322312"/>
                      <a:gd name="connsiteX11" fmla="*/ 162084 w 336950"/>
                      <a:gd name="connsiteY11" fmla="*/ 273359 h 322312"/>
                      <a:gd name="connsiteX12" fmla="*/ 111057 w 336950"/>
                      <a:gd name="connsiteY12" fmla="*/ 322312 h 322312"/>
                      <a:gd name="connsiteX13" fmla="*/ 58745 w 336950"/>
                      <a:gd name="connsiteY13" fmla="*/ 290254 h 322312"/>
                      <a:gd name="connsiteX14" fmla="*/ 71180 w 336950"/>
                      <a:gd name="connsiteY14" fmla="*/ 214442 h 322312"/>
                      <a:gd name="connsiteX15" fmla="*/ 0 w 336950"/>
                      <a:gd name="connsiteY15" fmla="*/ 191481 h 322312"/>
                      <a:gd name="connsiteX16" fmla="*/ 1715 w 336950"/>
                      <a:gd name="connsiteY16" fmla="*/ 127799 h 322312"/>
                      <a:gd name="connsiteX17" fmla="*/ 69036 w 336950"/>
                      <a:gd name="connsiteY17" fmla="*/ 107871 h 322312"/>
                      <a:gd name="connsiteX18" fmla="*/ 57029 w 336950"/>
                      <a:gd name="connsiteY18" fmla="*/ 34224 h 322312"/>
                      <a:gd name="connsiteX19" fmla="*/ 120491 w 336950"/>
                      <a:gd name="connsiteY19" fmla="*/ 433 h 322312"/>
                      <a:gd name="connsiteX20" fmla="*/ 225545 w 336950"/>
                      <a:gd name="connsiteY20" fmla="*/ 0 h 32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36950" h="322312">
                        <a:moveTo>
                          <a:pt x="176595" y="106609"/>
                        </a:moveTo>
                        <a:cubicBezTo>
                          <a:pt x="169402" y="105407"/>
                          <a:pt x="161511" y="105780"/>
                          <a:pt x="153055" y="108161"/>
                        </a:cubicBezTo>
                        <a:cubicBezTo>
                          <a:pt x="91005" y="125482"/>
                          <a:pt x="103501" y="229407"/>
                          <a:pt x="179340" y="213818"/>
                        </a:cubicBezTo>
                        <a:cubicBezTo>
                          <a:pt x="243059" y="200557"/>
                          <a:pt x="226941" y="115022"/>
                          <a:pt x="176595" y="106609"/>
                        </a:cubicBezTo>
                        <a:close/>
                        <a:moveTo>
                          <a:pt x="225545" y="0"/>
                        </a:moveTo>
                        <a:lnTo>
                          <a:pt x="277000" y="27293"/>
                        </a:lnTo>
                        <a:cubicBezTo>
                          <a:pt x="276571" y="72780"/>
                          <a:pt x="244840" y="84477"/>
                          <a:pt x="271426" y="110037"/>
                        </a:cubicBezTo>
                        <a:cubicBezTo>
                          <a:pt x="313876" y="142528"/>
                          <a:pt x="350752" y="92708"/>
                          <a:pt x="331885" y="195813"/>
                        </a:cubicBezTo>
                        <a:lnTo>
                          <a:pt x="270997" y="207077"/>
                        </a:lnTo>
                        <a:cubicBezTo>
                          <a:pt x="246556" y="243900"/>
                          <a:pt x="275285" y="240868"/>
                          <a:pt x="276571" y="290254"/>
                        </a:cubicBezTo>
                        <a:cubicBezTo>
                          <a:pt x="259419" y="304117"/>
                          <a:pt x="239266" y="317114"/>
                          <a:pt x="219113" y="320146"/>
                        </a:cubicBezTo>
                        <a:cubicBezTo>
                          <a:pt x="194243" y="297186"/>
                          <a:pt x="196387" y="275958"/>
                          <a:pt x="162084" y="273359"/>
                        </a:cubicBezTo>
                        <a:cubicBezTo>
                          <a:pt x="140644" y="282456"/>
                          <a:pt x="134212" y="308016"/>
                          <a:pt x="111057" y="322312"/>
                        </a:cubicBezTo>
                        <a:lnTo>
                          <a:pt x="58745" y="290254"/>
                        </a:lnTo>
                        <a:cubicBezTo>
                          <a:pt x="59173" y="249532"/>
                          <a:pt x="78469" y="251698"/>
                          <a:pt x="71180" y="214442"/>
                        </a:cubicBezTo>
                        <a:cubicBezTo>
                          <a:pt x="49740" y="197113"/>
                          <a:pt x="26585" y="205344"/>
                          <a:pt x="0" y="191481"/>
                        </a:cubicBezTo>
                        <a:lnTo>
                          <a:pt x="1715" y="127799"/>
                        </a:lnTo>
                        <a:cubicBezTo>
                          <a:pt x="27872" y="118268"/>
                          <a:pt x="51884" y="121734"/>
                          <a:pt x="69036" y="107871"/>
                        </a:cubicBezTo>
                        <a:cubicBezTo>
                          <a:pt x="80613" y="76246"/>
                          <a:pt x="62175" y="68015"/>
                          <a:pt x="57029" y="34224"/>
                        </a:cubicBezTo>
                        <a:cubicBezTo>
                          <a:pt x="71608" y="19062"/>
                          <a:pt x="93906" y="4766"/>
                          <a:pt x="120491" y="433"/>
                        </a:cubicBezTo>
                        <a:cubicBezTo>
                          <a:pt x="181379" y="94008"/>
                          <a:pt x="175376" y="28159"/>
                          <a:pt x="225545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" name="Freeform 31">
                    <a:extLst>
                      <a:ext uri="{FF2B5EF4-FFF2-40B4-BE49-F238E27FC236}">
                        <a16:creationId xmlns:a16="http://schemas.microsoft.com/office/drawing/2014/main" id="{925DEEEC-4E66-4A7B-945F-9E1A33495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69188" y="5001711"/>
                    <a:ext cx="335584" cy="320416"/>
                  </a:xfrm>
                  <a:custGeom>
                    <a:avLst/>
                    <a:gdLst>
                      <a:gd name="connsiteX0" fmla="*/ 174148 w 335584"/>
                      <a:gd name="connsiteY0" fmla="*/ 104063 h 320416"/>
                      <a:gd name="connsiteX1" fmla="*/ 150332 w 335584"/>
                      <a:gd name="connsiteY1" fmla="*/ 108746 h 320416"/>
                      <a:gd name="connsiteX2" fmla="*/ 185253 w 335584"/>
                      <a:gd name="connsiteY2" fmla="*/ 211746 h 320416"/>
                      <a:gd name="connsiteX3" fmla="*/ 174148 w 335584"/>
                      <a:gd name="connsiteY3" fmla="*/ 104063 h 320416"/>
                      <a:gd name="connsiteX4" fmla="*/ 119913 w 335584"/>
                      <a:gd name="connsiteY4" fmla="*/ 0 h 320416"/>
                      <a:gd name="connsiteX5" fmla="*/ 219553 w 335584"/>
                      <a:gd name="connsiteY5" fmla="*/ 1723 h 320416"/>
                      <a:gd name="connsiteX6" fmla="*/ 278647 w 335584"/>
                      <a:gd name="connsiteY6" fmla="*/ 33592 h 320416"/>
                      <a:gd name="connsiteX7" fmla="*/ 275628 w 335584"/>
                      <a:gd name="connsiteY7" fmla="*/ 110682 h 320416"/>
                      <a:gd name="connsiteX8" fmla="*/ 285117 w 335584"/>
                      <a:gd name="connsiteY8" fmla="*/ 114988 h 320416"/>
                      <a:gd name="connsiteX9" fmla="*/ 335584 w 335584"/>
                      <a:gd name="connsiteY9" fmla="*/ 129200 h 320416"/>
                      <a:gd name="connsiteX10" fmla="*/ 332996 w 335584"/>
                      <a:gd name="connsiteY10" fmla="*/ 192508 h 320416"/>
                      <a:gd name="connsiteX11" fmla="*/ 265275 w 335584"/>
                      <a:gd name="connsiteY11" fmla="*/ 211027 h 320416"/>
                      <a:gd name="connsiteX12" fmla="*/ 277353 w 335584"/>
                      <a:gd name="connsiteY12" fmla="*/ 288116 h 320416"/>
                      <a:gd name="connsiteX13" fmla="*/ 218259 w 335584"/>
                      <a:gd name="connsiteY13" fmla="*/ 319124 h 320416"/>
                      <a:gd name="connsiteX14" fmla="*/ 162185 w 335584"/>
                      <a:gd name="connsiteY14" fmla="*/ 271320 h 320416"/>
                      <a:gd name="connsiteX15" fmla="*/ 110424 w 335584"/>
                      <a:gd name="connsiteY15" fmla="*/ 320416 h 320416"/>
                      <a:gd name="connsiteX16" fmla="*/ 58231 w 335584"/>
                      <a:gd name="connsiteY16" fmla="*/ 288116 h 320416"/>
                      <a:gd name="connsiteX17" fmla="*/ 70740 w 335584"/>
                      <a:gd name="connsiteY17" fmla="*/ 213180 h 320416"/>
                      <a:gd name="connsiteX18" fmla="*/ 0 w 335584"/>
                      <a:gd name="connsiteY18" fmla="*/ 192508 h 320416"/>
                      <a:gd name="connsiteX19" fmla="*/ 431 w 335584"/>
                      <a:gd name="connsiteY19" fmla="*/ 125324 h 320416"/>
                      <a:gd name="connsiteX20" fmla="*/ 66427 w 335584"/>
                      <a:gd name="connsiteY20" fmla="*/ 109820 h 320416"/>
                      <a:gd name="connsiteX21" fmla="*/ 58663 w 335584"/>
                      <a:gd name="connsiteY21" fmla="*/ 25840 h 320416"/>
                      <a:gd name="connsiteX22" fmla="*/ 119913 w 335584"/>
                      <a:gd name="connsiteY22" fmla="*/ 0 h 320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35584" h="320416">
                        <a:moveTo>
                          <a:pt x="174148" y="104063"/>
                        </a:moveTo>
                        <a:cubicBezTo>
                          <a:pt x="166924" y="103700"/>
                          <a:pt x="158955" y="105106"/>
                          <a:pt x="150332" y="108746"/>
                        </a:cubicBezTo>
                        <a:cubicBezTo>
                          <a:pt x="79628" y="138733"/>
                          <a:pt x="117998" y="231303"/>
                          <a:pt x="185253" y="211746"/>
                        </a:cubicBezTo>
                        <a:cubicBezTo>
                          <a:pt x="238820" y="195774"/>
                          <a:pt x="224721" y="106600"/>
                          <a:pt x="174148" y="104063"/>
                        </a:cubicBezTo>
                        <a:close/>
                        <a:moveTo>
                          <a:pt x="119913" y="0"/>
                        </a:moveTo>
                        <a:cubicBezTo>
                          <a:pt x="171243" y="87426"/>
                          <a:pt x="186340" y="33592"/>
                          <a:pt x="219553" y="1723"/>
                        </a:cubicBezTo>
                        <a:cubicBezTo>
                          <a:pt x="244140" y="5168"/>
                          <a:pt x="263550" y="18950"/>
                          <a:pt x="278647" y="33592"/>
                        </a:cubicBezTo>
                        <a:cubicBezTo>
                          <a:pt x="273471" y="62447"/>
                          <a:pt x="245434" y="97331"/>
                          <a:pt x="275628" y="110682"/>
                        </a:cubicBezTo>
                        <a:lnTo>
                          <a:pt x="285117" y="114988"/>
                        </a:lnTo>
                        <a:cubicBezTo>
                          <a:pt x="305822" y="121879"/>
                          <a:pt x="312723" y="116711"/>
                          <a:pt x="335584" y="129200"/>
                        </a:cubicBezTo>
                        <a:lnTo>
                          <a:pt x="332996" y="192508"/>
                        </a:lnTo>
                        <a:cubicBezTo>
                          <a:pt x="305822" y="203706"/>
                          <a:pt x="286411" y="197676"/>
                          <a:pt x="265275" y="211027"/>
                        </a:cubicBezTo>
                        <a:cubicBezTo>
                          <a:pt x="254061" y="245050"/>
                          <a:pt x="276059" y="246342"/>
                          <a:pt x="277353" y="288116"/>
                        </a:cubicBezTo>
                        <a:cubicBezTo>
                          <a:pt x="259668" y="302759"/>
                          <a:pt x="241552" y="314818"/>
                          <a:pt x="218259" y="319124"/>
                        </a:cubicBezTo>
                        <a:cubicBezTo>
                          <a:pt x="199711" y="299744"/>
                          <a:pt x="194967" y="274335"/>
                          <a:pt x="162185" y="271320"/>
                        </a:cubicBezTo>
                        <a:cubicBezTo>
                          <a:pt x="141049" y="280364"/>
                          <a:pt x="134147" y="305774"/>
                          <a:pt x="110424" y="320416"/>
                        </a:cubicBezTo>
                        <a:lnTo>
                          <a:pt x="58231" y="288116"/>
                        </a:lnTo>
                        <a:cubicBezTo>
                          <a:pt x="59525" y="246342"/>
                          <a:pt x="78073" y="251079"/>
                          <a:pt x="70740" y="213180"/>
                        </a:cubicBezTo>
                        <a:cubicBezTo>
                          <a:pt x="47016" y="195092"/>
                          <a:pt x="32351" y="204998"/>
                          <a:pt x="0" y="192508"/>
                        </a:cubicBezTo>
                        <a:lnTo>
                          <a:pt x="431" y="125324"/>
                        </a:lnTo>
                        <a:lnTo>
                          <a:pt x="66427" y="109820"/>
                        </a:lnTo>
                        <a:cubicBezTo>
                          <a:pt x="84974" y="77090"/>
                          <a:pt x="57369" y="71491"/>
                          <a:pt x="58663" y="25840"/>
                        </a:cubicBezTo>
                        <a:cubicBezTo>
                          <a:pt x="81092" y="16366"/>
                          <a:pt x="92307" y="4738"/>
                          <a:pt x="11991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165A60B-AAD9-4B27-90C1-BCCF77F52999}"/>
                  </a:ext>
                </a:extLst>
              </p:cNvPr>
              <p:cNvGrpSpPr/>
              <p:nvPr/>
            </p:nvGrpSpPr>
            <p:grpSpPr>
              <a:xfrm>
                <a:off x="2893160" y="3355460"/>
                <a:ext cx="2246840" cy="1536960"/>
                <a:chOff x="2893160" y="3355460"/>
                <a:chExt cx="2246840" cy="153696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A46E5D9E-88D7-4C85-885D-A6B62841A433}"/>
                    </a:ext>
                  </a:extLst>
                </p:cNvPr>
                <p:cNvGrpSpPr/>
                <p:nvPr/>
              </p:nvGrpSpPr>
              <p:grpSpPr>
                <a:xfrm>
                  <a:off x="2893160" y="3355460"/>
                  <a:ext cx="2246840" cy="1536960"/>
                  <a:chOff x="2893160" y="3355460"/>
                  <a:chExt cx="2246840" cy="1536960"/>
                </a:xfrm>
                <a:solidFill>
                  <a:schemeClr val="accent2"/>
                </a:solidFill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C3CB8DB1-75D7-4928-8327-A19844BF265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8095" y="2653235"/>
                    <a:ext cx="160800" cy="1570669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04749571-0CC1-403B-A138-9DF61E1A9E99}"/>
                      </a:ext>
                    </a:extLst>
                  </p:cNvPr>
                  <p:cNvGrpSpPr/>
                  <p:nvPr/>
                </p:nvGrpSpPr>
                <p:grpSpPr>
                  <a:xfrm>
                    <a:off x="3603040" y="3355460"/>
                    <a:ext cx="1536960" cy="1536960"/>
                    <a:chOff x="3510552" y="3450166"/>
                    <a:chExt cx="1800000" cy="1800000"/>
                  </a:xfrm>
                  <a:grpFill/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F5567BF9-E283-45DF-8FCF-18AFF42D9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45571" y="3494413"/>
                      <a:ext cx="1708330" cy="170833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34" name="Donut 29">
                      <a:extLst>
                        <a:ext uri="{FF2B5EF4-FFF2-40B4-BE49-F238E27FC236}">
                          <a16:creationId xmlns:a16="http://schemas.microsoft.com/office/drawing/2014/main" id="{54A5E134-0880-494F-9460-EE85C6FA07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0552" y="3450166"/>
                      <a:ext cx="1800000" cy="1800000"/>
                    </a:xfrm>
                    <a:prstGeom prst="donut">
                      <a:avLst>
                        <a:gd name="adj" fmla="val 10134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07FD6B40-458E-404A-9879-A2EB66751B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78025" y="3737363"/>
                  <a:ext cx="586991" cy="773155"/>
                </a:xfrm>
                <a:custGeom>
                  <a:avLst/>
                  <a:gdLst>
                    <a:gd name="T0" fmla="*/ 85 w 1704"/>
                    <a:gd name="T1" fmla="*/ 1812 h 2250"/>
                    <a:gd name="T2" fmla="*/ 0 w 1704"/>
                    <a:gd name="T3" fmla="*/ 2165 h 2250"/>
                    <a:gd name="T4" fmla="*/ 352 w 1704"/>
                    <a:gd name="T5" fmla="*/ 2250 h 2250"/>
                    <a:gd name="T6" fmla="*/ 438 w 1704"/>
                    <a:gd name="T7" fmla="*/ 1898 h 2250"/>
                    <a:gd name="T8" fmla="*/ 328 w 1704"/>
                    <a:gd name="T9" fmla="*/ 2091 h 2250"/>
                    <a:gd name="T10" fmla="*/ 216 w 1704"/>
                    <a:gd name="T11" fmla="*/ 2084 h 2250"/>
                    <a:gd name="T12" fmla="*/ 104 w 1704"/>
                    <a:gd name="T13" fmla="*/ 2091 h 2250"/>
                    <a:gd name="T14" fmla="*/ 104 w 1704"/>
                    <a:gd name="T15" fmla="*/ 1972 h 2250"/>
                    <a:gd name="T16" fmla="*/ 216 w 1704"/>
                    <a:gd name="T17" fmla="*/ 1979 h 2250"/>
                    <a:gd name="T18" fmla="*/ 328 w 1704"/>
                    <a:gd name="T19" fmla="*/ 1972 h 2250"/>
                    <a:gd name="T20" fmla="*/ 328 w 1704"/>
                    <a:gd name="T21" fmla="*/ 2091 h 2250"/>
                    <a:gd name="T22" fmla="*/ 1352 w 1704"/>
                    <a:gd name="T23" fmla="*/ 1812 h 2250"/>
                    <a:gd name="T24" fmla="*/ 1266 w 1704"/>
                    <a:gd name="T25" fmla="*/ 2165 h 2250"/>
                    <a:gd name="T26" fmla="*/ 1619 w 1704"/>
                    <a:gd name="T27" fmla="*/ 2250 h 2250"/>
                    <a:gd name="T28" fmla="*/ 1704 w 1704"/>
                    <a:gd name="T29" fmla="*/ 1898 h 2250"/>
                    <a:gd name="T30" fmla="*/ 1595 w 1704"/>
                    <a:gd name="T31" fmla="*/ 2091 h 2250"/>
                    <a:gd name="T32" fmla="*/ 1483 w 1704"/>
                    <a:gd name="T33" fmla="*/ 2084 h 2250"/>
                    <a:gd name="T34" fmla="*/ 1376 w 1704"/>
                    <a:gd name="T35" fmla="*/ 2091 h 2250"/>
                    <a:gd name="T36" fmla="*/ 1376 w 1704"/>
                    <a:gd name="T37" fmla="*/ 1972 h 2250"/>
                    <a:gd name="T38" fmla="*/ 1488 w 1704"/>
                    <a:gd name="T39" fmla="*/ 1979 h 2250"/>
                    <a:gd name="T40" fmla="*/ 1600 w 1704"/>
                    <a:gd name="T41" fmla="*/ 1972 h 2250"/>
                    <a:gd name="T42" fmla="*/ 1595 w 1704"/>
                    <a:gd name="T43" fmla="*/ 2091 h 2250"/>
                    <a:gd name="T44" fmla="*/ 719 w 1704"/>
                    <a:gd name="T45" fmla="*/ 1812 h 2250"/>
                    <a:gd name="T46" fmla="*/ 633 w 1704"/>
                    <a:gd name="T47" fmla="*/ 2165 h 2250"/>
                    <a:gd name="T48" fmla="*/ 985 w 1704"/>
                    <a:gd name="T49" fmla="*/ 2250 h 2250"/>
                    <a:gd name="T50" fmla="*/ 1071 w 1704"/>
                    <a:gd name="T51" fmla="*/ 1898 h 2250"/>
                    <a:gd name="T52" fmla="*/ 869 w 1704"/>
                    <a:gd name="T53" fmla="*/ 2091 h 2250"/>
                    <a:gd name="T54" fmla="*/ 764 w 1704"/>
                    <a:gd name="T55" fmla="*/ 2091 h 2250"/>
                    <a:gd name="T56" fmla="*/ 766 w 1704"/>
                    <a:gd name="T57" fmla="*/ 1988 h 2250"/>
                    <a:gd name="T58" fmla="*/ 935 w 1704"/>
                    <a:gd name="T59" fmla="*/ 1919 h 2250"/>
                    <a:gd name="T60" fmla="*/ 869 w 1704"/>
                    <a:gd name="T61" fmla="*/ 2091 h 2250"/>
                    <a:gd name="T62" fmla="*/ 1435 w 1704"/>
                    <a:gd name="T63" fmla="*/ 1622 h 2250"/>
                    <a:gd name="T64" fmla="*/ 902 w 1704"/>
                    <a:gd name="T65" fmla="*/ 1731 h 2250"/>
                    <a:gd name="T66" fmla="*/ 804 w 1704"/>
                    <a:gd name="T67" fmla="*/ 1622 h 2250"/>
                    <a:gd name="T68" fmla="*/ 269 w 1704"/>
                    <a:gd name="T69" fmla="*/ 1731 h 2250"/>
                    <a:gd name="T70" fmla="*/ 171 w 1704"/>
                    <a:gd name="T71" fmla="*/ 1574 h 2250"/>
                    <a:gd name="T72" fmla="*/ 804 w 1704"/>
                    <a:gd name="T73" fmla="*/ 1524 h 2250"/>
                    <a:gd name="T74" fmla="*/ 902 w 1704"/>
                    <a:gd name="T75" fmla="*/ 1364 h 2250"/>
                    <a:gd name="T76" fmla="*/ 1485 w 1704"/>
                    <a:gd name="T77" fmla="*/ 1526 h 2250"/>
                    <a:gd name="T78" fmla="*/ 1535 w 1704"/>
                    <a:gd name="T79" fmla="*/ 1734 h 2250"/>
                    <a:gd name="T80" fmla="*/ 1435 w 1704"/>
                    <a:gd name="T81" fmla="*/ 1731 h 2250"/>
                    <a:gd name="T82" fmla="*/ 1047 w 1704"/>
                    <a:gd name="T83" fmla="*/ 755 h 2250"/>
                    <a:gd name="T84" fmla="*/ 1400 w 1704"/>
                    <a:gd name="T85" fmla="*/ 986 h 2250"/>
                    <a:gd name="T86" fmla="*/ 1443 w 1704"/>
                    <a:gd name="T87" fmla="*/ 1243 h 2250"/>
                    <a:gd name="T88" fmla="*/ 776 w 1704"/>
                    <a:gd name="T89" fmla="*/ 1243 h 2250"/>
                    <a:gd name="T90" fmla="*/ 261 w 1704"/>
                    <a:gd name="T91" fmla="*/ 1076 h 2250"/>
                    <a:gd name="T92" fmla="*/ 650 w 1704"/>
                    <a:gd name="T93" fmla="*/ 764 h 2250"/>
                    <a:gd name="T94" fmla="*/ 657 w 1704"/>
                    <a:gd name="T95" fmla="*/ 669 h 2250"/>
                    <a:gd name="T96" fmla="*/ 566 w 1704"/>
                    <a:gd name="T97" fmla="*/ 464 h 2250"/>
                    <a:gd name="T98" fmla="*/ 592 w 1704"/>
                    <a:gd name="T99" fmla="*/ 362 h 2250"/>
                    <a:gd name="T100" fmla="*/ 659 w 1704"/>
                    <a:gd name="T101" fmla="*/ 100 h 2250"/>
                    <a:gd name="T102" fmla="*/ 788 w 1704"/>
                    <a:gd name="T103" fmla="*/ 12 h 2250"/>
                    <a:gd name="T104" fmla="*/ 845 w 1704"/>
                    <a:gd name="T105" fmla="*/ 0 h 2250"/>
                    <a:gd name="T106" fmla="*/ 988 w 1704"/>
                    <a:gd name="T107" fmla="*/ 31 h 2250"/>
                    <a:gd name="T108" fmla="*/ 1131 w 1704"/>
                    <a:gd name="T109" fmla="*/ 374 h 2250"/>
                    <a:gd name="T110" fmla="*/ 1090 w 1704"/>
                    <a:gd name="T111" fmla="*/ 560 h 2250"/>
                    <a:gd name="T112" fmla="*/ 1047 w 1704"/>
                    <a:gd name="T113" fmla="*/ 655 h 2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04" h="2250">
                      <a:moveTo>
                        <a:pt x="352" y="1812"/>
                      </a:moveTo>
                      <a:cubicBezTo>
                        <a:pt x="85" y="1812"/>
                        <a:pt x="85" y="1812"/>
                        <a:pt x="85" y="1812"/>
                      </a:cubicBezTo>
                      <a:cubicBezTo>
                        <a:pt x="38" y="1812"/>
                        <a:pt x="0" y="1850"/>
                        <a:pt x="0" y="1898"/>
                      </a:cubicBezTo>
                      <a:cubicBezTo>
                        <a:pt x="0" y="2165"/>
                        <a:pt x="0" y="2165"/>
                        <a:pt x="0" y="2165"/>
                      </a:cubicBezTo>
                      <a:cubicBezTo>
                        <a:pt x="0" y="2212"/>
                        <a:pt x="38" y="2250"/>
                        <a:pt x="85" y="2250"/>
                      </a:cubicBezTo>
                      <a:cubicBezTo>
                        <a:pt x="352" y="2250"/>
                        <a:pt x="352" y="2250"/>
                        <a:pt x="352" y="2250"/>
                      </a:cubicBezTo>
                      <a:cubicBezTo>
                        <a:pt x="400" y="2250"/>
                        <a:pt x="438" y="2212"/>
                        <a:pt x="438" y="2165"/>
                      </a:cubicBezTo>
                      <a:cubicBezTo>
                        <a:pt x="438" y="1898"/>
                        <a:pt x="438" y="1898"/>
                        <a:pt x="438" y="1898"/>
                      </a:cubicBezTo>
                      <a:cubicBezTo>
                        <a:pt x="438" y="1850"/>
                        <a:pt x="400" y="1812"/>
                        <a:pt x="352" y="1812"/>
                      </a:cubicBezTo>
                      <a:close/>
                      <a:moveTo>
                        <a:pt x="328" y="2091"/>
                      </a:moveTo>
                      <a:cubicBezTo>
                        <a:pt x="276" y="2143"/>
                        <a:pt x="276" y="2143"/>
                        <a:pt x="276" y="2143"/>
                      </a:cubicBezTo>
                      <a:cubicBezTo>
                        <a:pt x="216" y="2084"/>
                        <a:pt x="216" y="2084"/>
                        <a:pt x="216" y="2084"/>
                      </a:cubicBezTo>
                      <a:cubicBezTo>
                        <a:pt x="157" y="2143"/>
                        <a:pt x="157" y="2143"/>
                        <a:pt x="157" y="2143"/>
                      </a:cubicBezTo>
                      <a:cubicBezTo>
                        <a:pt x="104" y="2091"/>
                        <a:pt x="104" y="2091"/>
                        <a:pt x="104" y="2091"/>
                      </a:cubicBezTo>
                      <a:cubicBezTo>
                        <a:pt x="164" y="2031"/>
                        <a:pt x="164" y="2031"/>
                        <a:pt x="164" y="2031"/>
                      </a:cubicBezTo>
                      <a:cubicBezTo>
                        <a:pt x="104" y="1972"/>
                        <a:pt x="104" y="1972"/>
                        <a:pt x="104" y="1972"/>
                      </a:cubicBezTo>
                      <a:cubicBezTo>
                        <a:pt x="157" y="1919"/>
                        <a:pt x="157" y="1919"/>
                        <a:pt x="157" y="1919"/>
                      </a:cubicBezTo>
                      <a:cubicBezTo>
                        <a:pt x="216" y="1979"/>
                        <a:pt x="216" y="1979"/>
                        <a:pt x="216" y="1979"/>
                      </a:cubicBezTo>
                      <a:cubicBezTo>
                        <a:pt x="276" y="1919"/>
                        <a:pt x="276" y="1919"/>
                        <a:pt x="276" y="1919"/>
                      </a:cubicBezTo>
                      <a:cubicBezTo>
                        <a:pt x="328" y="1972"/>
                        <a:pt x="328" y="1972"/>
                        <a:pt x="328" y="1972"/>
                      </a:cubicBezTo>
                      <a:cubicBezTo>
                        <a:pt x="271" y="2031"/>
                        <a:pt x="271" y="2031"/>
                        <a:pt x="271" y="2031"/>
                      </a:cubicBezTo>
                      <a:lnTo>
                        <a:pt x="328" y="2091"/>
                      </a:lnTo>
                      <a:close/>
                      <a:moveTo>
                        <a:pt x="1619" y="1812"/>
                      </a:moveTo>
                      <a:cubicBezTo>
                        <a:pt x="1352" y="1812"/>
                        <a:pt x="1352" y="1812"/>
                        <a:pt x="1352" y="1812"/>
                      </a:cubicBezTo>
                      <a:cubicBezTo>
                        <a:pt x="1304" y="1812"/>
                        <a:pt x="1266" y="1850"/>
                        <a:pt x="1266" y="1898"/>
                      </a:cubicBezTo>
                      <a:cubicBezTo>
                        <a:pt x="1266" y="2165"/>
                        <a:pt x="1266" y="2165"/>
                        <a:pt x="1266" y="2165"/>
                      </a:cubicBezTo>
                      <a:cubicBezTo>
                        <a:pt x="1266" y="2212"/>
                        <a:pt x="1304" y="2250"/>
                        <a:pt x="1352" y="2250"/>
                      </a:cubicBezTo>
                      <a:cubicBezTo>
                        <a:pt x="1619" y="2250"/>
                        <a:pt x="1619" y="2250"/>
                        <a:pt x="1619" y="2250"/>
                      </a:cubicBezTo>
                      <a:cubicBezTo>
                        <a:pt x="1666" y="2250"/>
                        <a:pt x="1704" y="2212"/>
                        <a:pt x="1704" y="2165"/>
                      </a:cubicBezTo>
                      <a:cubicBezTo>
                        <a:pt x="1704" y="1898"/>
                        <a:pt x="1704" y="1898"/>
                        <a:pt x="1704" y="1898"/>
                      </a:cubicBezTo>
                      <a:cubicBezTo>
                        <a:pt x="1704" y="1850"/>
                        <a:pt x="1666" y="1812"/>
                        <a:pt x="1619" y="1812"/>
                      </a:cubicBezTo>
                      <a:close/>
                      <a:moveTo>
                        <a:pt x="1595" y="2091"/>
                      </a:moveTo>
                      <a:cubicBezTo>
                        <a:pt x="1543" y="2143"/>
                        <a:pt x="1543" y="2143"/>
                        <a:pt x="1543" y="2143"/>
                      </a:cubicBezTo>
                      <a:cubicBezTo>
                        <a:pt x="1483" y="2084"/>
                        <a:pt x="1483" y="2084"/>
                        <a:pt x="1483" y="2084"/>
                      </a:cubicBezTo>
                      <a:cubicBezTo>
                        <a:pt x="1423" y="2143"/>
                        <a:pt x="1423" y="2143"/>
                        <a:pt x="1423" y="2143"/>
                      </a:cubicBezTo>
                      <a:cubicBezTo>
                        <a:pt x="1376" y="2091"/>
                        <a:pt x="1376" y="2091"/>
                        <a:pt x="1376" y="2091"/>
                      </a:cubicBezTo>
                      <a:cubicBezTo>
                        <a:pt x="1435" y="2031"/>
                        <a:pt x="1435" y="2031"/>
                        <a:pt x="1435" y="2031"/>
                      </a:cubicBezTo>
                      <a:cubicBezTo>
                        <a:pt x="1376" y="1972"/>
                        <a:pt x="1376" y="1972"/>
                        <a:pt x="1376" y="1972"/>
                      </a:cubicBezTo>
                      <a:cubicBezTo>
                        <a:pt x="1428" y="1919"/>
                        <a:pt x="1428" y="1919"/>
                        <a:pt x="1428" y="1919"/>
                      </a:cubicBezTo>
                      <a:cubicBezTo>
                        <a:pt x="1488" y="1979"/>
                        <a:pt x="1488" y="1979"/>
                        <a:pt x="1488" y="1979"/>
                      </a:cubicBezTo>
                      <a:cubicBezTo>
                        <a:pt x="1547" y="1919"/>
                        <a:pt x="1547" y="1919"/>
                        <a:pt x="1547" y="1919"/>
                      </a:cubicBezTo>
                      <a:cubicBezTo>
                        <a:pt x="1600" y="1972"/>
                        <a:pt x="1600" y="1972"/>
                        <a:pt x="1600" y="1972"/>
                      </a:cubicBezTo>
                      <a:cubicBezTo>
                        <a:pt x="1538" y="2031"/>
                        <a:pt x="1538" y="2031"/>
                        <a:pt x="1538" y="2031"/>
                      </a:cubicBezTo>
                      <a:lnTo>
                        <a:pt x="1595" y="2091"/>
                      </a:lnTo>
                      <a:close/>
                      <a:moveTo>
                        <a:pt x="985" y="1812"/>
                      </a:moveTo>
                      <a:cubicBezTo>
                        <a:pt x="719" y="1812"/>
                        <a:pt x="719" y="1812"/>
                        <a:pt x="719" y="1812"/>
                      </a:cubicBezTo>
                      <a:cubicBezTo>
                        <a:pt x="671" y="1812"/>
                        <a:pt x="633" y="1850"/>
                        <a:pt x="633" y="1898"/>
                      </a:cubicBezTo>
                      <a:cubicBezTo>
                        <a:pt x="633" y="2165"/>
                        <a:pt x="633" y="2165"/>
                        <a:pt x="633" y="2165"/>
                      </a:cubicBezTo>
                      <a:cubicBezTo>
                        <a:pt x="633" y="2212"/>
                        <a:pt x="671" y="2250"/>
                        <a:pt x="719" y="2250"/>
                      </a:cubicBezTo>
                      <a:cubicBezTo>
                        <a:pt x="985" y="2250"/>
                        <a:pt x="985" y="2250"/>
                        <a:pt x="985" y="2250"/>
                      </a:cubicBezTo>
                      <a:cubicBezTo>
                        <a:pt x="1033" y="2250"/>
                        <a:pt x="1071" y="2212"/>
                        <a:pt x="1071" y="2165"/>
                      </a:cubicBezTo>
                      <a:cubicBezTo>
                        <a:pt x="1071" y="1898"/>
                        <a:pt x="1071" y="1898"/>
                        <a:pt x="1071" y="1898"/>
                      </a:cubicBezTo>
                      <a:cubicBezTo>
                        <a:pt x="1071" y="1850"/>
                        <a:pt x="1033" y="1812"/>
                        <a:pt x="985" y="1812"/>
                      </a:cubicBezTo>
                      <a:close/>
                      <a:moveTo>
                        <a:pt x="869" y="2091"/>
                      </a:moveTo>
                      <a:cubicBezTo>
                        <a:pt x="816" y="2143"/>
                        <a:pt x="816" y="2143"/>
                        <a:pt x="816" y="2143"/>
                      </a:cubicBezTo>
                      <a:cubicBezTo>
                        <a:pt x="764" y="2091"/>
                        <a:pt x="764" y="2091"/>
                        <a:pt x="764" y="2091"/>
                      </a:cubicBezTo>
                      <a:cubicBezTo>
                        <a:pt x="714" y="2041"/>
                        <a:pt x="714" y="2041"/>
                        <a:pt x="714" y="2041"/>
                      </a:cubicBezTo>
                      <a:cubicBezTo>
                        <a:pt x="766" y="1988"/>
                        <a:pt x="766" y="1988"/>
                        <a:pt x="766" y="1988"/>
                      </a:cubicBezTo>
                      <a:cubicBezTo>
                        <a:pt x="816" y="2038"/>
                        <a:pt x="816" y="2038"/>
                        <a:pt x="816" y="2038"/>
                      </a:cubicBezTo>
                      <a:cubicBezTo>
                        <a:pt x="935" y="1919"/>
                        <a:pt x="935" y="1919"/>
                        <a:pt x="935" y="1919"/>
                      </a:cubicBezTo>
                      <a:cubicBezTo>
                        <a:pt x="988" y="1972"/>
                        <a:pt x="988" y="1972"/>
                        <a:pt x="988" y="1972"/>
                      </a:cubicBezTo>
                      <a:lnTo>
                        <a:pt x="869" y="2091"/>
                      </a:lnTo>
                      <a:close/>
                      <a:moveTo>
                        <a:pt x="1435" y="1731"/>
                      </a:moveTo>
                      <a:cubicBezTo>
                        <a:pt x="1435" y="1622"/>
                        <a:pt x="1435" y="1622"/>
                        <a:pt x="1435" y="1622"/>
                      </a:cubicBezTo>
                      <a:cubicBezTo>
                        <a:pt x="902" y="1622"/>
                        <a:pt x="902" y="1622"/>
                        <a:pt x="902" y="1622"/>
                      </a:cubicBezTo>
                      <a:cubicBezTo>
                        <a:pt x="902" y="1731"/>
                        <a:pt x="902" y="1731"/>
                        <a:pt x="902" y="1731"/>
                      </a:cubicBezTo>
                      <a:cubicBezTo>
                        <a:pt x="804" y="1731"/>
                        <a:pt x="804" y="1731"/>
                        <a:pt x="804" y="1731"/>
                      </a:cubicBezTo>
                      <a:cubicBezTo>
                        <a:pt x="804" y="1622"/>
                        <a:pt x="804" y="1622"/>
                        <a:pt x="804" y="1622"/>
                      </a:cubicBezTo>
                      <a:cubicBezTo>
                        <a:pt x="269" y="1622"/>
                        <a:pt x="269" y="1622"/>
                        <a:pt x="269" y="1622"/>
                      </a:cubicBezTo>
                      <a:cubicBezTo>
                        <a:pt x="269" y="1731"/>
                        <a:pt x="269" y="1731"/>
                        <a:pt x="269" y="1731"/>
                      </a:cubicBezTo>
                      <a:cubicBezTo>
                        <a:pt x="171" y="1731"/>
                        <a:pt x="171" y="1731"/>
                        <a:pt x="171" y="1731"/>
                      </a:cubicBezTo>
                      <a:cubicBezTo>
                        <a:pt x="171" y="1574"/>
                        <a:pt x="171" y="1574"/>
                        <a:pt x="171" y="1574"/>
                      </a:cubicBezTo>
                      <a:cubicBezTo>
                        <a:pt x="171" y="1548"/>
                        <a:pt x="192" y="1524"/>
                        <a:pt x="221" y="1524"/>
                      </a:cubicBezTo>
                      <a:cubicBezTo>
                        <a:pt x="804" y="1524"/>
                        <a:pt x="804" y="1524"/>
                        <a:pt x="804" y="1524"/>
                      </a:cubicBezTo>
                      <a:cubicBezTo>
                        <a:pt x="804" y="1364"/>
                        <a:pt x="804" y="1364"/>
                        <a:pt x="804" y="1364"/>
                      </a:cubicBezTo>
                      <a:cubicBezTo>
                        <a:pt x="902" y="1364"/>
                        <a:pt x="902" y="1364"/>
                        <a:pt x="902" y="1364"/>
                      </a:cubicBezTo>
                      <a:cubicBezTo>
                        <a:pt x="902" y="1526"/>
                        <a:pt x="902" y="1526"/>
                        <a:pt x="902" y="1526"/>
                      </a:cubicBezTo>
                      <a:cubicBezTo>
                        <a:pt x="1485" y="1526"/>
                        <a:pt x="1485" y="1526"/>
                        <a:pt x="1485" y="1526"/>
                      </a:cubicBezTo>
                      <a:cubicBezTo>
                        <a:pt x="1512" y="1526"/>
                        <a:pt x="1535" y="1548"/>
                        <a:pt x="1535" y="1576"/>
                      </a:cubicBezTo>
                      <a:cubicBezTo>
                        <a:pt x="1535" y="1734"/>
                        <a:pt x="1535" y="1734"/>
                        <a:pt x="1535" y="1734"/>
                      </a:cubicBezTo>
                      <a:cubicBezTo>
                        <a:pt x="1435" y="1734"/>
                        <a:pt x="1435" y="1734"/>
                        <a:pt x="1435" y="1734"/>
                      </a:cubicBezTo>
                      <a:lnTo>
                        <a:pt x="1435" y="1731"/>
                      </a:lnTo>
                      <a:close/>
                      <a:moveTo>
                        <a:pt x="1047" y="655"/>
                      </a:moveTo>
                      <a:cubicBezTo>
                        <a:pt x="1047" y="698"/>
                        <a:pt x="1047" y="741"/>
                        <a:pt x="1047" y="755"/>
                      </a:cubicBezTo>
                      <a:cubicBezTo>
                        <a:pt x="1047" y="760"/>
                        <a:pt x="1050" y="762"/>
                        <a:pt x="1054" y="764"/>
                      </a:cubicBezTo>
                      <a:cubicBezTo>
                        <a:pt x="1088" y="781"/>
                        <a:pt x="1250" y="862"/>
                        <a:pt x="1400" y="986"/>
                      </a:cubicBezTo>
                      <a:cubicBezTo>
                        <a:pt x="1426" y="1007"/>
                        <a:pt x="1443" y="1041"/>
                        <a:pt x="1443" y="1076"/>
                      </a:cubicBezTo>
                      <a:cubicBezTo>
                        <a:pt x="1443" y="1243"/>
                        <a:pt x="1443" y="1243"/>
                        <a:pt x="1443" y="1243"/>
                      </a:cubicBezTo>
                      <a:cubicBezTo>
                        <a:pt x="931" y="1243"/>
                        <a:pt x="931" y="1243"/>
                        <a:pt x="931" y="1243"/>
                      </a:cubicBezTo>
                      <a:cubicBezTo>
                        <a:pt x="776" y="1243"/>
                        <a:pt x="776" y="1243"/>
                        <a:pt x="776" y="1243"/>
                      </a:cubicBezTo>
                      <a:cubicBezTo>
                        <a:pt x="261" y="1243"/>
                        <a:pt x="261" y="1243"/>
                        <a:pt x="261" y="1243"/>
                      </a:cubicBezTo>
                      <a:cubicBezTo>
                        <a:pt x="261" y="1076"/>
                        <a:pt x="261" y="1076"/>
                        <a:pt x="261" y="1076"/>
                      </a:cubicBezTo>
                      <a:cubicBezTo>
                        <a:pt x="261" y="1041"/>
                        <a:pt x="276" y="1007"/>
                        <a:pt x="304" y="986"/>
                      </a:cubicBezTo>
                      <a:cubicBezTo>
                        <a:pt x="454" y="862"/>
                        <a:pt x="619" y="779"/>
                        <a:pt x="650" y="764"/>
                      </a:cubicBezTo>
                      <a:cubicBezTo>
                        <a:pt x="654" y="762"/>
                        <a:pt x="657" y="760"/>
                        <a:pt x="657" y="755"/>
                      </a:cubicBezTo>
                      <a:cubicBezTo>
                        <a:pt x="657" y="669"/>
                        <a:pt x="657" y="669"/>
                        <a:pt x="657" y="669"/>
                      </a:cubicBezTo>
                      <a:cubicBezTo>
                        <a:pt x="635" y="631"/>
                        <a:pt x="623" y="588"/>
                        <a:pt x="616" y="550"/>
                      </a:cubicBezTo>
                      <a:cubicBezTo>
                        <a:pt x="602" y="550"/>
                        <a:pt x="585" y="531"/>
                        <a:pt x="566" y="464"/>
                      </a:cubicBezTo>
                      <a:cubicBezTo>
                        <a:pt x="542" y="379"/>
                        <a:pt x="564" y="362"/>
                        <a:pt x="588" y="362"/>
                      </a:cubicBezTo>
                      <a:cubicBezTo>
                        <a:pt x="590" y="362"/>
                        <a:pt x="590" y="362"/>
                        <a:pt x="592" y="362"/>
                      </a:cubicBezTo>
                      <a:cubicBezTo>
                        <a:pt x="576" y="314"/>
                        <a:pt x="576" y="267"/>
                        <a:pt x="588" y="224"/>
                      </a:cubicBezTo>
                      <a:cubicBezTo>
                        <a:pt x="600" y="174"/>
                        <a:pt x="628" y="131"/>
                        <a:pt x="659" y="100"/>
                      </a:cubicBezTo>
                      <a:cubicBezTo>
                        <a:pt x="678" y="79"/>
                        <a:pt x="702" y="62"/>
                        <a:pt x="723" y="45"/>
                      </a:cubicBezTo>
                      <a:cubicBezTo>
                        <a:pt x="742" y="31"/>
                        <a:pt x="764" y="22"/>
                        <a:pt x="788" y="12"/>
                      </a:cubicBezTo>
                      <a:cubicBezTo>
                        <a:pt x="788" y="12"/>
                        <a:pt x="788" y="12"/>
                        <a:pt x="788" y="12"/>
                      </a:cubicBezTo>
                      <a:cubicBezTo>
                        <a:pt x="807" y="5"/>
                        <a:pt x="826" y="2"/>
                        <a:pt x="845" y="0"/>
                      </a:cubicBezTo>
                      <a:cubicBezTo>
                        <a:pt x="854" y="0"/>
                        <a:pt x="862" y="0"/>
                        <a:pt x="869" y="0"/>
                      </a:cubicBezTo>
                      <a:cubicBezTo>
                        <a:pt x="919" y="0"/>
                        <a:pt x="959" y="14"/>
                        <a:pt x="988" y="31"/>
                      </a:cubicBezTo>
                      <a:cubicBezTo>
                        <a:pt x="1038" y="60"/>
                        <a:pt x="1059" y="95"/>
                        <a:pt x="1059" y="95"/>
                      </a:cubicBezTo>
                      <a:cubicBezTo>
                        <a:pt x="1059" y="95"/>
                        <a:pt x="1188" y="105"/>
                        <a:pt x="1131" y="374"/>
                      </a:cubicBezTo>
                      <a:cubicBezTo>
                        <a:pt x="1147" y="381"/>
                        <a:pt x="1159" y="402"/>
                        <a:pt x="1140" y="474"/>
                      </a:cubicBezTo>
                      <a:cubicBezTo>
                        <a:pt x="1121" y="543"/>
                        <a:pt x="1102" y="560"/>
                        <a:pt x="1090" y="560"/>
                      </a:cubicBezTo>
                      <a:cubicBezTo>
                        <a:pt x="1085" y="560"/>
                        <a:pt x="1083" y="557"/>
                        <a:pt x="1081" y="557"/>
                      </a:cubicBezTo>
                      <a:cubicBezTo>
                        <a:pt x="1071" y="593"/>
                        <a:pt x="1064" y="624"/>
                        <a:pt x="1047" y="65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6EDBFA6-3DE5-46E1-90EE-7AECC149263A}"/>
                  </a:ext>
                </a:extLst>
              </p:cNvPr>
              <p:cNvGrpSpPr/>
              <p:nvPr/>
            </p:nvGrpSpPr>
            <p:grpSpPr>
              <a:xfrm>
                <a:off x="2064047" y="1018285"/>
                <a:ext cx="1536960" cy="2505427"/>
                <a:chOff x="2064047" y="1018285"/>
                <a:chExt cx="1536960" cy="2505427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4D9A5B1-69D6-4B8B-B4AB-0DAD78F8A11E}"/>
                    </a:ext>
                  </a:extLst>
                </p:cNvPr>
                <p:cNvGrpSpPr/>
                <p:nvPr/>
              </p:nvGrpSpPr>
              <p:grpSpPr>
                <a:xfrm>
                  <a:off x="2064047" y="1018285"/>
                  <a:ext cx="1536960" cy="2505427"/>
                  <a:chOff x="2064047" y="1018285"/>
                  <a:chExt cx="1536960" cy="2505427"/>
                </a:xfrm>
                <a:solidFill>
                  <a:schemeClr val="accent1"/>
                </a:solidFill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6B8D9A34-0B57-41DF-A3B5-307F80103FE5}"/>
                      </a:ext>
                    </a:extLst>
                  </p:cNvPr>
                  <p:cNvSpPr/>
                  <p:nvPr/>
                </p:nvSpPr>
                <p:spPr>
                  <a:xfrm>
                    <a:off x="2064047" y="1018285"/>
                    <a:ext cx="156154" cy="1813612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A6A0AC5C-4132-4C78-A086-7AF550B9736B}"/>
                      </a:ext>
                    </a:extLst>
                  </p:cNvPr>
                  <p:cNvGrpSpPr/>
                  <p:nvPr/>
                </p:nvGrpSpPr>
                <p:grpSpPr>
                  <a:xfrm>
                    <a:off x="2064047" y="1986752"/>
                    <a:ext cx="1536960" cy="1536960"/>
                    <a:chOff x="1708171" y="1847214"/>
                    <a:chExt cx="1800000" cy="1800000"/>
                  </a:xfrm>
                  <a:grpFill/>
                </p:grpSpPr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675D52BF-EEBA-4163-A0FD-BC76E9449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4006" y="1893049"/>
                      <a:ext cx="1708330" cy="170833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28" name="Donut 21">
                      <a:extLst>
                        <a:ext uri="{FF2B5EF4-FFF2-40B4-BE49-F238E27FC236}">
                          <a16:creationId xmlns:a16="http://schemas.microsoft.com/office/drawing/2014/main" id="{57FE3A0E-246F-4A66-BA95-C99695C1F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8171" y="1847214"/>
                      <a:ext cx="1800000" cy="1800000"/>
                    </a:xfrm>
                    <a:prstGeom prst="donut">
                      <a:avLst>
                        <a:gd name="adj" fmla="val 1013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4" name="Freeform 39">
                  <a:extLst>
                    <a:ext uri="{FF2B5EF4-FFF2-40B4-BE49-F238E27FC236}">
                      <a16:creationId xmlns:a16="http://schemas.microsoft.com/office/drawing/2014/main" id="{D6D51195-84FC-4D62-B3C4-2434250D82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40854" y="2451548"/>
                  <a:ext cx="583346" cy="607368"/>
                </a:xfrm>
                <a:custGeom>
                  <a:avLst/>
                  <a:gdLst>
                    <a:gd name="T0" fmla="*/ 3679 w 5975"/>
                    <a:gd name="T1" fmla="*/ 5359 h 6221"/>
                    <a:gd name="T2" fmla="*/ 3626 w 5975"/>
                    <a:gd name="T3" fmla="*/ 5807 h 6221"/>
                    <a:gd name="T4" fmla="*/ 3365 w 5975"/>
                    <a:gd name="T5" fmla="*/ 6147 h 6221"/>
                    <a:gd name="T6" fmla="*/ 2676 w 5975"/>
                    <a:gd name="T7" fmla="*/ 6200 h 6221"/>
                    <a:gd name="T8" fmla="*/ 2424 w 5975"/>
                    <a:gd name="T9" fmla="*/ 5869 h 6221"/>
                    <a:gd name="T10" fmla="*/ 2277 w 5975"/>
                    <a:gd name="T11" fmla="*/ 5434 h 6221"/>
                    <a:gd name="T12" fmla="*/ 2451 w 5975"/>
                    <a:gd name="T13" fmla="*/ 5259 h 6221"/>
                    <a:gd name="T14" fmla="*/ 5123 w 5975"/>
                    <a:gd name="T15" fmla="*/ 4882 h 6221"/>
                    <a:gd name="T16" fmla="*/ 5072 w 5975"/>
                    <a:gd name="T17" fmla="*/ 5119 h 6221"/>
                    <a:gd name="T18" fmla="*/ 4854 w 5975"/>
                    <a:gd name="T19" fmla="*/ 5096 h 6221"/>
                    <a:gd name="T20" fmla="*/ 4400 w 5975"/>
                    <a:gd name="T21" fmla="*/ 4455 h 6221"/>
                    <a:gd name="T22" fmla="*/ 1482 w 5975"/>
                    <a:gd name="T23" fmla="*/ 4381 h 6221"/>
                    <a:gd name="T24" fmla="*/ 1588 w 5975"/>
                    <a:gd name="T25" fmla="*/ 4600 h 6221"/>
                    <a:gd name="T26" fmla="*/ 995 w 5975"/>
                    <a:gd name="T27" fmla="*/ 5147 h 6221"/>
                    <a:gd name="T28" fmla="*/ 825 w 5975"/>
                    <a:gd name="T29" fmla="*/ 4994 h 6221"/>
                    <a:gd name="T30" fmla="*/ 1370 w 5975"/>
                    <a:gd name="T31" fmla="*/ 4381 h 6221"/>
                    <a:gd name="T32" fmla="*/ 5937 w 5975"/>
                    <a:gd name="T33" fmla="*/ 2876 h 6221"/>
                    <a:gd name="T34" fmla="*/ 5909 w 5975"/>
                    <a:gd name="T35" fmla="*/ 3120 h 6221"/>
                    <a:gd name="T36" fmla="*/ 5087 w 5975"/>
                    <a:gd name="T37" fmla="*/ 3118 h 6221"/>
                    <a:gd name="T38" fmla="*/ 5061 w 5975"/>
                    <a:gd name="T39" fmla="*/ 2876 h 6221"/>
                    <a:gd name="T40" fmla="*/ 818 w 5975"/>
                    <a:gd name="T41" fmla="*/ 2815 h 6221"/>
                    <a:gd name="T42" fmla="*/ 946 w 5975"/>
                    <a:gd name="T43" fmla="*/ 3023 h 6221"/>
                    <a:gd name="T44" fmla="*/ 172 w 5975"/>
                    <a:gd name="T45" fmla="*/ 3158 h 6221"/>
                    <a:gd name="T46" fmla="*/ 0 w 5975"/>
                    <a:gd name="T47" fmla="*/ 2984 h 6221"/>
                    <a:gd name="T48" fmla="*/ 172 w 5975"/>
                    <a:gd name="T49" fmla="*/ 2812 h 6221"/>
                    <a:gd name="T50" fmla="*/ 2369 w 5975"/>
                    <a:gd name="T51" fmla="*/ 2074 h 6221"/>
                    <a:gd name="T52" fmla="*/ 1930 w 5975"/>
                    <a:gd name="T53" fmla="*/ 2662 h 6221"/>
                    <a:gd name="T54" fmla="*/ 1946 w 5975"/>
                    <a:gd name="T55" fmla="*/ 3126 h 6221"/>
                    <a:gd name="T56" fmla="*/ 2188 w 5975"/>
                    <a:gd name="T57" fmla="*/ 3099 h 6221"/>
                    <a:gd name="T58" fmla="*/ 2315 w 5975"/>
                    <a:gd name="T59" fmla="*/ 2634 h 6221"/>
                    <a:gd name="T60" fmla="*/ 2799 w 5975"/>
                    <a:gd name="T61" fmla="*/ 2254 h 6221"/>
                    <a:gd name="T62" fmla="*/ 3142 w 5975"/>
                    <a:gd name="T63" fmla="*/ 2135 h 6221"/>
                    <a:gd name="T64" fmla="*/ 3064 w 5975"/>
                    <a:gd name="T65" fmla="*/ 1902 h 6221"/>
                    <a:gd name="T66" fmla="*/ 3488 w 5975"/>
                    <a:gd name="T67" fmla="*/ 1537 h 6221"/>
                    <a:gd name="T68" fmla="*/ 4192 w 5975"/>
                    <a:gd name="T69" fmla="*/ 2038 h 6221"/>
                    <a:gd name="T70" fmla="*/ 4516 w 5975"/>
                    <a:gd name="T71" fmla="*/ 2853 h 6221"/>
                    <a:gd name="T72" fmla="*/ 4321 w 5975"/>
                    <a:gd name="T73" fmla="*/ 3744 h 6221"/>
                    <a:gd name="T74" fmla="*/ 3842 w 5975"/>
                    <a:gd name="T75" fmla="*/ 4402 h 6221"/>
                    <a:gd name="T76" fmla="*/ 3645 w 5975"/>
                    <a:gd name="T77" fmla="*/ 4948 h 6221"/>
                    <a:gd name="T78" fmla="*/ 2409 w 5975"/>
                    <a:gd name="T79" fmla="*/ 5005 h 6221"/>
                    <a:gd name="T80" fmla="*/ 2210 w 5975"/>
                    <a:gd name="T81" fmla="*/ 4602 h 6221"/>
                    <a:gd name="T82" fmla="*/ 1798 w 5975"/>
                    <a:gd name="T83" fmla="*/ 3954 h 6221"/>
                    <a:gd name="T84" fmla="*/ 1461 w 5975"/>
                    <a:gd name="T85" fmla="*/ 3137 h 6221"/>
                    <a:gd name="T86" fmla="*/ 1635 w 5975"/>
                    <a:gd name="T87" fmla="*/ 2260 h 6221"/>
                    <a:gd name="T88" fmla="*/ 2237 w 5975"/>
                    <a:gd name="T89" fmla="*/ 1647 h 6221"/>
                    <a:gd name="T90" fmla="*/ 4958 w 5975"/>
                    <a:gd name="T91" fmla="*/ 824 h 6221"/>
                    <a:gd name="T92" fmla="*/ 5150 w 5975"/>
                    <a:gd name="T93" fmla="*/ 977 h 6221"/>
                    <a:gd name="T94" fmla="*/ 4614 w 5975"/>
                    <a:gd name="T95" fmla="*/ 1584 h 6221"/>
                    <a:gd name="T96" fmla="*/ 4400 w 5975"/>
                    <a:gd name="T97" fmla="*/ 1516 h 6221"/>
                    <a:gd name="T98" fmla="*/ 4854 w 5975"/>
                    <a:gd name="T99" fmla="*/ 873 h 6221"/>
                    <a:gd name="T100" fmla="*/ 1086 w 5975"/>
                    <a:gd name="T101" fmla="*/ 847 h 6221"/>
                    <a:gd name="T102" fmla="*/ 1588 w 5975"/>
                    <a:gd name="T103" fmla="*/ 1479 h 6221"/>
                    <a:gd name="T104" fmla="*/ 1393 w 5975"/>
                    <a:gd name="T105" fmla="*/ 1592 h 6221"/>
                    <a:gd name="T106" fmla="*/ 823 w 5975"/>
                    <a:gd name="T107" fmla="*/ 1013 h 6221"/>
                    <a:gd name="T108" fmla="*/ 977 w 5975"/>
                    <a:gd name="T109" fmla="*/ 822 h 6221"/>
                    <a:gd name="T110" fmla="*/ 3155 w 5975"/>
                    <a:gd name="T111" fmla="*/ 132 h 6221"/>
                    <a:gd name="T112" fmla="*/ 3062 w 5975"/>
                    <a:gd name="T113" fmla="*/ 932 h 6221"/>
                    <a:gd name="T114" fmla="*/ 2831 w 5975"/>
                    <a:gd name="T115" fmla="*/ 855 h 6221"/>
                    <a:gd name="T116" fmla="*/ 2879 w 5975"/>
                    <a:gd name="T117" fmla="*/ 38 h 6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975" h="6221">
                      <a:moveTo>
                        <a:pt x="2451" y="5259"/>
                      </a:moveTo>
                      <a:lnTo>
                        <a:pt x="3522" y="5259"/>
                      </a:lnTo>
                      <a:lnTo>
                        <a:pt x="3562" y="5264"/>
                      </a:lnTo>
                      <a:lnTo>
                        <a:pt x="3598" y="5277"/>
                      </a:lnTo>
                      <a:lnTo>
                        <a:pt x="3632" y="5298"/>
                      </a:lnTo>
                      <a:lnTo>
                        <a:pt x="3658" y="5325"/>
                      </a:lnTo>
                      <a:lnTo>
                        <a:pt x="3679" y="5359"/>
                      </a:lnTo>
                      <a:lnTo>
                        <a:pt x="3692" y="5395"/>
                      </a:lnTo>
                      <a:lnTo>
                        <a:pt x="3696" y="5436"/>
                      </a:lnTo>
                      <a:lnTo>
                        <a:pt x="3696" y="5618"/>
                      </a:lnTo>
                      <a:lnTo>
                        <a:pt x="3692" y="5671"/>
                      </a:lnTo>
                      <a:lnTo>
                        <a:pt x="3677" y="5720"/>
                      </a:lnTo>
                      <a:lnTo>
                        <a:pt x="3656" y="5765"/>
                      </a:lnTo>
                      <a:lnTo>
                        <a:pt x="3626" y="5807"/>
                      </a:lnTo>
                      <a:lnTo>
                        <a:pt x="3590" y="5841"/>
                      </a:lnTo>
                      <a:lnTo>
                        <a:pt x="3549" y="5869"/>
                      </a:lnTo>
                      <a:lnTo>
                        <a:pt x="3503" y="5890"/>
                      </a:lnTo>
                      <a:lnTo>
                        <a:pt x="3452" y="5903"/>
                      </a:lnTo>
                      <a:lnTo>
                        <a:pt x="3407" y="6068"/>
                      </a:lnTo>
                      <a:lnTo>
                        <a:pt x="3391" y="6109"/>
                      </a:lnTo>
                      <a:lnTo>
                        <a:pt x="3365" y="6147"/>
                      </a:lnTo>
                      <a:lnTo>
                        <a:pt x="3335" y="6177"/>
                      </a:lnTo>
                      <a:lnTo>
                        <a:pt x="3297" y="6200"/>
                      </a:lnTo>
                      <a:lnTo>
                        <a:pt x="3253" y="6215"/>
                      </a:lnTo>
                      <a:lnTo>
                        <a:pt x="3208" y="6221"/>
                      </a:lnTo>
                      <a:lnTo>
                        <a:pt x="2765" y="6221"/>
                      </a:lnTo>
                      <a:lnTo>
                        <a:pt x="2718" y="6215"/>
                      </a:lnTo>
                      <a:lnTo>
                        <a:pt x="2676" y="6200"/>
                      </a:lnTo>
                      <a:lnTo>
                        <a:pt x="2638" y="6177"/>
                      </a:lnTo>
                      <a:lnTo>
                        <a:pt x="2608" y="6147"/>
                      </a:lnTo>
                      <a:lnTo>
                        <a:pt x="2581" y="6109"/>
                      </a:lnTo>
                      <a:lnTo>
                        <a:pt x="2566" y="6068"/>
                      </a:lnTo>
                      <a:lnTo>
                        <a:pt x="2523" y="5903"/>
                      </a:lnTo>
                      <a:lnTo>
                        <a:pt x="2472" y="5890"/>
                      </a:lnTo>
                      <a:lnTo>
                        <a:pt x="2424" y="5869"/>
                      </a:lnTo>
                      <a:lnTo>
                        <a:pt x="2383" y="5841"/>
                      </a:lnTo>
                      <a:lnTo>
                        <a:pt x="2347" y="5805"/>
                      </a:lnTo>
                      <a:lnTo>
                        <a:pt x="2316" y="5765"/>
                      </a:lnTo>
                      <a:lnTo>
                        <a:pt x="2296" y="5720"/>
                      </a:lnTo>
                      <a:lnTo>
                        <a:pt x="2281" y="5669"/>
                      </a:lnTo>
                      <a:lnTo>
                        <a:pt x="2277" y="5616"/>
                      </a:lnTo>
                      <a:lnTo>
                        <a:pt x="2277" y="5434"/>
                      </a:lnTo>
                      <a:lnTo>
                        <a:pt x="2281" y="5395"/>
                      </a:lnTo>
                      <a:lnTo>
                        <a:pt x="2294" y="5357"/>
                      </a:lnTo>
                      <a:lnTo>
                        <a:pt x="2315" y="5325"/>
                      </a:lnTo>
                      <a:lnTo>
                        <a:pt x="2341" y="5296"/>
                      </a:lnTo>
                      <a:lnTo>
                        <a:pt x="2373" y="5277"/>
                      </a:lnTo>
                      <a:lnTo>
                        <a:pt x="2411" y="5264"/>
                      </a:lnTo>
                      <a:lnTo>
                        <a:pt x="2451" y="5259"/>
                      </a:lnTo>
                      <a:close/>
                      <a:moveTo>
                        <a:pt x="4529" y="4374"/>
                      </a:moveTo>
                      <a:lnTo>
                        <a:pt x="4567" y="4374"/>
                      </a:lnTo>
                      <a:lnTo>
                        <a:pt x="4605" y="4381"/>
                      </a:lnTo>
                      <a:lnTo>
                        <a:pt x="4639" y="4398"/>
                      </a:lnTo>
                      <a:lnTo>
                        <a:pt x="4671" y="4423"/>
                      </a:lnTo>
                      <a:lnTo>
                        <a:pt x="5099" y="4852"/>
                      </a:lnTo>
                      <a:lnTo>
                        <a:pt x="5123" y="4882"/>
                      </a:lnTo>
                      <a:lnTo>
                        <a:pt x="5140" y="4918"/>
                      </a:lnTo>
                      <a:lnTo>
                        <a:pt x="5148" y="4956"/>
                      </a:lnTo>
                      <a:lnTo>
                        <a:pt x="5148" y="4994"/>
                      </a:lnTo>
                      <a:lnTo>
                        <a:pt x="5140" y="5030"/>
                      </a:lnTo>
                      <a:lnTo>
                        <a:pt x="5123" y="5066"/>
                      </a:lnTo>
                      <a:lnTo>
                        <a:pt x="5099" y="5096"/>
                      </a:lnTo>
                      <a:lnTo>
                        <a:pt x="5072" y="5119"/>
                      </a:lnTo>
                      <a:lnTo>
                        <a:pt x="5042" y="5134"/>
                      </a:lnTo>
                      <a:lnTo>
                        <a:pt x="5010" y="5143"/>
                      </a:lnTo>
                      <a:lnTo>
                        <a:pt x="4977" y="5147"/>
                      </a:lnTo>
                      <a:lnTo>
                        <a:pt x="4943" y="5143"/>
                      </a:lnTo>
                      <a:lnTo>
                        <a:pt x="4911" y="5134"/>
                      </a:lnTo>
                      <a:lnTo>
                        <a:pt x="4881" y="5119"/>
                      </a:lnTo>
                      <a:lnTo>
                        <a:pt x="4854" y="5096"/>
                      </a:lnTo>
                      <a:lnTo>
                        <a:pt x="4425" y="4667"/>
                      </a:lnTo>
                      <a:lnTo>
                        <a:pt x="4400" y="4636"/>
                      </a:lnTo>
                      <a:lnTo>
                        <a:pt x="4383" y="4600"/>
                      </a:lnTo>
                      <a:lnTo>
                        <a:pt x="4376" y="4565"/>
                      </a:lnTo>
                      <a:lnTo>
                        <a:pt x="4376" y="4527"/>
                      </a:lnTo>
                      <a:lnTo>
                        <a:pt x="4383" y="4489"/>
                      </a:lnTo>
                      <a:lnTo>
                        <a:pt x="4400" y="4455"/>
                      </a:lnTo>
                      <a:lnTo>
                        <a:pt x="4425" y="4423"/>
                      </a:lnTo>
                      <a:lnTo>
                        <a:pt x="4457" y="4398"/>
                      </a:lnTo>
                      <a:lnTo>
                        <a:pt x="4493" y="4381"/>
                      </a:lnTo>
                      <a:lnTo>
                        <a:pt x="4529" y="4374"/>
                      </a:lnTo>
                      <a:close/>
                      <a:moveTo>
                        <a:pt x="1406" y="4374"/>
                      </a:moveTo>
                      <a:lnTo>
                        <a:pt x="1444" y="4374"/>
                      </a:lnTo>
                      <a:lnTo>
                        <a:pt x="1482" y="4381"/>
                      </a:lnTo>
                      <a:lnTo>
                        <a:pt x="1516" y="4398"/>
                      </a:lnTo>
                      <a:lnTo>
                        <a:pt x="1546" y="4423"/>
                      </a:lnTo>
                      <a:lnTo>
                        <a:pt x="1573" y="4455"/>
                      </a:lnTo>
                      <a:lnTo>
                        <a:pt x="1588" y="4489"/>
                      </a:lnTo>
                      <a:lnTo>
                        <a:pt x="1597" y="4527"/>
                      </a:lnTo>
                      <a:lnTo>
                        <a:pt x="1597" y="4565"/>
                      </a:lnTo>
                      <a:lnTo>
                        <a:pt x="1588" y="4600"/>
                      </a:lnTo>
                      <a:lnTo>
                        <a:pt x="1573" y="4636"/>
                      </a:lnTo>
                      <a:lnTo>
                        <a:pt x="1546" y="4667"/>
                      </a:lnTo>
                      <a:lnTo>
                        <a:pt x="1118" y="5096"/>
                      </a:lnTo>
                      <a:lnTo>
                        <a:pt x="1090" y="5119"/>
                      </a:lnTo>
                      <a:lnTo>
                        <a:pt x="1062" y="5134"/>
                      </a:lnTo>
                      <a:lnTo>
                        <a:pt x="1030" y="5143"/>
                      </a:lnTo>
                      <a:lnTo>
                        <a:pt x="995" y="5147"/>
                      </a:lnTo>
                      <a:lnTo>
                        <a:pt x="963" y="5143"/>
                      </a:lnTo>
                      <a:lnTo>
                        <a:pt x="931" y="5134"/>
                      </a:lnTo>
                      <a:lnTo>
                        <a:pt x="901" y="5119"/>
                      </a:lnTo>
                      <a:lnTo>
                        <a:pt x="874" y="5096"/>
                      </a:lnTo>
                      <a:lnTo>
                        <a:pt x="850" y="5066"/>
                      </a:lnTo>
                      <a:lnTo>
                        <a:pt x="833" y="5030"/>
                      </a:lnTo>
                      <a:lnTo>
                        <a:pt x="825" y="4994"/>
                      </a:lnTo>
                      <a:lnTo>
                        <a:pt x="825" y="4956"/>
                      </a:lnTo>
                      <a:lnTo>
                        <a:pt x="833" y="4918"/>
                      </a:lnTo>
                      <a:lnTo>
                        <a:pt x="850" y="4882"/>
                      </a:lnTo>
                      <a:lnTo>
                        <a:pt x="874" y="4852"/>
                      </a:lnTo>
                      <a:lnTo>
                        <a:pt x="1304" y="4423"/>
                      </a:lnTo>
                      <a:lnTo>
                        <a:pt x="1334" y="4398"/>
                      </a:lnTo>
                      <a:lnTo>
                        <a:pt x="1370" y="4381"/>
                      </a:lnTo>
                      <a:lnTo>
                        <a:pt x="1406" y="4374"/>
                      </a:lnTo>
                      <a:close/>
                      <a:moveTo>
                        <a:pt x="5195" y="2812"/>
                      </a:moveTo>
                      <a:lnTo>
                        <a:pt x="5801" y="2812"/>
                      </a:lnTo>
                      <a:lnTo>
                        <a:pt x="5842" y="2815"/>
                      </a:lnTo>
                      <a:lnTo>
                        <a:pt x="5878" y="2829"/>
                      </a:lnTo>
                      <a:lnTo>
                        <a:pt x="5910" y="2849"/>
                      </a:lnTo>
                      <a:lnTo>
                        <a:pt x="5937" y="2876"/>
                      </a:lnTo>
                      <a:lnTo>
                        <a:pt x="5958" y="2908"/>
                      </a:lnTo>
                      <a:lnTo>
                        <a:pt x="5969" y="2944"/>
                      </a:lnTo>
                      <a:lnTo>
                        <a:pt x="5975" y="2984"/>
                      </a:lnTo>
                      <a:lnTo>
                        <a:pt x="5969" y="3023"/>
                      </a:lnTo>
                      <a:lnTo>
                        <a:pt x="5958" y="3061"/>
                      </a:lnTo>
                      <a:lnTo>
                        <a:pt x="5937" y="3093"/>
                      </a:lnTo>
                      <a:lnTo>
                        <a:pt x="5909" y="3120"/>
                      </a:lnTo>
                      <a:lnTo>
                        <a:pt x="5876" y="3139"/>
                      </a:lnTo>
                      <a:lnTo>
                        <a:pt x="5840" y="3152"/>
                      </a:lnTo>
                      <a:lnTo>
                        <a:pt x="5801" y="3158"/>
                      </a:lnTo>
                      <a:lnTo>
                        <a:pt x="5195" y="3158"/>
                      </a:lnTo>
                      <a:lnTo>
                        <a:pt x="5155" y="3152"/>
                      </a:lnTo>
                      <a:lnTo>
                        <a:pt x="5119" y="3139"/>
                      </a:lnTo>
                      <a:lnTo>
                        <a:pt x="5087" y="3118"/>
                      </a:lnTo>
                      <a:lnTo>
                        <a:pt x="5061" y="3092"/>
                      </a:lnTo>
                      <a:lnTo>
                        <a:pt x="5040" y="3059"/>
                      </a:lnTo>
                      <a:lnTo>
                        <a:pt x="5027" y="3023"/>
                      </a:lnTo>
                      <a:lnTo>
                        <a:pt x="5023" y="2984"/>
                      </a:lnTo>
                      <a:lnTo>
                        <a:pt x="5027" y="2944"/>
                      </a:lnTo>
                      <a:lnTo>
                        <a:pt x="5040" y="2908"/>
                      </a:lnTo>
                      <a:lnTo>
                        <a:pt x="5061" y="2876"/>
                      </a:lnTo>
                      <a:lnTo>
                        <a:pt x="5087" y="2849"/>
                      </a:lnTo>
                      <a:lnTo>
                        <a:pt x="5119" y="2829"/>
                      </a:lnTo>
                      <a:lnTo>
                        <a:pt x="5155" y="2815"/>
                      </a:lnTo>
                      <a:lnTo>
                        <a:pt x="5195" y="2812"/>
                      </a:lnTo>
                      <a:close/>
                      <a:moveTo>
                        <a:pt x="172" y="2812"/>
                      </a:moveTo>
                      <a:lnTo>
                        <a:pt x="778" y="2812"/>
                      </a:lnTo>
                      <a:lnTo>
                        <a:pt x="818" y="2815"/>
                      </a:lnTo>
                      <a:lnTo>
                        <a:pt x="855" y="2829"/>
                      </a:lnTo>
                      <a:lnTo>
                        <a:pt x="888" y="2849"/>
                      </a:lnTo>
                      <a:lnTo>
                        <a:pt x="914" y="2876"/>
                      </a:lnTo>
                      <a:lnTo>
                        <a:pt x="933" y="2908"/>
                      </a:lnTo>
                      <a:lnTo>
                        <a:pt x="946" y="2944"/>
                      </a:lnTo>
                      <a:lnTo>
                        <a:pt x="952" y="2984"/>
                      </a:lnTo>
                      <a:lnTo>
                        <a:pt x="946" y="3023"/>
                      </a:lnTo>
                      <a:lnTo>
                        <a:pt x="933" y="3061"/>
                      </a:lnTo>
                      <a:lnTo>
                        <a:pt x="914" y="3093"/>
                      </a:lnTo>
                      <a:lnTo>
                        <a:pt x="888" y="3120"/>
                      </a:lnTo>
                      <a:lnTo>
                        <a:pt x="855" y="3139"/>
                      </a:lnTo>
                      <a:lnTo>
                        <a:pt x="818" y="3152"/>
                      </a:lnTo>
                      <a:lnTo>
                        <a:pt x="778" y="3158"/>
                      </a:lnTo>
                      <a:lnTo>
                        <a:pt x="172" y="3158"/>
                      </a:lnTo>
                      <a:lnTo>
                        <a:pt x="132" y="3152"/>
                      </a:lnTo>
                      <a:lnTo>
                        <a:pt x="97" y="3139"/>
                      </a:lnTo>
                      <a:lnTo>
                        <a:pt x="64" y="3118"/>
                      </a:lnTo>
                      <a:lnTo>
                        <a:pt x="38" y="3092"/>
                      </a:lnTo>
                      <a:lnTo>
                        <a:pt x="17" y="3059"/>
                      </a:lnTo>
                      <a:lnTo>
                        <a:pt x="4" y="3023"/>
                      </a:lnTo>
                      <a:lnTo>
                        <a:pt x="0" y="2984"/>
                      </a:lnTo>
                      <a:lnTo>
                        <a:pt x="4" y="2944"/>
                      </a:lnTo>
                      <a:lnTo>
                        <a:pt x="17" y="2908"/>
                      </a:lnTo>
                      <a:lnTo>
                        <a:pt x="38" y="2876"/>
                      </a:lnTo>
                      <a:lnTo>
                        <a:pt x="64" y="2849"/>
                      </a:lnTo>
                      <a:lnTo>
                        <a:pt x="97" y="2829"/>
                      </a:lnTo>
                      <a:lnTo>
                        <a:pt x="132" y="2815"/>
                      </a:lnTo>
                      <a:lnTo>
                        <a:pt x="172" y="2812"/>
                      </a:lnTo>
                      <a:close/>
                      <a:moveTo>
                        <a:pt x="2986" y="1885"/>
                      </a:moveTo>
                      <a:lnTo>
                        <a:pt x="2875" y="1891"/>
                      </a:lnTo>
                      <a:lnTo>
                        <a:pt x="2765" y="1908"/>
                      </a:lnTo>
                      <a:lnTo>
                        <a:pt x="2659" y="1934"/>
                      </a:lnTo>
                      <a:lnTo>
                        <a:pt x="2557" y="1972"/>
                      </a:lnTo>
                      <a:lnTo>
                        <a:pt x="2460" y="2017"/>
                      </a:lnTo>
                      <a:lnTo>
                        <a:pt x="2369" y="2074"/>
                      </a:lnTo>
                      <a:lnTo>
                        <a:pt x="2284" y="2137"/>
                      </a:lnTo>
                      <a:lnTo>
                        <a:pt x="2205" y="2208"/>
                      </a:lnTo>
                      <a:lnTo>
                        <a:pt x="2133" y="2288"/>
                      </a:lnTo>
                      <a:lnTo>
                        <a:pt x="2070" y="2373"/>
                      </a:lnTo>
                      <a:lnTo>
                        <a:pt x="2014" y="2464"/>
                      </a:lnTo>
                      <a:lnTo>
                        <a:pt x="1966" y="2560"/>
                      </a:lnTo>
                      <a:lnTo>
                        <a:pt x="1930" y="2662"/>
                      </a:lnTo>
                      <a:lnTo>
                        <a:pt x="1902" y="2768"/>
                      </a:lnTo>
                      <a:lnTo>
                        <a:pt x="1885" y="2878"/>
                      </a:lnTo>
                      <a:lnTo>
                        <a:pt x="1879" y="2991"/>
                      </a:lnTo>
                      <a:lnTo>
                        <a:pt x="1885" y="3029"/>
                      </a:lnTo>
                      <a:lnTo>
                        <a:pt x="1898" y="3067"/>
                      </a:lnTo>
                      <a:lnTo>
                        <a:pt x="1917" y="3099"/>
                      </a:lnTo>
                      <a:lnTo>
                        <a:pt x="1946" y="3126"/>
                      </a:lnTo>
                      <a:lnTo>
                        <a:pt x="1976" y="3146"/>
                      </a:lnTo>
                      <a:lnTo>
                        <a:pt x="2014" y="3160"/>
                      </a:lnTo>
                      <a:lnTo>
                        <a:pt x="2053" y="3163"/>
                      </a:lnTo>
                      <a:lnTo>
                        <a:pt x="2093" y="3160"/>
                      </a:lnTo>
                      <a:lnTo>
                        <a:pt x="2129" y="3146"/>
                      </a:lnTo>
                      <a:lnTo>
                        <a:pt x="2161" y="3126"/>
                      </a:lnTo>
                      <a:lnTo>
                        <a:pt x="2188" y="3099"/>
                      </a:lnTo>
                      <a:lnTo>
                        <a:pt x="2209" y="3067"/>
                      </a:lnTo>
                      <a:lnTo>
                        <a:pt x="2222" y="3031"/>
                      </a:lnTo>
                      <a:lnTo>
                        <a:pt x="2226" y="2991"/>
                      </a:lnTo>
                      <a:lnTo>
                        <a:pt x="2231" y="2895"/>
                      </a:lnTo>
                      <a:lnTo>
                        <a:pt x="2248" y="2804"/>
                      </a:lnTo>
                      <a:lnTo>
                        <a:pt x="2277" y="2715"/>
                      </a:lnTo>
                      <a:lnTo>
                        <a:pt x="2315" y="2634"/>
                      </a:lnTo>
                      <a:lnTo>
                        <a:pt x="2362" y="2556"/>
                      </a:lnTo>
                      <a:lnTo>
                        <a:pt x="2419" y="2486"/>
                      </a:lnTo>
                      <a:lnTo>
                        <a:pt x="2483" y="2422"/>
                      </a:lnTo>
                      <a:lnTo>
                        <a:pt x="2553" y="2367"/>
                      </a:lnTo>
                      <a:lnTo>
                        <a:pt x="2631" y="2320"/>
                      </a:lnTo>
                      <a:lnTo>
                        <a:pt x="2712" y="2282"/>
                      </a:lnTo>
                      <a:lnTo>
                        <a:pt x="2799" y="2254"/>
                      </a:lnTo>
                      <a:lnTo>
                        <a:pt x="2892" y="2237"/>
                      </a:lnTo>
                      <a:lnTo>
                        <a:pt x="2986" y="2231"/>
                      </a:lnTo>
                      <a:lnTo>
                        <a:pt x="3026" y="2225"/>
                      </a:lnTo>
                      <a:lnTo>
                        <a:pt x="3064" y="2212"/>
                      </a:lnTo>
                      <a:lnTo>
                        <a:pt x="3096" y="2193"/>
                      </a:lnTo>
                      <a:lnTo>
                        <a:pt x="3123" y="2165"/>
                      </a:lnTo>
                      <a:lnTo>
                        <a:pt x="3142" y="2135"/>
                      </a:lnTo>
                      <a:lnTo>
                        <a:pt x="3155" y="2097"/>
                      </a:lnTo>
                      <a:lnTo>
                        <a:pt x="3161" y="2057"/>
                      </a:lnTo>
                      <a:lnTo>
                        <a:pt x="3155" y="2017"/>
                      </a:lnTo>
                      <a:lnTo>
                        <a:pt x="3142" y="1982"/>
                      </a:lnTo>
                      <a:lnTo>
                        <a:pt x="3123" y="1949"/>
                      </a:lnTo>
                      <a:lnTo>
                        <a:pt x="3096" y="1923"/>
                      </a:lnTo>
                      <a:lnTo>
                        <a:pt x="3064" y="1902"/>
                      </a:lnTo>
                      <a:lnTo>
                        <a:pt x="3026" y="1889"/>
                      </a:lnTo>
                      <a:lnTo>
                        <a:pt x="2986" y="1885"/>
                      </a:lnTo>
                      <a:close/>
                      <a:moveTo>
                        <a:pt x="2977" y="1454"/>
                      </a:moveTo>
                      <a:lnTo>
                        <a:pt x="3109" y="1458"/>
                      </a:lnTo>
                      <a:lnTo>
                        <a:pt x="3240" y="1473"/>
                      </a:lnTo>
                      <a:lnTo>
                        <a:pt x="3367" y="1499"/>
                      </a:lnTo>
                      <a:lnTo>
                        <a:pt x="3488" y="1537"/>
                      </a:lnTo>
                      <a:lnTo>
                        <a:pt x="3607" y="1583"/>
                      </a:lnTo>
                      <a:lnTo>
                        <a:pt x="3719" y="1639"/>
                      </a:lnTo>
                      <a:lnTo>
                        <a:pt x="3827" y="1702"/>
                      </a:lnTo>
                      <a:lnTo>
                        <a:pt x="3929" y="1775"/>
                      </a:lnTo>
                      <a:lnTo>
                        <a:pt x="4024" y="1855"/>
                      </a:lnTo>
                      <a:lnTo>
                        <a:pt x="4111" y="1944"/>
                      </a:lnTo>
                      <a:lnTo>
                        <a:pt x="4192" y="2038"/>
                      </a:lnTo>
                      <a:lnTo>
                        <a:pt x="4266" y="2139"/>
                      </a:lnTo>
                      <a:lnTo>
                        <a:pt x="4330" y="2246"/>
                      </a:lnTo>
                      <a:lnTo>
                        <a:pt x="4387" y="2358"/>
                      </a:lnTo>
                      <a:lnTo>
                        <a:pt x="4434" y="2475"/>
                      </a:lnTo>
                      <a:lnTo>
                        <a:pt x="4470" y="2598"/>
                      </a:lnTo>
                      <a:lnTo>
                        <a:pt x="4499" y="2723"/>
                      </a:lnTo>
                      <a:lnTo>
                        <a:pt x="4516" y="2853"/>
                      </a:lnTo>
                      <a:lnTo>
                        <a:pt x="4521" y="2986"/>
                      </a:lnTo>
                      <a:lnTo>
                        <a:pt x="4514" y="3122"/>
                      </a:lnTo>
                      <a:lnTo>
                        <a:pt x="4497" y="3254"/>
                      </a:lnTo>
                      <a:lnTo>
                        <a:pt x="4468" y="3385"/>
                      </a:lnTo>
                      <a:lnTo>
                        <a:pt x="4429" y="3509"/>
                      </a:lnTo>
                      <a:lnTo>
                        <a:pt x="4379" y="3629"/>
                      </a:lnTo>
                      <a:lnTo>
                        <a:pt x="4321" y="3744"/>
                      </a:lnTo>
                      <a:lnTo>
                        <a:pt x="4253" y="3852"/>
                      </a:lnTo>
                      <a:lnTo>
                        <a:pt x="4175" y="3954"/>
                      </a:lnTo>
                      <a:lnTo>
                        <a:pt x="4090" y="4048"/>
                      </a:lnTo>
                      <a:lnTo>
                        <a:pt x="4018" y="4130"/>
                      </a:lnTo>
                      <a:lnTo>
                        <a:pt x="3952" y="4217"/>
                      </a:lnTo>
                      <a:lnTo>
                        <a:pt x="3893" y="4307"/>
                      </a:lnTo>
                      <a:lnTo>
                        <a:pt x="3842" y="4402"/>
                      </a:lnTo>
                      <a:lnTo>
                        <a:pt x="3798" y="4500"/>
                      </a:lnTo>
                      <a:lnTo>
                        <a:pt x="3762" y="4602"/>
                      </a:lnTo>
                      <a:lnTo>
                        <a:pt x="3734" y="4706"/>
                      </a:lnTo>
                      <a:lnTo>
                        <a:pt x="3713" y="4812"/>
                      </a:lnTo>
                      <a:lnTo>
                        <a:pt x="3700" y="4863"/>
                      </a:lnTo>
                      <a:lnTo>
                        <a:pt x="3677" y="4909"/>
                      </a:lnTo>
                      <a:lnTo>
                        <a:pt x="3645" y="4948"/>
                      </a:lnTo>
                      <a:lnTo>
                        <a:pt x="3607" y="4981"/>
                      </a:lnTo>
                      <a:lnTo>
                        <a:pt x="3564" y="5005"/>
                      </a:lnTo>
                      <a:lnTo>
                        <a:pt x="3514" y="5020"/>
                      </a:lnTo>
                      <a:lnTo>
                        <a:pt x="3461" y="5026"/>
                      </a:lnTo>
                      <a:lnTo>
                        <a:pt x="2510" y="5026"/>
                      </a:lnTo>
                      <a:lnTo>
                        <a:pt x="2458" y="5020"/>
                      </a:lnTo>
                      <a:lnTo>
                        <a:pt x="2409" y="5005"/>
                      </a:lnTo>
                      <a:lnTo>
                        <a:pt x="2366" y="4981"/>
                      </a:lnTo>
                      <a:lnTo>
                        <a:pt x="2328" y="4948"/>
                      </a:lnTo>
                      <a:lnTo>
                        <a:pt x="2296" y="4909"/>
                      </a:lnTo>
                      <a:lnTo>
                        <a:pt x="2273" y="4863"/>
                      </a:lnTo>
                      <a:lnTo>
                        <a:pt x="2260" y="4814"/>
                      </a:lnTo>
                      <a:lnTo>
                        <a:pt x="2239" y="4706"/>
                      </a:lnTo>
                      <a:lnTo>
                        <a:pt x="2210" y="4602"/>
                      </a:lnTo>
                      <a:lnTo>
                        <a:pt x="2175" y="4500"/>
                      </a:lnTo>
                      <a:lnTo>
                        <a:pt x="2129" y="4402"/>
                      </a:lnTo>
                      <a:lnTo>
                        <a:pt x="2078" y="4307"/>
                      </a:lnTo>
                      <a:lnTo>
                        <a:pt x="2019" y="4215"/>
                      </a:lnTo>
                      <a:lnTo>
                        <a:pt x="1953" y="4130"/>
                      </a:lnTo>
                      <a:lnTo>
                        <a:pt x="1881" y="4048"/>
                      </a:lnTo>
                      <a:lnTo>
                        <a:pt x="1798" y="3954"/>
                      </a:lnTo>
                      <a:lnTo>
                        <a:pt x="1722" y="3854"/>
                      </a:lnTo>
                      <a:lnTo>
                        <a:pt x="1656" y="3746"/>
                      </a:lnTo>
                      <a:lnTo>
                        <a:pt x="1597" y="3634"/>
                      </a:lnTo>
                      <a:lnTo>
                        <a:pt x="1548" y="3515"/>
                      </a:lnTo>
                      <a:lnTo>
                        <a:pt x="1508" y="3394"/>
                      </a:lnTo>
                      <a:lnTo>
                        <a:pt x="1478" y="3267"/>
                      </a:lnTo>
                      <a:lnTo>
                        <a:pt x="1461" y="3137"/>
                      </a:lnTo>
                      <a:lnTo>
                        <a:pt x="1453" y="3003"/>
                      </a:lnTo>
                      <a:lnTo>
                        <a:pt x="1457" y="2868"/>
                      </a:lnTo>
                      <a:lnTo>
                        <a:pt x="1472" y="2740"/>
                      </a:lnTo>
                      <a:lnTo>
                        <a:pt x="1499" y="2613"/>
                      </a:lnTo>
                      <a:lnTo>
                        <a:pt x="1535" y="2490"/>
                      </a:lnTo>
                      <a:lnTo>
                        <a:pt x="1580" y="2373"/>
                      </a:lnTo>
                      <a:lnTo>
                        <a:pt x="1635" y="2260"/>
                      </a:lnTo>
                      <a:lnTo>
                        <a:pt x="1698" y="2152"/>
                      </a:lnTo>
                      <a:lnTo>
                        <a:pt x="1770" y="2052"/>
                      </a:lnTo>
                      <a:lnTo>
                        <a:pt x="1849" y="1955"/>
                      </a:lnTo>
                      <a:lnTo>
                        <a:pt x="1936" y="1868"/>
                      </a:lnTo>
                      <a:lnTo>
                        <a:pt x="2031" y="1787"/>
                      </a:lnTo>
                      <a:lnTo>
                        <a:pt x="2131" y="1713"/>
                      </a:lnTo>
                      <a:lnTo>
                        <a:pt x="2237" y="1647"/>
                      </a:lnTo>
                      <a:lnTo>
                        <a:pt x="2349" y="1590"/>
                      </a:lnTo>
                      <a:lnTo>
                        <a:pt x="2466" y="1543"/>
                      </a:lnTo>
                      <a:lnTo>
                        <a:pt x="2587" y="1505"/>
                      </a:lnTo>
                      <a:lnTo>
                        <a:pt x="2714" y="1477"/>
                      </a:lnTo>
                      <a:lnTo>
                        <a:pt x="2843" y="1460"/>
                      </a:lnTo>
                      <a:lnTo>
                        <a:pt x="2977" y="1454"/>
                      </a:lnTo>
                      <a:close/>
                      <a:moveTo>
                        <a:pt x="4958" y="824"/>
                      </a:moveTo>
                      <a:lnTo>
                        <a:pt x="4996" y="824"/>
                      </a:lnTo>
                      <a:lnTo>
                        <a:pt x="5032" y="832"/>
                      </a:lnTo>
                      <a:lnTo>
                        <a:pt x="5068" y="849"/>
                      </a:lnTo>
                      <a:lnTo>
                        <a:pt x="5100" y="873"/>
                      </a:lnTo>
                      <a:lnTo>
                        <a:pt x="5125" y="906"/>
                      </a:lnTo>
                      <a:lnTo>
                        <a:pt x="5140" y="940"/>
                      </a:lnTo>
                      <a:lnTo>
                        <a:pt x="5150" y="977"/>
                      </a:lnTo>
                      <a:lnTo>
                        <a:pt x="5150" y="1015"/>
                      </a:lnTo>
                      <a:lnTo>
                        <a:pt x="5140" y="1051"/>
                      </a:lnTo>
                      <a:lnTo>
                        <a:pt x="5125" y="1087"/>
                      </a:lnTo>
                      <a:lnTo>
                        <a:pt x="5100" y="1117"/>
                      </a:lnTo>
                      <a:lnTo>
                        <a:pt x="4671" y="1547"/>
                      </a:lnTo>
                      <a:lnTo>
                        <a:pt x="4644" y="1569"/>
                      </a:lnTo>
                      <a:lnTo>
                        <a:pt x="4614" y="1584"/>
                      </a:lnTo>
                      <a:lnTo>
                        <a:pt x="4582" y="1594"/>
                      </a:lnTo>
                      <a:lnTo>
                        <a:pt x="4548" y="1596"/>
                      </a:lnTo>
                      <a:lnTo>
                        <a:pt x="4516" y="1594"/>
                      </a:lnTo>
                      <a:lnTo>
                        <a:pt x="4483" y="1584"/>
                      </a:lnTo>
                      <a:lnTo>
                        <a:pt x="4453" y="1569"/>
                      </a:lnTo>
                      <a:lnTo>
                        <a:pt x="4425" y="1547"/>
                      </a:lnTo>
                      <a:lnTo>
                        <a:pt x="4400" y="1516"/>
                      </a:lnTo>
                      <a:lnTo>
                        <a:pt x="4383" y="1480"/>
                      </a:lnTo>
                      <a:lnTo>
                        <a:pt x="4376" y="1443"/>
                      </a:lnTo>
                      <a:lnTo>
                        <a:pt x="4376" y="1405"/>
                      </a:lnTo>
                      <a:lnTo>
                        <a:pt x="4383" y="1369"/>
                      </a:lnTo>
                      <a:lnTo>
                        <a:pt x="4400" y="1333"/>
                      </a:lnTo>
                      <a:lnTo>
                        <a:pt x="4425" y="1303"/>
                      </a:lnTo>
                      <a:lnTo>
                        <a:pt x="4854" y="873"/>
                      </a:lnTo>
                      <a:lnTo>
                        <a:pt x="4887" y="849"/>
                      </a:lnTo>
                      <a:lnTo>
                        <a:pt x="4921" y="832"/>
                      </a:lnTo>
                      <a:lnTo>
                        <a:pt x="4958" y="824"/>
                      </a:lnTo>
                      <a:close/>
                      <a:moveTo>
                        <a:pt x="977" y="822"/>
                      </a:moveTo>
                      <a:lnTo>
                        <a:pt x="1014" y="822"/>
                      </a:lnTo>
                      <a:lnTo>
                        <a:pt x="1052" y="830"/>
                      </a:lnTo>
                      <a:lnTo>
                        <a:pt x="1086" y="847"/>
                      </a:lnTo>
                      <a:lnTo>
                        <a:pt x="1118" y="872"/>
                      </a:lnTo>
                      <a:lnTo>
                        <a:pt x="1546" y="1301"/>
                      </a:lnTo>
                      <a:lnTo>
                        <a:pt x="1573" y="1333"/>
                      </a:lnTo>
                      <a:lnTo>
                        <a:pt x="1588" y="1367"/>
                      </a:lnTo>
                      <a:lnTo>
                        <a:pt x="1597" y="1405"/>
                      </a:lnTo>
                      <a:lnTo>
                        <a:pt x="1597" y="1443"/>
                      </a:lnTo>
                      <a:lnTo>
                        <a:pt x="1588" y="1479"/>
                      </a:lnTo>
                      <a:lnTo>
                        <a:pt x="1573" y="1515"/>
                      </a:lnTo>
                      <a:lnTo>
                        <a:pt x="1546" y="1545"/>
                      </a:lnTo>
                      <a:lnTo>
                        <a:pt x="1520" y="1567"/>
                      </a:lnTo>
                      <a:lnTo>
                        <a:pt x="1489" y="1583"/>
                      </a:lnTo>
                      <a:lnTo>
                        <a:pt x="1457" y="1592"/>
                      </a:lnTo>
                      <a:lnTo>
                        <a:pt x="1425" y="1596"/>
                      </a:lnTo>
                      <a:lnTo>
                        <a:pt x="1393" y="1592"/>
                      </a:lnTo>
                      <a:lnTo>
                        <a:pt x="1361" y="1583"/>
                      </a:lnTo>
                      <a:lnTo>
                        <a:pt x="1330" y="1567"/>
                      </a:lnTo>
                      <a:lnTo>
                        <a:pt x="1304" y="1545"/>
                      </a:lnTo>
                      <a:lnTo>
                        <a:pt x="872" y="1117"/>
                      </a:lnTo>
                      <a:lnTo>
                        <a:pt x="848" y="1085"/>
                      </a:lnTo>
                      <a:lnTo>
                        <a:pt x="831" y="1051"/>
                      </a:lnTo>
                      <a:lnTo>
                        <a:pt x="823" y="1013"/>
                      </a:lnTo>
                      <a:lnTo>
                        <a:pt x="823" y="976"/>
                      </a:lnTo>
                      <a:lnTo>
                        <a:pt x="831" y="938"/>
                      </a:lnTo>
                      <a:lnTo>
                        <a:pt x="848" y="904"/>
                      </a:lnTo>
                      <a:lnTo>
                        <a:pt x="872" y="872"/>
                      </a:lnTo>
                      <a:lnTo>
                        <a:pt x="905" y="847"/>
                      </a:lnTo>
                      <a:lnTo>
                        <a:pt x="939" y="830"/>
                      </a:lnTo>
                      <a:lnTo>
                        <a:pt x="977" y="822"/>
                      </a:lnTo>
                      <a:close/>
                      <a:moveTo>
                        <a:pt x="2986" y="0"/>
                      </a:moveTo>
                      <a:lnTo>
                        <a:pt x="3026" y="4"/>
                      </a:lnTo>
                      <a:lnTo>
                        <a:pt x="3064" y="17"/>
                      </a:lnTo>
                      <a:lnTo>
                        <a:pt x="3096" y="38"/>
                      </a:lnTo>
                      <a:lnTo>
                        <a:pt x="3123" y="64"/>
                      </a:lnTo>
                      <a:lnTo>
                        <a:pt x="3142" y="96"/>
                      </a:lnTo>
                      <a:lnTo>
                        <a:pt x="3155" y="132"/>
                      </a:lnTo>
                      <a:lnTo>
                        <a:pt x="3161" y="172"/>
                      </a:lnTo>
                      <a:lnTo>
                        <a:pt x="3161" y="777"/>
                      </a:lnTo>
                      <a:lnTo>
                        <a:pt x="3155" y="817"/>
                      </a:lnTo>
                      <a:lnTo>
                        <a:pt x="3142" y="855"/>
                      </a:lnTo>
                      <a:lnTo>
                        <a:pt x="3121" y="887"/>
                      </a:lnTo>
                      <a:lnTo>
                        <a:pt x="3094" y="913"/>
                      </a:lnTo>
                      <a:lnTo>
                        <a:pt x="3062" y="932"/>
                      </a:lnTo>
                      <a:lnTo>
                        <a:pt x="3026" y="945"/>
                      </a:lnTo>
                      <a:lnTo>
                        <a:pt x="2986" y="951"/>
                      </a:lnTo>
                      <a:lnTo>
                        <a:pt x="2947" y="945"/>
                      </a:lnTo>
                      <a:lnTo>
                        <a:pt x="2911" y="932"/>
                      </a:lnTo>
                      <a:lnTo>
                        <a:pt x="2879" y="913"/>
                      </a:lnTo>
                      <a:lnTo>
                        <a:pt x="2852" y="887"/>
                      </a:lnTo>
                      <a:lnTo>
                        <a:pt x="2831" y="855"/>
                      </a:lnTo>
                      <a:lnTo>
                        <a:pt x="2818" y="817"/>
                      </a:lnTo>
                      <a:lnTo>
                        <a:pt x="2814" y="777"/>
                      </a:lnTo>
                      <a:lnTo>
                        <a:pt x="2814" y="172"/>
                      </a:lnTo>
                      <a:lnTo>
                        <a:pt x="2818" y="132"/>
                      </a:lnTo>
                      <a:lnTo>
                        <a:pt x="2831" y="96"/>
                      </a:lnTo>
                      <a:lnTo>
                        <a:pt x="2852" y="64"/>
                      </a:lnTo>
                      <a:lnTo>
                        <a:pt x="2879" y="38"/>
                      </a:lnTo>
                      <a:lnTo>
                        <a:pt x="2911" y="17"/>
                      </a:lnTo>
                      <a:lnTo>
                        <a:pt x="2947" y="4"/>
                      </a:lnTo>
                      <a:lnTo>
                        <a:pt x="29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A4D948-9B0C-4D38-A335-E0C5E5F55E01}"/>
                </a:ext>
              </a:extLst>
            </p:cNvPr>
            <p:cNvGrpSpPr/>
            <p:nvPr/>
          </p:nvGrpSpPr>
          <p:grpSpPr>
            <a:xfrm>
              <a:off x="3783194" y="2156756"/>
              <a:ext cx="7710305" cy="3400970"/>
              <a:chOff x="3783194" y="2156756"/>
              <a:chExt cx="7710305" cy="340097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851735-05B8-42DE-BD5C-E5498270F9A9}"/>
                  </a:ext>
                </a:extLst>
              </p:cNvPr>
              <p:cNvSpPr/>
              <p:nvPr/>
            </p:nvSpPr>
            <p:spPr>
              <a:xfrm>
                <a:off x="3783194" y="2156756"/>
                <a:ext cx="7710305" cy="6463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th-TH" sz="3600" b="1" dirty="0">
                    <a:solidFill>
                      <a:schemeClr val="bg1"/>
                    </a:solidFill>
                  </a:rPr>
                  <a:t>พระราชบัญญัติสหกรณ์ พ.ศ.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2542 </a:t>
                </a:r>
                <a:r>
                  <a:rPr lang="th-TH" sz="3600" b="1" dirty="0">
                    <a:solidFill>
                      <a:schemeClr val="bg1"/>
                    </a:solidFill>
                  </a:rPr>
                  <a:t>และที่แก้ไขเพิ่มเติม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1837467-CA12-4251-A81B-3A3C556149AC}"/>
                  </a:ext>
                </a:extLst>
              </p:cNvPr>
              <p:cNvSpPr/>
              <p:nvPr/>
            </p:nvSpPr>
            <p:spPr>
              <a:xfrm>
                <a:off x="5307166" y="3534076"/>
                <a:ext cx="3862233" cy="6463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th-TH" sz="3600" b="1" dirty="0">
                    <a:solidFill>
                      <a:schemeClr val="bg1"/>
                    </a:solidFill>
                  </a:rPr>
                  <a:t>มาตรฐานรายงานทางการเงิน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8449DE-752E-49BF-9E25-A734EADA1DD9}"/>
                  </a:ext>
                </a:extLst>
              </p:cNvPr>
              <p:cNvSpPr/>
              <p:nvPr/>
            </p:nvSpPr>
            <p:spPr>
              <a:xfrm>
                <a:off x="6819024" y="4911395"/>
                <a:ext cx="3709276" cy="6463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th-TH" sz="3600" b="1" dirty="0">
                    <a:solidFill>
                      <a:schemeClr val="bg1"/>
                    </a:solidFill>
                  </a:rPr>
                  <a:t>มาตรฐานการสอบบัญชี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19F11F9-31AB-4CE5-A248-355C2B7A82EF}"/>
              </a:ext>
            </a:extLst>
          </p:cNvPr>
          <p:cNvSpPr/>
          <p:nvPr/>
        </p:nvSpPr>
        <p:spPr>
          <a:xfrm>
            <a:off x="0" y="981861"/>
            <a:ext cx="12192000" cy="44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F061D-A90E-48BC-B583-76BA50E0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18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FA7517D-C6E5-4CC6-A7FA-77D677F70601}"/>
              </a:ext>
            </a:extLst>
          </p:cNvPr>
          <p:cNvSpPr/>
          <p:nvPr/>
        </p:nvSpPr>
        <p:spPr>
          <a:xfrm>
            <a:off x="9972181" y="1384918"/>
            <a:ext cx="1689723" cy="5123800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596115"/>
            <a:ext cx="11509188" cy="68281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4572" dirty="0"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ภาพรวมมาตรฐานการสอบบัญชี</a:t>
            </a:r>
            <a:endParaRPr lang="en-US" sz="4572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1306" y="1251842"/>
            <a:ext cx="11310598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3270" y="1530351"/>
            <a:ext cx="2100366" cy="10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General Principles &amp; Responsibilities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350382" y="1558925"/>
            <a:ext cx="2102379" cy="10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Risk Assessment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Response to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Assessed Risks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4269509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Evidence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093987" y="1530351"/>
            <a:ext cx="2102379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 Conclusions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Reporting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7922494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Specialized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Areas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9658366" y="1515274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Using Work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of Others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1" name="ตาราง 3"/>
          <p:cNvGraphicFramePr>
            <a:graphicFrameLocks noGrp="1"/>
          </p:cNvGraphicFramePr>
          <p:nvPr/>
        </p:nvGraphicFramePr>
        <p:xfrm>
          <a:off x="585069" y="2625051"/>
          <a:ext cx="1658583" cy="40596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300" dirty="0"/>
                        <a:t>Framework</a:t>
                      </a:r>
                      <a:endParaRPr lang="th-TH" sz="23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200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210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220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230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240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250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260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265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ตาราง 8"/>
          <p:cNvGraphicFramePr>
            <a:graphicFrameLocks noGrp="1"/>
          </p:cNvGraphicFramePr>
          <p:nvPr/>
        </p:nvGraphicFramePr>
        <p:xfrm>
          <a:off x="2694191" y="2657565"/>
          <a:ext cx="1461999" cy="22090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315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402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ตาราง 9"/>
          <p:cNvGraphicFramePr>
            <a:graphicFrameLocks noGrp="1"/>
          </p:cNvGraphicFramePr>
          <p:nvPr/>
        </p:nvGraphicFramePr>
        <p:xfrm>
          <a:off x="4555465" y="2612566"/>
          <a:ext cx="1492206" cy="40903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9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540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560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570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580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ตาราง 14"/>
          <p:cNvGraphicFramePr>
            <a:graphicFrameLocks noGrp="1"/>
          </p:cNvGraphicFramePr>
          <p:nvPr/>
        </p:nvGraphicFramePr>
        <p:xfrm>
          <a:off x="6420220" y="2612566"/>
          <a:ext cx="1461999" cy="233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701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endParaRPr lang="en-US" sz="1900" dirty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705</a:t>
                      </a: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706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ตาราง 18"/>
          <p:cNvGraphicFramePr>
            <a:graphicFrameLocks noGrp="1"/>
          </p:cNvGraphicFramePr>
          <p:nvPr/>
        </p:nvGraphicFramePr>
        <p:xfrm>
          <a:off x="8252752" y="2589102"/>
          <a:ext cx="1459985" cy="11120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ตาราง 19"/>
          <p:cNvGraphicFramePr>
            <a:graphicFrameLocks noGrp="1"/>
          </p:cNvGraphicFramePr>
          <p:nvPr/>
        </p:nvGraphicFramePr>
        <p:xfrm>
          <a:off x="10085286" y="2588308"/>
          <a:ext cx="1461999" cy="11128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610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20</a:t>
            </a:fld>
            <a:endParaRPr lang="th-T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C0635-1E65-43C3-8C71-BCEB2B1928F0}"/>
              </a:ext>
            </a:extLst>
          </p:cNvPr>
          <p:cNvCxnSpPr>
            <a:cxnSpLocks/>
          </p:cNvCxnSpPr>
          <p:nvPr/>
        </p:nvCxnSpPr>
        <p:spPr>
          <a:xfrm>
            <a:off x="6420220" y="3422342"/>
            <a:ext cx="1461999" cy="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959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1C3EEC60-83B3-4175-947F-C526AE93C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05614"/>
              </p:ext>
            </p:extLst>
          </p:nvPr>
        </p:nvGraphicFramePr>
        <p:xfrm>
          <a:off x="419100" y="1389429"/>
          <a:ext cx="11430000" cy="23847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4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181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มาตรฐานการสอบบัญชี</a:t>
                      </a:r>
                      <a:r>
                        <a:rPr lang="th-TH" sz="20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จำนวน 37 ฉบับ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ลำดับ</a:t>
                      </a:r>
                    </a:p>
                  </a:txBody>
                  <a:tcPr marL="91439" marR="91439" marT="45726" marB="4572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</a:p>
                  </a:txBody>
                  <a:tcPr marL="91439" marR="91439" marT="45726" marB="4572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ชื่อมาตรฐาน</a:t>
                      </a:r>
                    </a:p>
                  </a:txBody>
                  <a:tcPr marL="91439" marR="91439" marT="45726" marB="4572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วันที่ถือปฏิบัติ</a:t>
                      </a:r>
                    </a:p>
                  </a:txBody>
                  <a:tcPr marL="91439" marR="91439" marT="45726" marB="45726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35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600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spc="-3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ข้อพิจารณาพิเศษ</a:t>
                      </a:r>
                      <a:r>
                        <a:rPr lang="th-TH" sz="1800" b="1" spc="-30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- การตรวจสอบงบการเงินของกลุ่มกิจการรวมถึงงานของผู้สอบบัญชีอื่น</a:t>
                      </a:r>
                      <a:endParaRPr lang="th-TH" sz="1800" b="1" spc="-3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36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610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การใช้ผลงานของผู้ตรวจสอบภายใน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2557</a:t>
                      </a: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37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620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การใช้ผลงานของผู้เชี่ยวชาญของผู้สอบบัญชี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373" name="TextBox 2">
            <a:extLst>
              <a:ext uri="{FF2B5EF4-FFF2-40B4-BE49-F238E27FC236}">
                <a16:creationId xmlns:a16="http://schemas.microsoft.com/office/drawing/2014/main" id="{8A635ED0-00A4-495F-BB60-902DFA1B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483" y="533112"/>
            <a:ext cx="3332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มาตรฐานการสอบบัญชี (ต่อ)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3D9B96-DB21-4DD8-A04A-DBA83D9D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61571"/>
            <a:ext cx="11278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3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31FCF572-E844-4519-90FE-C0F3E6380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14744"/>
              </p:ext>
            </p:extLst>
          </p:nvPr>
        </p:nvGraphicFramePr>
        <p:xfrm>
          <a:off x="330200" y="1357313"/>
          <a:ext cx="11531601" cy="18050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065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มาตรฐานงานสอบทาน จำนวน 2 ฉบับ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73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ลำดับ</a:t>
                      </a:r>
                    </a:p>
                  </a:txBody>
                  <a:tcPr marL="91439" marR="91439" marT="45712" marB="4571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</a:p>
                  </a:txBody>
                  <a:tcPr marL="91439" marR="91439" marT="45712" marB="4571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ชื่อมาตรฐาน</a:t>
                      </a:r>
                    </a:p>
                  </a:txBody>
                  <a:tcPr marL="91439" marR="91439" marT="45712" marB="4571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วันที่ถือปฏิบัติ</a:t>
                      </a:r>
                    </a:p>
                  </a:txBody>
                  <a:tcPr marL="91439" marR="91439" marT="45712" marB="45712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2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TSRE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2400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  <a:endParaRPr lang="th-TH" sz="14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งานการสอบทานงบการเงิน (โดยผู้ประกอบวิชาชีพซึ่งไม่ใช่ผู้สอบบัญชีรับอนุญาตของกิจการ)</a:t>
                      </a: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2559</a:t>
                      </a:r>
                    </a:p>
                  </a:txBody>
                  <a:tcPr marL="91439" marR="91439"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7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TSRE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2410</a:t>
                      </a: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การสอบทานข้อมูลทางการเงินระหว่างกาลโดยผู้สอบบัญชีรับอนุญาตของกิจการ</a:t>
                      </a: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8" name="TextBox 6">
            <a:extLst>
              <a:ext uri="{FF2B5EF4-FFF2-40B4-BE49-F238E27FC236}">
                <a16:creationId xmlns:a16="http://schemas.microsoft.com/office/drawing/2014/main" id="{A327CD7F-E351-45CD-8301-F4F830277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819" y="660414"/>
            <a:ext cx="3332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/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มาตรฐานการสอบบัญชี (ต่อ)</a:t>
            </a:r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305C89BB-EBB5-4704-BCAB-D0E89B64F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74386"/>
              </p:ext>
            </p:extLst>
          </p:nvPr>
        </p:nvGraphicFramePr>
        <p:xfrm>
          <a:off x="330199" y="3387750"/>
          <a:ext cx="11531602" cy="28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134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มาตรฐานงานที่ให้ความเชื่อมั่น</a:t>
                      </a:r>
                      <a:r>
                        <a:rPr lang="th-TH" sz="20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จำนวน 4 ฉบับ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ลำดับ</a:t>
                      </a:r>
                    </a:p>
                  </a:txBody>
                  <a:tcPr marL="91439" marR="91439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</a:p>
                  </a:txBody>
                  <a:tcPr marL="91439" marR="91439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ชื่อมาตรฐาน</a:t>
                      </a:r>
                    </a:p>
                  </a:txBody>
                  <a:tcPr marL="91439" marR="91439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วันที่ถือปฏิบัติ</a:t>
                      </a:r>
                    </a:p>
                  </a:txBody>
                  <a:tcPr marL="91439" marR="91439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TSAE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3000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  <a:endParaRPr lang="th-TH" sz="14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งานที่ให้ความเชื่อมั่นนอกเหนือจากการตรวจสอบหรือการสอบทานข้อมูลทางการเงินในอดีต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กรกฎาคม 2559</a:t>
                      </a: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TSAE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3400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การตรวจสอบข้อมูลทางการเงินที่เกี่ยวกับอนาคต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TSAE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3402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รายงานที่ให้ความเชื่อมั่นต่อการควบคุมขององค์กรที่ให้บริการ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2555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TSAE</a:t>
                      </a:r>
                      <a:r>
                        <a:rPr lang="en-US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3420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งานที่ให้ความเชื่อมั่นเพื่อรายงานต่อการรวบรวมข้อมูลทางการเงินเสมือนที่รวมอยู่ในหนังสือชี้ชวน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30 มิถุนายน</a:t>
                      </a:r>
                      <a:r>
                        <a:rPr lang="th-TH" sz="1800" b="1" baseline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2557</a:t>
                      </a:r>
                      <a:endParaRPr lang="th-TH" sz="1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73C959B-1AC5-409B-AD23-E984027C2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" y="229455"/>
            <a:ext cx="1127858" cy="11278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2CE636D0-3E54-4F47-AE93-A0D1481E2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71031"/>
              </p:ext>
            </p:extLst>
          </p:nvPr>
        </p:nvGraphicFramePr>
        <p:xfrm>
          <a:off x="241300" y="1362076"/>
          <a:ext cx="11633200" cy="17446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208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มาตรฐานงานบริการเกี่ยวเนื่อง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จำนวน 2 ฉบับ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1439" marR="91439" marT="45729" marB="45729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ลำดับ</a:t>
                      </a:r>
                    </a:p>
                  </a:txBody>
                  <a:tcPr marL="91439" marR="91439" marT="45729" marB="45729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</a:t>
                      </a:r>
                    </a:p>
                  </a:txBody>
                  <a:tcPr marL="91439" marR="91439" marT="45729" marB="45729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ชื่อมาตรฐาน</a:t>
                      </a:r>
                    </a:p>
                  </a:txBody>
                  <a:tcPr marL="91439" marR="91439" marT="45729" marB="45729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วันที่ถือปฏิบัติ</a:t>
                      </a:r>
                    </a:p>
                  </a:txBody>
                  <a:tcPr marL="91439" marR="91439" marT="45729" marB="45729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1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 marL="91439" marR="91439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TSRS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4400</a:t>
                      </a:r>
                    </a:p>
                  </a:txBody>
                  <a:tcPr marL="91439" marR="91439"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งานการปฏิบัติงานตามวิธีการที่ตกลงร่วมกันที่เกี่ยวกับข้อมูลทางการเงิน</a:t>
                      </a:r>
                    </a:p>
                  </a:txBody>
                  <a:tcPr marL="91439" marR="91439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2555</a:t>
                      </a:r>
                    </a:p>
                  </a:txBody>
                  <a:tcPr marL="91439" marR="91439" marT="45729" marB="457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3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</a:p>
                  </a:txBody>
                  <a:tcPr marL="91439" marR="91439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TSRS </a:t>
                      </a: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รหัส 4410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(ปรับปรุง)</a:t>
                      </a:r>
                    </a:p>
                  </a:txBody>
                  <a:tcPr marL="91439" marR="91439"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งานการรวบรวมข้อมูล</a:t>
                      </a:r>
                    </a:p>
                  </a:txBody>
                  <a:tcPr marL="91439" marR="91439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 มกราคม 2559</a:t>
                      </a:r>
                    </a:p>
                  </a:txBody>
                  <a:tcPr marL="91439" marR="91439" marT="45729" marB="4572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2" name="TextBox 4">
            <a:extLst>
              <a:ext uri="{FF2B5EF4-FFF2-40B4-BE49-F238E27FC236}">
                <a16:creationId xmlns:a16="http://schemas.microsoft.com/office/drawing/2014/main" id="{C6387155-FE96-4D26-84F2-2E5B2409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163" y="554468"/>
            <a:ext cx="3332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/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มาตรฐานการสอบบัญชี (ต่อ)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72872E4E-6F41-48F2-BDC7-10C167C63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62917"/>
              </p:ext>
            </p:extLst>
          </p:nvPr>
        </p:nvGraphicFramePr>
        <p:xfrm>
          <a:off x="241300" y="3329572"/>
          <a:ext cx="11633200" cy="13733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044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แม่บทสำหรับงานที่ความเชื่อมั่น</a:t>
                      </a:r>
                      <a:r>
                        <a:rPr lang="th-TH" sz="2000" baseline="0" dirty="0"/>
                        <a:t> จำนวน 1 ฉบับ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0" marB="457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5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ลำดับ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รหัส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ชื่อมาตรฐาน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วันที่ถือปฏิบัติ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0" marB="4571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92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/>
                        <a:t>1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/>
                        <a:t>แม่บท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/>
                        <a:t>(ปรับปรุง)</a:t>
                      </a:r>
                      <a:endParaRPr lang="th-TH" sz="1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0" marB="4571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/>
                        <a:t>แม่บทสำหรับงานที่ให้ความเชื่อมั่น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/>
                        <a:t>1 กรกฎาคม 2559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D47EE407-E684-4147-90ED-44C89DF6F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73838"/>
              </p:ext>
            </p:extLst>
          </p:nvPr>
        </p:nvGraphicFramePr>
        <p:xfrm>
          <a:off x="241300" y="4903599"/>
          <a:ext cx="11633200" cy="15257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052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คำอธิบายวิธีปฏิบัติงานตรวจสอบ</a:t>
                      </a:r>
                      <a:r>
                        <a:rPr lang="th-TH" sz="2000" baseline="0" dirty="0"/>
                        <a:t> จำนวน 1 ฉบับ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1" marB="4571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ลำดับ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1" marB="4571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รหัส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1" marB="4571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ชื่อมาตรฐาน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1" marB="4571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วันที่ถือปฏิบัติ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1" marB="45711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374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/>
                        <a:t>1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/>
                        <a:t>คำอธิบายวิธีปฏิบัติ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/>
                        <a:t>งานตรวจสอบ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/>
                        <a:t> รหัส 1000</a:t>
                      </a:r>
                      <a:endParaRPr lang="th-TH" sz="1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/>
                        <a:t>ข้อพิจารณาเฉพาะในการตรวจสอบเครื่องมือทางการเงิน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/>
                        <a:t>2557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39" marR="91439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B103AFE-3893-42E6-9469-31C0CDDD2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34218"/>
            <a:ext cx="1127858" cy="11278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B573-6D3F-48BB-9094-F31ED94E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48" y="237468"/>
            <a:ext cx="11509188" cy="682811"/>
          </a:xfrm>
        </p:spPr>
        <p:txBody>
          <a:bodyPr/>
          <a:lstStyle/>
          <a:p>
            <a:r>
              <a:rPr lang="th-TH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รูปแบบของมาตรฐานการสอบบัญชี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5 </a:t>
            </a:r>
            <a:r>
              <a:rPr lang="th-TH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ส่วน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DFDAA-523C-4AD2-BECD-51041A69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C65A37-AF6F-4B7C-9EBD-00D760E0F59B}"/>
              </a:ext>
            </a:extLst>
          </p:cNvPr>
          <p:cNvGrpSpPr/>
          <p:nvPr/>
        </p:nvGrpSpPr>
        <p:grpSpPr>
          <a:xfrm>
            <a:off x="792252" y="1340506"/>
            <a:ext cx="11341067" cy="5005557"/>
            <a:chOff x="792252" y="1395926"/>
            <a:chExt cx="11341067" cy="50055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C4CE4E-A653-4890-94B5-E15426538577}"/>
                </a:ext>
              </a:extLst>
            </p:cNvPr>
            <p:cNvGrpSpPr/>
            <p:nvPr/>
          </p:nvGrpSpPr>
          <p:grpSpPr>
            <a:xfrm>
              <a:off x="880888" y="1395926"/>
              <a:ext cx="10430225" cy="2880245"/>
              <a:chOff x="881231" y="1329875"/>
              <a:chExt cx="10430225" cy="288024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3CF60BA-1110-4C0B-9073-507C8C2D33A6}"/>
                  </a:ext>
                </a:extLst>
              </p:cNvPr>
              <p:cNvGrpSpPr/>
              <p:nvPr/>
            </p:nvGrpSpPr>
            <p:grpSpPr>
              <a:xfrm>
                <a:off x="881231" y="1329875"/>
                <a:ext cx="2280196" cy="2880245"/>
                <a:chOff x="1319666" y="1371600"/>
                <a:chExt cx="2088349" cy="2611795"/>
              </a:xfrm>
            </p:grpSpPr>
            <p:sp>
              <p:nvSpPr>
                <p:cNvPr id="36" name="Rectangle 5">
                  <a:extLst>
                    <a:ext uri="{FF2B5EF4-FFF2-40B4-BE49-F238E27FC236}">
                      <a16:creationId xmlns:a16="http://schemas.microsoft.com/office/drawing/2014/main" id="{3C4186FA-358E-4E1C-B3B7-75E1682C2FBC}"/>
                    </a:ext>
                  </a:extLst>
                </p:cNvPr>
                <p:cNvSpPr/>
                <p:nvPr/>
              </p:nvSpPr>
              <p:spPr>
                <a:xfrm rot="10800000" flipV="1">
                  <a:off x="1319666" y="1371600"/>
                  <a:ext cx="2088349" cy="2611795"/>
                </a:xfrm>
                <a:custGeom>
                  <a:avLst/>
                  <a:gdLst>
                    <a:gd name="connsiteX0" fmla="*/ 872209 w 1795780"/>
                    <a:gd name="connsiteY0" fmla="*/ 3 h 2561350"/>
                    <a:gd name="connsiteX1" fmla="*/ 1086522 w 1795780"/>
                    <a:gd name="connsiteY1" fmla="*/ 286050 h 2561350"/>
                    <a:gd name="connsiteX2" fmla="*/ 1064386 w 1795780"/>
                    <a:gd name="connsiteY2" fmla="*/ 389002 h 2561350"/>
                    <a:gd name="connsiteX3" fmla="*/ 1795780 w 1795780"/>
                    <a:gd name="connsiteY3" fmla="*/ 389002 h 2561350"/>
                    <a:gd name="connsiteX4" fmla="*/ 1795780 w 1795780"/>
                    <a:gd name="connsiteY4" fmla="*/ 1063389 h 2561350"/>
                    <a:gd name="connsiteX5" fmla="*/ 1706462 w 1795780"/>
                    <a:gd name="connsiteY5" fmla="*/ 1037347 h 2561350"/>
                    <a:gd name="connsiteX6" fmla="*/ 1704082 w 1795780"/>
                    <a:gd name="connsiteY6" fmla="*/ 1487403 h 2561350"/>
                    <a:gd name="connsiteX7" fmla="*/ 1795780 w 1795780"/>
                    <a:gd name="connsiteY7" fmla="*/ 1449629 h 2561350"/>
                    <a:gd name="connsiteX8" fmla="*/ 1795780 w 1795780"/>
                    <a:gd name="connsiteY8" fmla="*/ 2167002 h 2561350"/>
                    <a:gd name="connsiteX9" fmla="*/ 1066649 w 1795780"/>
                    <a:gd name="connsiteY9" fmla="*/ 2167002 h 2561350"/>
                    <a:gd name="connsiteX10" fmla="*/ 1086522 w 1795780"/>
                    <a:gd name="connsiteY10" fmla="*/ 2275300 h 2561350"/>
                    <a:gd name="connsiteX11" fmla="*/ 636466 w 1795780"/>
                    <a:gd name="connsiteY11" fmla="*/ 2277680 h 2561350"/>
                    <a:gd name="connsiteX12" fmla="*/ 666399 w 1795780"/>
                    <a:gd name="connsiteY12" fmla="*/ 2167002 h 2561350"/>
                    <a:gd name="connsiteX13" fmla="*/ 0 w 1795780"/>
                    <a:gd name="connsiteY13" fmla="*/ 2167002 h 2561350"/>
                    <a:gd name="connsiteX14" fmla="*/ 0 w 1795780"/>
                    <a:gd name="connsiteY14" fmla="*/ 1458174 h 2561350"/>
                    <a:gd name="connsiteX15" fmla="*/ 94999 w 1795780"/>
                    <a:gd name="connsiteY15" fmla="*/ 1495354 h 2561350"/>
                    <a:gd name="connsiteX16" fmla="*/ 92619 w 1795780"/>
                    <a:gd name="connsiteY16" fmla="*/ 1045298 h 2561350"/>
                    <a:gd name="connsiteX17" fmla="*/ 0 w 1795780"/>
                    <a:gd name="connsiteY17" fmla="*/ 1071146 h 2561350"/>
                    <a:gd name="connsiteX18" fmla="*/ 0 w 1795780"/>
                    <a:gd name="connsiteY18" fmla="*/ 389002 h 2561350"/>
                    <a:gd name="connsiteX19" fmla="*/ 671370 w 1795780"/>
                    <a:gd name="connsiteY19" fmla="*/ 389002 h 2561350"/>
                    <a:gd name="connsiteX20" fmla="*/ 636466 w 1795780"/>
                    <a:gd name="connsiteY20" fmla="*/ 283670 h 2561350"/>
                    <a:gd name="connsiteX21" fmla="*/ 872209 w 1795780"/>
                    <a:gd name="connsiteY21" fmla="*/ 3 h 2561350"/>
                    <a:gd name="connsiteX0" fmla="*/ 872209 w 1795780"/>
                    <a:gd name="connsiteY0" fmla="*/ 3 h 2561350"/>
                    <a:gd name="connsiteX1" fmla="*/ 1086522 w 1795780"/>
                    <a:gd name="connsiteY1" fmla="*/ 286050 h 2561350"/>
                    <a:gd name="connsiteX2" fmla="*/ 1064386 w 1795780"/>
                    <a:gd name="connsiteY2" fmla="*/ 389002 h 2561350"/>
                    <a:gd name="connsiteX3" fmla="*/ 1795780 w 1795780"/>
                    <a:gd name="connsiteY3" fmla="*/ 389002 h 2561350"/>
                    <a:gd name="connsiteX4" fmla="*/ 1795780 w 1795780"/>
                    <a:gd name="connsiteY4" fmla="*/ 1063389 h 2561350"/>
                    <a:gd name="connsiteX5" fmla="*/ 1706462 w 1795780"/>
                    <a:gd name="connsiteY5" fmla="*/ 1037347 h 2561350"/>
                    <a:gd name="connsiteX6" fmla="*/ 1704082 w 1795780"/>
                    <a:gd name="connsiteY6" fmla="*/ 1487403 h 2561350"/>
                    <a:gd name="connsiteX7" fmla="*/ 1795780 w 1795780"/>
                    <a:gd name="connsiteY7" fmla="*/ 1449629 h 2561350"/>
                    <a:gd name="connsiteX8" fmla="*/ 1795780 w 1795780"/>
                    <a:gd name="connsiteY8" fmla="*/ 2167002 h 2561350"/>
                    <a:gd name="connsiteX9" fmla="*/ 1066649 w 1795780"/>
                    <a:gd name="connsiteY9" fmla="*/ 2167002 h 2561350"/>
                    <a:gd name="connsiteX10" fmla="*/ 1086522 w 1795780"/>
                    <a:gd name="connsiteY10" fmla="*/ 2275300 h 2561350"/>
                    <a:gd name="connsiteX11" fmla="*/ 636466 w 1795780"/>
                    <a:gd name="connsiteY11" fmla="*/ 2277680 h 2561350"/>
                    <a:gd name="connsiteX12" fmla="*/ 666399 w 1795780"/>
                    <a:gd name="connsiteY12" fmla="*/ 2167002 h 2561350"/>
                    <a:gd name="connsiteX13" fmla="*/ 0 w 1795780"/>
                    <a:gd name="connsiteY13" fmla="*/ 2167002 h 2561350"/>
                    <a:gd name="connsiteX14" fmla="*/ 0 w 1795780"/>
                    <a:gd name="connsiteY14" fmla="*/ 1458174 h 2561350"/>
                    <a:gd name="connsiteX15" fmla="*/ 94999 w 1795780"/>
                    <a:gd name="connsiteY15" fmla="*/ 1495354 h 2561350"/>
                    <a:gd name="connsiteX16" fmla="*/ 92619 w 1795780"/>
                    <a:gd name="connsiteY16" fmla="*/ 1045298 h 2561350"/>
                    <a:gd name="connsiteX17" fmla="*/ 0 w 1795780"/>
                    <a:gd name="connsiteY17" fmla="*/ 1071146 h 2561350"/>
                    <a:gd name="connsiteX18" fmla="*/ 0 w 1795780"/>
                    <a:gd name="connsiteY18" fmla="*/ 389002 h 2561350"/>
                    <a:gd name="connsiteX19" fmla="*/ 671370 w 1795780"/>
                    <a:gd name="connsiteY19" fmla="*/ 389002 h 2561350"/>
                    <a:gd name="connsiteX20" fmla="*/ 636466 w 1795780"/>
                    <a:gd name="connsiteY20" fmla="*/ 283670 h 2561350"/>
                    <a:gd name="connsiteX21" fmla="*/ 872209 w 179578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949187"/>
                    <a:gd name="connsiteY0" fmla="*/ 3 h 2561350"/>
                    <a:gd name="connsiteX1" fmla="*/ 1132942 w 1949187"/>
                    <a:gd name="connsiteY1" fmla="*/ 286050 h 2561350"/>
                    <a:gd name="connsiteX2" fmla="*/ 1110806 w 1949187"/>
                    <a:gd name="connsiteY2" fmla="*/ 389002 h 2561350"/>
                    <a:gd name="connsiteX3" fmla="*/ 1862094 w 1949187"/>
                    <a:gd name="connsiteY3" fmla="*/ 369108 h 2561350"/>
                    <a:gd name="connsiteX4" fmla="*/ 1842200 w 1949187"/>
                    <a:gd name="connsiteY4" fmla="*/ 1063389 h 2561350"/>
                    <a:gd name="connsiteX5" fmla="*/ 1752882 w 1949187"/>
                    <a:gd name="connsiteY5" fmla="*/ 1037347 h 2561350"/>
                    <a:gd name="connsiteX6" fmla="*/ 1750502 w 1949187"/>
                    <a:gd name="connsiteY6" fmla="*/ 1487403 h 2561350"/>
                    <a:gd name="connsiteX7" fmla="*/ 1842200 w 1949187"/>
                    <a:gd name="connsiteY7" fmla="*/ 1449629 h 2561350"/>
                    <a:gd name="connsiteX8" fmla="*/ 1842200 w 1949187"/>
                    <a:gd name="connsiteY8" fmla="*/ 2167002 h 2561350"/>
                    <a:gd name="connsiteX9" fmla="*/ 1113069 w 1949187"/>
                    <a:gd name="connsiteY9" fmla="*/ 2167002 h 2561350"/>
                    <a:gd name="connsiteX10" fmla="*/ 1132942 w 1949187"/>
                    <a:gd name="connsiteY10" fmla="*/ 2275300 h 2561350"/>
                    <a:gd name="connsiteX11" fmla="*/ 682886 w 1949187"/>
                    <a:gd name="connsiteY11" fmla="*/ 2277680 h 2561350"/>
                    <a:gd name="connsiteX12" fmla="*/ 712819 w 1949187"/>
                    <a:gd name="connsiteY12" fmla="*/ 2167002 h 2561350"/>
                    <a:gd name="connsiteX13" fmla="*/ 46420 w 1949187"/>
                    <a:gd name="connsiteY13" fmla="*/ 2167002 h 2561350"/>
                    <a:gd name="connsiteX14" fmla="*/ 46420 w 1949187"/>
                    <a:gd name="connsiteY14" fmla="*/ 1458174 h 2561350"/>
                    <a:gd name="connsiteX15" fmla="*/ 141419 w 1949187"/>
                    <a:gd name="connsiteY15" fmla="*/ 1495354 h 2561350"/>
                    <a:gd name="connsiteX16" fmla="*/ 139039 w 1949187"/>
                    <a:gd name="connsiteY16" fmla="*/ 1045298 h 2561350"/>
                    <a:gd name="connsiteX17" fmla="*/ 46420 w 1949187"/>
                    <a:gd name="connsiteY17" fmla="*/ 1071146 h 2561350"/>
                    <a:gd name="connsiteX18" fmla="*/ 0 w 1949187"/>
                    <a:gd name="connsiteY18" fmla="*/ 382371 h 2561350"/>
                    <a:gd name="connsiteX19" fmla="*/ 717790 w 1949187"/>
                    <a:gd name="connsiteY19" fmla="*/ 389002 h 2561350"/>
                    <a:gd name="connsiteX20" fmla="*/ 682886 w 1949187"/>
                    <a:gd name="connsiteY20" fmla="*/ 283670 h 2561350"/>
                    <a:gd name="connsiteX21" fmla="*/ 918629 w 1949187"/>
                    <a:gd name="connsiteY21" fmla="*/ 3 h 2561350"/>
                    <a:gd name="connsiteX0" fmla="*/ 918629 w 1966660"/>
                    <a:gd name="connsiteY0" fmla="*/ 3 h 2561350"/>
                    <a:gd name="connsiteX1" fmla="*/ 1132942 w 1966660"/>
                    <a:gd name="connsiteY1" fmla="*/ 286050 h 2561350"/>
                    <a:gd name="connsiteX2" fmla="*/ 1110806 w 1966660"/>
                    <a:gd name="connsiteY2" fmla="*/ 389002 h 2561350"/>
                    <a:gd name="connsiteX3" fmla="*/ 1862094 w 1966660"/>
                    <a:gd name="connsiteY3" fmla="*/ 369108 h 2561350"/>
                    <a:gd name="connsiteX4" fmla="*/ 1842200 w 1966660"/>
                    <a:gd name="connsiteY4" fmla="*/ 1063389 h 2561350"/>
                    <a:gd name="connsiteX5" fmla="*/ 1752882 w 1966660"/>
                    <a:gd name="connsiteY5" fmla="*/ 1037347 h 2561350"/>
                    <a:gd name="connsiteX6" fmla="*/ 1750502 w 1966660"/>
                    <a:gd name="connsiteY6" fmla="*/ 1487403 h 2561350"/>
                    <a:gd name="connsiteX7" fmla="*/ 1842200 w 1966660"/>
                    <a:gd name="connsiteY7" fmla="*/ 1449629 h 2561350"/>
                    <a:gd name="connsiteX8" fmla="*/ 1842200 w 1966660"/>
                    <a:gd name="connsiteY8" fmla="*/ 2167002 h 2561350"/>
                    <a:gd name="connsiteX9" fmla="*/ 1113069 w 1966660"/>
                    <a:gd name="connsiteY9" fmla="*/ 2167002 h 2561350"/>
                    <a:gd name="connsiteX10" fmla="*/ 1132942 w 1966660"/>
                    <a:gd name="connsiteY10" fmla="*/ 2275300 h 2561350"/>
                    <a:gd name="connsiteX11" fmla="*/ 682886 w 1966660"/>
                    <a:gd name="connsiteY11" fmla="*/ 2277680 h 2561350"/>
                    <a:gd name="connsiteX12" fmla="*/ 712819 w 1966660"/>
                    <a:gd name="connsiteY12" fmla="*/ 2167002 h 2561350"/>
                    <a:gd name="connsiteX13" fmla="*/ 46420 w 1966660"/>
                    <a:gd name="connsiteY13" fmla="*/ 2167002 h 2561350"/>
                    <a:gd name="connsiteX14" fmla="*/ 46420 w 1966660"/>
                    <a:gd name="connsiteY14" fmla="*/ 1458174 h 2561350"/>
                    <a:gd name="connsiteX15" fmla="*/ 141419 w 1966660"/>
                    <a:gd name="connsiteY15" fmla="*/ 1495354 h 2561350"/>
                    <a:gd name="connsiteX16" fmla="*/ 139039 w 1966660"/>
                    <a:gd name="connsiteY16" fmla="*/ 1045298 h 2561350"/>
                    <a:gd name="connsiteX17" fmla="*/ 46420 w 1966660"/>
                    <a:gd name="connsiteY17" fmla="*/ 1071146 h 2561350"/>
                    <a:gd name="connsiteX18" fmla="*/ 0 w 1966660"/>
                    <a:gd name="connsiteY18" fmla="*/ 382371 h 2561350"/>
                    <a:gd name="connsiteX19" fmla="*/ 717790 w 1966660"/>
                    <a:gd name="connsiteY19" fmla="*/ 389002 h 2561350"/>
                    <a:gd name="connsiteX20" fmla="*/ 682886 w 1966660"/>
                    <a:gd name="connsiteY20" fmla="*/ 283670 h 2561350"/>
                    <a:gd name="connsiteX21" fmla="*/ 918629 w 1966660"/>
                    <a:gd name="connsiteY21" fmla="*/ 3 h 2561350"/>
                    <a:gd name="connsiteX0" fmla="*/ 1023861 w 2071892"/>
                    <a:gd name="connsiteY0" fmla="*/ 3 h 2561350"/>
                    <a:gd name="connsiteX1" fmla="*/ 1238174 w 2071892"/>
                    <a:gd name="connsiteY1" fmla="*/ 286050 h 2561350"/>
                    <a:gd name="connsiteX2" fmla="*/ 1216038 w 2071892"/>
                    <a:gd name="connsiteY2" fmla="*/ 389002 h 2561350"/>
                    <a:gd name="connsiteX3" fmla="*/ 1967326 w 2071892"/>
                    <a:gd name="connsiteY3" fmla="*/ 369108 h 2561350"/>
                    <a:gd name="connsiteX4" fmla="*/ 1947432 w 2071892"/>
                    <a:gd name="connsiteY4" fmla="*/ 1063389 h 2561350"/>
                    <a:gd name="connsiteX5" fmla="*/ 1858114 w 2071892"/>
                    <a:gd name="connsiteY5" fmla="*/ 1037347 h 2561350"/>
                    <a:gd name="connsiteX6" fmla="*/ 1855734 w 2071892"/>
                    <a:gd name="connsiteY6" fmla="*/ 1487403 h 2561350"/>
                    <a:gd name="connsiteX7" fmla="*/ 1947432 w 2071892"/>
                    <a:gd name="connsiteY7" fmla="*/ 1449629 h 2561350"/>
                    <a:gd name="connsiteX8" fmla="*/ 1947432 w 2071892"/>
                    <a:gd name="connsiteY8" fmla="*/ 2167002 h 2561350"/>
                    <a:gd name="connsiteX9" fmla="*/ 1218301 w 2071892"/>
                    <a:gd name="connsiteY9" fmla="*/ 2167002 h 2561350"/>
                    <a:gd name="connsiteX10" fmla="*/ 1238174 w 2071892"/>
                    <a:gd name="connsiteY10" fmla="*/ 2275300 h 2561350"/>
                    <a:gd name="connsiteX11" fmla="*/ 788118 w 2071892"/>
                    <a:gd name="connsiteY11" fmla="*/ 2277680 h 2561350"/>
                    <a:gd name="connsiteX12" fmla="*/ 818051 w 2071892"/>
                    <a:gd name="connsiteY12" fmla="*/ 2167002 h 2561350"/>
                    <a:gd name="connsiteX13" fmla="*/ 151652 w 2071892"/>
                    <a:gd name="connsiteY13" fmla="*/ 2167002 h 2561350"/>
                    <a:gd name="connsiteX14" fmla="*/ 151652 w 2071892"/>
                    <a:gd name="connsiteY14" fmla="*/ 1458174 h 2561350"/>
                    <a:gd name="connsiteX15" fmla="*/ 246651 w 2071892"/>
                    <a:gd name="connsiteY15" fmla="*/ 1495354 h 2561350"/>
                    <a:gd name="connsiteX16" fmla="*/ 244271 w 2071892"/>
                    <a:gd name="connsiteY16" fmla="*/ 1045298 h 2561350"/>
                    <a:gd name="connsiteX17" fmla="*/ 151652 w 2071892"/>
                    <a:gd name="connsiteY17" fmla="*/ 1071146 h 2561350"/>
                    <a:gd name="connsiteX18" fmla="*/ 105232 w 2071892"/>
                    <a:gd name="connsiteY18" fmla="*/ 382371 h 2561350"/>
                    <a:gd name="connsiteX19" fmla="*/ 823022 w 2071892"/>
                    <a:gd name="connsiteY19" fmla="*/ 389002 h 2561350"/>
                    <a:gd name="connsiteX20" fmla="*/ 788118 w 2071892"/>
                    <a:gd name="connsiteY20" fmla="*/ 283670 h 2561350"/>
                    <a:gd name="connsiteX21" fmla="*/ 1023861 w 2071892"/>
                    <a:gd name="connsiteY21" fmla="*/ 3 h 2561350"/>
                    <a:gd name="connsiteX0" fmla="*/ 1039756 w 2087787"/>
                    <a:gd name="connsiteY0" fmla="*/ 3 h 2561350"/>
                    <a:gd name="connsiteX1" fmla="*/ 1254069 w 2087787"/>
                    <a:gd name="connsiteY1" fmla="*/ 286050 h 2561350"/>
                    <a:gd name="connsiteX2" fmla="*/ 1231933 w 2087787"/>
                    <a:gd name="connsiteY2" fmla="*/ 389002 h 2561350"/>
                    <a:gd name="connsiteX3" fmla="*/ 1983221 w 2087787"/>
                    <a:gd name="connsiteY3" fmla="*/ 369108 h 2561350"/>
                    <a:gd name="connsiteX4" fmla="*/ 1963327 w 2087787"/>
                    <a:gd name="connsiteY4" fmla="*/ 1063389 h 2561350"/>
                    <a:gd name="connsiteX5" fmla="*/ 1874009 w 2087787"/>
                    <a:gd name="connsiteY5" fmla="*/ 1037347 h 2561350"/>
                    <a:gd name="connsiteX6" fmla="*/ 1871629 w 2087787"/>
                    <a:gd name="connsiteY6" fmla="*/ 1487403 h 2561350"/>
                    <a:gd name="connsiteX7" fmla="*/ 1963327 w 2087787"/>
                    <a:gd name="connsiteY7" fmla="*/ 1449629 h 2561350"/>
                    <a:gd name="connsiteX8" fmla="*/ 1963327 w 2087787"/>
                    <a:gd name="connsiteY8" fmla="*/ 2167002 h 2561350"/>
                    <a:gd name="connsiteX9" fmla="*/ 1234196 w 2087787"/>
                    <a:gd name="connsiteY9" fmla="*/ 2167002 h 2561350"/>
                    <a:gd name="connsiteX10" fmla="*/ 1254069 w 2087787"/>
                    <a:gd name="connsiteY10" fmla="*/ 2275300 h 2561350"/>
                    <a:gd name="connsiteX11" fmla="*/ 804013 w 2087787"/>
                    <a:gd name="connsiteY11" fmla="*/ 2277680 h 2561350"/>
                    <a:gd name="connsiteX12" fmla="*/ 833946 w 2087787"/>
                    <a:gd name="connsiteY12" fmla="*/ 2167002 h 2561350"/>
                    <a:gd name="connsiteX13" fmla="*/ 167547 w 2087787"/>
                    <a:gd name="connsiteY13" fmla="*/ 2167002 h 2561350"/>
                    <a:gd name="connsiteX14" fmla="*/ 167547 w 2087787"/>
                    <a:gd name="connsiteY14" fmla="*/ 1458174 h 2561350"/>
                    <a:gd name="connsiteX15" fmla="*/ 262546 w 2087787"/>
                    <a:gd name="connsiteY15" fmla="*/ 1495354 h 2561350"/>
                    <a:gd name="connsiteX16" fmla="*/ 260166 w 2087787"/>
                    <a:gd name="connsiteY16" fmla="*/ 1045298 h 2561350"/>
                    <a:gd name="connsiteX17" fmla="*/ 167547 w 2087787"/>
                    <a:gd name="connsiteY17" fmla="*/ 1071146 h 2561350"/>
                    <a:gd name="connsiteX18" fmla="*/ 121127 w 2087787"/>
                    <a:gd name="connsiteY18" fmla="*/ 382371 h 2561350"/>
                    <a:gd name="connsiteX19" fmla="*/ 838917 w 2087787"/>
                    <a:gd name="connsiteY19" fmla="*/ 389002 h 2561350"/>
                    <a:gd name="connsiteX20" fmla="*/ 804013 w 2087787"/>
                    <a:gd name="connsiteY20" fmla="*/ 283670 h 2561350"/>
                    <a:gd name="connsiteX21" fmla="*/ 1039756 w 2087787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88885"/>
                    <a:gd name="connsiteY0" fmla="*/ 3 h 2561350"/>
                    <a:gd name="connsiteX1" fmla="*/ 1239747 w 2088885"/>
                    <a:gd name="connsiteY1" fmla="*/ 286050 h 2561350"/>
                    <a:gd name="connsiteX2" fmla="*/ 1217611 w 2088885"/>
                    <a:gd name="connsiteY2" fmla="*/ 389002 h 2561350"/>
                    <a:gd name="connsiteX3" fmla="*/ 1968899 w 2088885"/>
                    <a:gd name="connsiteY3" fmla="*/ 369108 h 2561350"/>
                    <a:gd name="connsiteX4" fmla="*/ 1949005 w 2088885"/>
                    <a:gd name="connsiteY4" fmla="*/ 1063389 h 2561350"/>
                    <a:gd name="connsiteX5" fmla="*/ 1859687 w 2088885"/>
                    <a:gd name="connsiteY5" fmla="*/ 1037347 h 2561350"/>
                    <a:gd name="connsiteX6" fmla="*/ 1857307 w 2088885"/>
                    <a:gd name="connsiteY6" fmla="*/ 1487403 h 2561350"/>
                    <a:gd name="connsiteX7" fmla="*/ 1949005 w 2088885"/>
                    <a:gd name="connsiteY7" fmla="*/ 1449629 h 2561350"/>
                    <a:gd name="connsiteX8" fmla="*/ 1949005 w 2088885"/>
                    <a:gd name="connsiteY8" fmla="*/ 2167002 h 2561350"/>
                    <a:gd name="connsiteX9" fmla="*/ 1219874 w 2088885"/>
                    <a:gd name="connsiteY9" fmla="*/ 2167002 h 2561350"/>
                    <a:gd name="connsiteX10" fmla="*/ 1239747 w 2088885"/>
                    <a:gd name="connsiteY10" fmla="*/ 2275300 h 2561350"/>
                    <a:gd name="connsiteX11" fmla="*/ 789691 w 2088885"/>
                    <a:gd name="connsiteY11" fmla="*/ 2277680 h 2561350"/>
                    <a:gd name="connsiteX12" fmla="*/ 819624 w 2088885"/>
                    <a:gd name="connsiteY12" fmla="*/ 2167002 h 2561350"/>
                    <a:gd name="connsiteX13" fmla="*/ 153225 w 2088885"/>
                    <a:gd name="connsiteY13" fmla="*/ 2167002 h 2561350"/>
                    <a:gd name="connsiteX14" fmla="*/ 153225 w 2088885"/>
                    <a:gd name="connsiteY14" fmla="*/ 1458174 h 2561350"/>
                    <a:gd name="connsiteX15" fmla="*/ 248224 w 2088885"/>
                    <a:gd name="connsiteY15" fmla="*/ 1495354 h 2561350"/>
                    <a:gd name="connsiteX16" fmla="*/ 245844 w 2088885"/>
                    <a:gd name="connsiteY16" fmla="*/ 1045298 h 2561350"/>
                    <a:gd name="connsiteX17" fmla="*/ 153225 w 2088885"/>
                    <a:gd name="connsiteY17" fmla="*/ 1071146 h 2561350"/>
                    <a:gd name="connsiteX18" fmla="*/ 106805 w 2088885"/>
                    <a:gd name="connsiteY18" fmla="*/ 382371 h 2561350"/>
                    <a:gd name="connsiteX19" fmla="*/ 824595 w 2088885"/>
                    <a:gd name="connsiteY19" fmla="*/ 389002 h 2561350"/>
                    <a:gd name="connsiteX20" fmla="*/ 789691 w 2088885"/>
                    <a:gd name="connsiteY20" fmla="*/ 283670 h 2561350"/>
                    <a:gd name="connsiteX21" fmla="*/ 1025434 w 208888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102756"/>
                    <a:gd name="connsiteY0" fmla="*/ 3 h 2561350"/>
                    <a:gd name="connsiteX1" fmla="*/ 1239747 w 2102756"/>
                    <a:gd name="connsiteY1" fmla="*/ 286050 h 2561350"/>
                    <a:gd name="connsiteX2" fmla="*/ 1217611 w 2102756"/>
                    <a:gd name="connsiteY2" fmla="*/ 389002 h 2561350"/>
                    <a:gd name="connsiteX3" fmla="*/ 1968899 w 2102756"/>
                    <a:gd name="connsiteY3" fmla="*/ 369108 h 2561350"/>
                    <a:gd name="connsiteX4" fmla="*/ 1949005 w 2102756"/>
                    <a:gd name="connsiteY4" fmla="*/ 1063389 h 2561350"/>
                    <a:gd name="connsiteX5" fmla="*/ 1859687 w 2102756"/>
                    <a:gd name="connsiteY5" fmla="*/ 1037347 h 2561350"/>
                    <a:gd name="connsiteX6" fmla="*/ 1857307 w 2102756"/>
                    <a:gd name="connsiteY6" fmla="*/ 1487403 h 2561350"/>
                    <a:gd name="connsiteX7" fmla="*/ 1995425 w 2102756"/>
                    <a:gd name="connsiteY7" fmla="*/ 1456260 h 2561350"/>
                    <a:gd name="connsiteX8" fmla="*/ 1949005 w 2102756"/>
                    <a:gd name="connsiteY8" fmla="*/ 2167002 h 2561350"/>
                    <a:gd name="connsiteX9" fmla="*/ 1219874 w 2102756"/>
                    <a:gd name="connsiteY9" fmla="*/ 2167002 h 2561350"/>
                    <a:gd name="connsiteX10" fmla="*/ 1239747 w 2102756"/>
                    <a:gd name="connsiteY10" fmla="*/ 2275300 h 2561350"/>
                    <a:gd name="connsiteX11" fmla="*/ 789691 w 2102756"/>
                    <a:gd name="connsiteY11" fmla="*/ 2277680 h 2561350"/>
                    <a:gd name="connsiteX12" fmla="*/ 819624 w 2102756"/>
                    <a:gd name="connsiteY12" fmla="*/ 2167002 h 2561350"/>
                    <a:gd name="connsiteX13" fmla="*/ 153225 w 2102756"/>
                    <a:gd name="connsiteY13" fmla="*/ 2167002 h 2561350"/>
                    <a:gd name="connsiteX14" fmla="*/ 153225 w 2102756"/>
                    <a:gd name="connsiteY14" fmla="*/ 1458174 h 2561350"/>
                    <a:gd name="connsiteX15" fmla="*/ 248224 w 2102756"/>
                    <a:gd name="connsiteY15" fmla="*/ 1495354 h 2561350"/>
                    <a:gd name="connsiteX16" fmla="*/ 245844 w 2102756"/>
                    <a:gd name="connsiteY16" fmla="*/ 1045298 h 2561350"/>
                    <a:gd name="connsiteX17" fmla="*/ 153225 w 2102756"/>
                    <a:gd name="connsiteY17" fmla="*/ 1071146 h 2561350"/>
                    <a:gd name="connsiteX18" fmla="*/ 106805 w 2102756"/>
                    <a:gd name="connsiteY18" fmla="*/ 382371 h 2561350"/>
                    <a:gd name="connsiteX19" fmla="*/ 824595 w 2102756"/>
                    <a:gd name="connsiteY19" fmla="*/ 389002 h 2561350"/>
                    <a:gd name="connsiteX20" fmla="*/ 789691 w 2102756"/>
                    <a:gd name="connsiteY20" fmla="*/ 283670 h 2561350"/>
                    <a:gd name="connsiteX21" fmla="*/ 1025434 w 2102756"/>
                    <a:gd name="connsiteY21" fmla="*/ 3 h 2561350"/>
                    <a:gd name="connsiteX0" fmla="*/ 1025434 w 2076232"/>
                    <a:gd name="connsiteY0" fmla="*/ 3 h 2561350"/>
                    <a:gd name="connsiteX1" fmla="*/ 1239747 w 2076232"/>
                    <a:gd name="connsiteY1" fmla="*/ 286050 h 2561350"/>
                    <a:gd name="connsiteX2" fmla="*/ 1217611 w 2076232"/>
                    <a:gd name="connsiteY2" fmla="*/ 389002 h 2561350"/>
                    <a:gd name="connsiteX3" fmla="*/ 1968899 w 2076232"/>
                    <a:gd name="connsiteY3" fmla="*/ 369108 h 2561350"/>
                    <a:gd name="connsiteX4" fmla="*/ 1949005 w 2076232"/>
                    <a:gd name="connsiteY4" fmla="*/ 1063389 h 2561350"/>
                    <a:gd name="connsiteX5" fmla="*/ 1859687 w 2076232"/>
                    <a:gd name="connsiteY5" fmla="*/ 1037347 h 2561350"/>
                    <a:gd name="connsiteX6" fmla="*/ 1857307 w 2076232"/>
                    <a:gd name="connsiteY6" fmla="*/ 1487403 h 2561350"/>
                    <a:gd name="connsiteX7" fmla="*/ 1995425 w 2076232"/>
                    <a:gd name="connsiteY7" fmla="*/ 1456260 h 2561350"/>
                    <a:gd name="connsiteX8" fmla="*/ 1949005 w 2076232"/>
                    <a:gd name="connsiteY8" fmla="*/ 2167002 h 2561350"/>
                    <a:gd name="connsiteX9" fmla="*/ 1219874 w 2076232"/>
                    <a:gd name="connsiteY9" fmla="*/ 2167002 h 2561350"/>
                    <a:gd name="connsiteX10" fmla="*/ 1239747 w 2076232"/>
                    <a:gd name="connsiteY10" fmla="*/ 2275300 h 2561350"/>
                    <a:gd name="connsiteX11" fmla="*/ 789691 w 2076232"/>
                    <a:gd name="connsiteY11" fmla="*/ 2277680 h 2561350"/>
                    <a:gd name="connsiteX12" fmla="*/ 819624 w 2076232"/>
                    <a:gd name="connsiteY12" fmla="*/ 2167002 h 2561350"/>
                    <a:gd name="connsiteX13" fmla="*/ 153225 w 2076232"/>
                    <a:gd name="connsiteY13" fmla="*/ 2167002 h 2561350"/>
                    <a:gd name="connsiteX14" fmla="*/ 153225 w 2076232"/>
                    <a:gd name="connsiteY14" fmla="*/ 1458174 h 2561350"/>
                    <a:gd name="connsiteX15" fmla="*/ 248224 w 2076232"/>
                    <a:gd name="connsiteY15" fmla="*/ 1495354 h 2561350"/>
                    <a:gd name="connsiteX16" fmla="*/ 245844 w 2076232"/>
                    <a:gd name="connsiteY16" fmla="*/ 1045298 h 2561350"/>
                    <a:gd name="connsiteX17" fmla="*/ 153225 w 2076232"/>
                    <a:gd name="connsiteY17" fmla="*/ 1071146 h 2561350"/>
                    <a:gd name="connsiteX18" fmla="*/ 106805 w 2076232"/>
                    <a:gd name="connsiteY18" fmla="*/ 382371 h 2561350"/>
                    <a:gd name="connsiteX19" fmla="*/ 824595 w 2076232"/>
                    <a:gd name="connsiteY19" fmla="*/ 389002 h 2561350"/>
                    <a:gd name="connsiteX20" fmla="*/ 789691 w 2076232"/>
                    <a:gd name="connsiteY20" fmla="*/ 283670 h 2561350"/>
                    <a:gd name="connsiteX21" fmla="*/ 1025434 w 2076232"/>
                    <a:gd name="connsiteY21" fmla="*/ 3 h 2561350"/>
                    <a:gd name="connsiteX0" fmla="*/ 1025434 w 2077711"/>
                    <a:gd name="connsiteY0" fmla="*/ 3 h 2561350"/>
                    <a:gd name="connsiteX1" fmla="*/ 1239747 w 2077711"/>
                    <a:gd name="connsiteY1" fmla="*/ 286050 h 2561350"/>
                    <a:gd name="connsiteX2" fmla="*/ 1217611 w 2077711"/>
                    <a:gd name="connsiteY2" fmla="*/ 389002 h 2561350"/>
                    <a:gd name="connsiteX3" fmla="*/ 1968899 w 2077711"/>
                    <a:gd name="connsiteY3" fmla="*/ 369108 h 2561350"/>
                    <a:gd name="connsiteX4" fmla="*/ 1949005 w 2077711"/>
                    <a:gd name="connsiteY4" fmla="*/ 1063389 h 2561350"/>
                    <a:gd name="connsiteX5" fmla="*/ 1859687 w 2077711"/>
                    <a:gd name="connsiteY5" fmla="*/ 1037347 h 2561350"/>
                    <a:gd name="connsiteX6" fmla="*/ 1857307 w 2077711"/>
                    <a:gd name="connsiteY6" fmla="*/ 1487403 h 2561350"/>
                    <a:gd name="connsiteX7" fmla="*/ 1995425 w 2077711"/>
                    <a:gd name="connsiteY7" fmla="*/ 1456260 h 2561350"/>
                    <a:gd name="connsiteX8" fmla="*/ 1949005 w 2077711"/>
                    <a:gd name="connsiteY8" fmla="*/ 2167002 h 2561350"/>
                    <a:gd name="connsiteX9" fmla="*/ 1219874 w 2077711"/>
                    <a:gd name="connsiteY9" fmla="*/ 2167002 h 2561350"/>
                    <a:gd name="connsiteX10" fmla="*/ 1239747 w 2077711"/>
                    <a:gd name="connsiteY10" fmla="*/ 2275300 h 2561350"/>
                    <a:gd name="connsiteX11" fmla="*/ 789691 w 2077711"/>
                    <a:gd name="connsiteY11" fmla="*/ 2277680 h 2561350"/>
                    <a:gd name="connsiteX12" fmla="*/ 819624 w 2077711"/>
                    <a:gd name="connsiteY12" fmla="*/ 2167002 h 2561350"/>
                    <a:gd name="connsiteX13" fmla="*/ 153225 w 2077711"/>
                    <a:gd name="connsiteY13" fmla="*/ 2167002 h 2561350"/>
                    <a:gd name="connsiteX14" fmla="*/ 153225 w 2077711"/>
                    <a:gd name="connsiteY14" fmla="*/ 1458174 h 2561350"/>
                    <a:gd name="connsiteX15" fmla="*/ 248224 w 2077711"/>
                    <a:gd name="connsiteY15" fmla="*/ 1495354 h 2561350"/>
                    <a:gd name="connsiteX16" fmla="*/ 245844 w 2077711"/>
                    <a:gd name="connsiteY16" fmla="*/ 1045298 h 2561350"/>
                    <a:gd name="connsiteX17" fmla="*/ 153225 w 2077711"/>
                    <a:gd name="connsiteY17" fmla="*/ 1071146 h 2561350"/>
                    <a:gd name="connsiteX18" fmla="*/ 106805 w 2077711"/>
                    <a:gd name="connsiteY18" fmla="*/ 382371 h 2561350"/>
                    <a:gd name="connsiteX19" fmla="*/ 824595 w 2077711"/>
                    <a:gd name="connsiteY19" fmla="*/ 389002 h 2561350"/>
                    <a:gd name="connsiteX20" fmla="*/ 789691 w 2077711"/>
                    <a:gd name="connsiteY20" fmla="*/ 283670 h 2561350"/>
                    <a:gd name="connsiteX21" fmla="*/ 1025434 w 2077711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57307 w 2082173"/>
                    <a:gd name="connsiteY6" fmla="*/ 1487403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57307 w 2082173"/>
                    <a:gd name="connsiteY6" fmla="*/ 1487403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1331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1331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13436 w 2082173"/>
                    <a:gd name="connsiteY14" fmla="*/ 1511225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38495 w 2095234"/>
                    <a:gd name="connsiteY0" fmla="*/ 3 h 2561350"/>
                    <a:gd name="connsiteX1" fmla="*/ 1252808 w 2095234"/>
                    <a:gd name="connsiteY1" fmla="*/ 286050 h 2561350"/>
                    <a:gd name="connsiteX2" fmla="*/ 1230672 w 2095234"/>
                    <a:gd name="connsiteY2" fmla="*/ 389002 h 2561350"/>
                    <a:gd name="connsiteX3" fmla="*/ 1981960 w 2095234"/>
                    <a:gd name="connsiteY3" fmla="*/ 369108 h 2561350"/>
                    <a:gd name="connsiteX4" fmla="*/ 1975328 w 2095234"/>
                    <a:gd name="connsiteY4" fmla="*/ 1096546 h 2561350"/>
                    <a:gd name="connsiteX5" fmla="*/ 1872748 w 2095234"/>
                    <a:gd name="connsiteY5" fmla="*/ 1037347 h 2561350"/>
                    <a:gd name="connsiteX6" fmla="*/ 1857106 w 2095234"/>
                    <a:gd name="connsiteY6" fmla="*/ 1520560 h 2561350"/>
                    <a:gd name="connsiteX7" fmla="*/ 2008486 w 2095234"/>
                    <a:gd name="connsiteY7" fmla="*/ 1456260 h 2561350"/>
                    <a:gd name="connsiteX8" fmla="*/ 1962066 w 2095234"/>
                    <a:gd name="connsiteY8" fmla="*/ 2180265 h 2561350"/>
                    <a:gd name="connsiteX9" fmla="*/ 1232935 w 2095234"/>
                    <a:gd name="connsiteY9" fmla="*/ 2167002 h 2561350"/>
                    <a:gd name="connsiteX10" fmla="*/ 1252808 w 2095234"/>
                    <a:gd name="connsiteY10" fmla="*/ 2275300 h 2561350"/>
                    <a:gd name="connsiteX11" fmla="*/ 802752 w 2095234"/>
                    <a:gd name="connsiteY11" fmla="*/ 2277680 h 2561350"/>
                    <a:gd name="connsiteX12" fmla="*/ 832685 w 2095234"/>
                    <a:gd name="connsiteY12" fmla="*/ 2167002 h 2561350"/>
                    <a:gd name="connsiteX13" fmla="*/ 139760 w 2095234"/>
                    <a:gd name="connsiteY13" fmla="*/ 2200159 h 2561350"/>
                    <a:gd name="connsiteX14" fmla="*/ 119866 w 2095234"/>
                    <a:gd name="connsiteY14" fmla="*/ 1497962 h 2561350"/>
                    <a:gd name="connsiteX15" fmla="*/ 281179 w 2095234"/>
                    <a:gd name="connsiteY15" fmla="*/ 1561668 h 2561350"/>
                    <a:gd name="connsiteX16" fmla="*/ 258905 w 2095234"/>
                    <a:gd name="connsiteY16" fmla="*/ 1045298 h 2561350"/>
                    <a:gd name="connsiteX17" fmla="*/ 146392 w 2095234"/>
                    <a:gd name="connsiteY17" fmla="*/ 1091040 h 2561350"/>
                    <a:gd name="connsiteX18" fmla="*/ 119866 w 2095234"/>
                    <a:gd name="connsiteY18" fmla="*/ 382371 h 2561350"/>
                    <a:gd name="connsiteX19" fmla="*/ 837656 w 2095234"/>
                    <a:gd name="connsiteY19" fmla="*/ 389002 h 2561350"/>
                    <a:gd name="connsiteX20" fmla="*/ 802752 w 2095234"/>
                    <a:gd name="connsiteY20" fmla="*/ 283670 h 2561350"/>
                    <a:gd name="connsiteX21" fmla="*/ 1038495 w 2095234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19868 w 2076607"/>
                    <a:gd name="connsiteY0" fmla="*/ 3 h 2561350"/>
                    <a:gd name="connsiteX1" fmla="*/ 1234181 w 2076607"/>
                    <a:gd name="connsiteY1" fmla="*/ 286050 h 2561350"/>
                    <a:gd name="connsiteX2" fmla="*/ 1212045 w 2076607"/>
                    <a:gd name="connsiteY2" fmla="*/ 389002 h 2561350"/>
                    <a:gd name="connsiteX3" fmla="*/ 1963333 w 2076607"/>
                    <a:gd name="connsiteY3" fmla="*/ 369108 h 2561350"/>
                    <a:gd name="connsiteX4" fmla="*/ 1956701 w 2076607"/>
                    <a:gd name="connsiteY4" fmla="*/ 1096546 h 2561350"/>
                    <a:gd name="connsiteX5" fmla="*/ 1854121 w 2076607"/>
                    <a:gd name="connsiteY5" fmla="*/ 1037347 h 2561350"/>
                    <a:gd name="connsiteX6" fmla="*/ 1838479 w 2076607"/>
                    <a:gd name="connsiteY6" fmla="*/ 1520560 h 2561350"/>
                    <a:gd name="connsiteX7" fmla="*/ 1989859 w 2076607"/>
                    <a:gd name="connsiteY7" fmla="*/ 1456260 h 2561350"/>
                    <a:gd name="connsiteX8" fmla="*/ 1943439 w 2076607"/>
                    <a:gd name="connsiteY8" fmla="*/ 2180265 h 2561350"/>
                    <a:gd name="connsiteX9" fmla="*/ 1214308 w 2076607"/>
                    <a:gd name="connsiteY9" fmla="*/ 2167002 h 2561350"/>
                    <a:gd name="connsiteX10" fmla="*/ 1234181 w 2076607"/>
                    <a:gd name="connsiteY10" fmla="*/ 2275300 h 2561350"/>
                    <a:gd name="connsiteX11" fmla="*/ 784125 w 2076607"/>
                    <a:gd name="connsiteY11" fmla="*/ 2277680 h 2561350"/>
                    <a:gd name="connsiteX12" fmla="*/ 814058 w 2076607"/>
                    <a:gd name="connsiteY12" fmla="*/ 2167002 h 2561350"/>
                    <a:gd name="connsiteX13" fmla="*/ 121133 w 2076607"/>
                    <a:gd name="connsiteY13" fmla="*/ 2200159 h 2561350"/>
                    <a:gd name="connsiteX14" fmla="*/ 101239 w 2076607"/>
                    <a:gd name="connsiteY14" fmla="*/ 1497962 h 2561350"/>
                    <a:gd name="connsiteX15" fmla="*/ 262552 w 2076607"/>
                    <a:gd name="connsiteY15" fmla="*/ 1561668 h 2561350"/>
                    <a:gd name="connsiteX16" fmla="*/ 240278 w 2076607"/>
                    <a:gd name="connsiteY16" fmla="*/ 1045298 h 2561350"/>
                    <a:gd name="connsiteX17" fmla="*/ 101239 w 2076607"/>
                    <a:gd name="connsiteY17" fmla="*/ 382371 h 2561350"/>
                    <a:gd name="connsiteX18" fmla="*/ 819029 w 2076607"/>
                    <a:gd name="connsiteY18" fmla="*/ 389002 h 2561350"/>
                    <a:gd name="connsiteX19" fmla="*/ 784125 w 2076607"/>
                    <a:gd name="connsiteY19" fmla="*/ 283670 h 2561350"/>
                    <a:gd name="connsiteX20" fmla="*/ 1019868 w 2076607"/>
                    <a:gd name="connsiteY20" fmla="*/ 3 h 2561350"/>
                    <a:gd name="connsiteX0" fmla="*/ 1019868 w 2076607"/>
                    <a:gd name="connsiteY0" fmla="*/ 3 h 2561350"/>
                    <a:gd name="connsiteX1" fmla="*/ 1234181 w 2076607"/>
                    <a:gd name="connsiteY1" fmla="*/ 286050 h 2561350"/>
                    <a:gd name="connsiteX2" fmla="*/ 1212045 w 2076607"/>
                    <a:gd name="connsiteY2" fmla="*/ 389002 h 2561350"/>
                    <a:gd name="connsiteX3" fmla="*/ 1963333 w 2076607"/>
                    <a:gd name="connsiteY3" fmla="*/ 369108 h 2561350"/>
                    <a:gd name="connsiteX4" fmla="*/ 1956701 w 2076607"/>
                    <a:gd name="connsiteY4" fmla="*/ 1096546 h 2561350"/>
                    <a:gd name="connsiteX5" fmla="*/ 1854121 w 2076607"/>
                    <a:gd name="connsiteY5" fmla="*/ 1037347 h 2561350"/>
                    <a:gd name="connsiteX6" fmla="*/ 1838479 w 2076607"/>
                    <a:gd name="connsiteY6" fmla="*/ 1520560 h 2561350"/>
                    <a:gd name="connsiteX7" fmla="*/ 1989859 w 2076607"/>
                    <a:gd name="connsiteY7" fmla="*/ 1456260 h 2561350"/>
                    <a:gd name="connsiteX8" fmla="*/ 1943439 w 2076607"/>
                    <a:gd name="connsiteY8" fmla="*/ 2180265 h 2561350"/>
                    <a:gd name="connsiteX9" fmla="*/ 1214308 w 2076607"/>
                    <a:gd name="connsiteY9" fmla="*/ 2167002 h 2561350"/>
                    <a:gd name="connsiteX10" fmla="*/ 1234181 w 2076607"/>
                    <a:gd name="connsiteY10" fmla="*/ 2275300 h 2561350"/>
                    <a:gd name="connsiteX11" fmla="*/ 784125 w 2076607"/>
                    <a:gd name="connsiteY11" fmla="*/ 2277680 h 2561350"/>
                    <a:gd name="connsiteX12" fmla="*/ 814058 w 2076607"/>
                    <a:gd name="connsiteY12" fmla="*/ 2167002 h 2561350"/>
                    <a:gd name="connsiteX13" fmla="*/ 121133 w 2076607"/>
                    <a:gd name="connsiteY13" fmla="*/ 2200159 h 2561350"/>
                    <a:gd name="connsiteX14" fmla="*/ 101239 w 2076607"/>
                    <a:gd name="connsiteY14" fmla="*/ 1497962 h 2561350"/>
                    <a:gd name="connsiteX15" fmla="*/ 262552 w 2076607"/>
                    <a:gd name="connsiteY15" fmla="*/ 1561668 h 2561350"/>
                    <a:gd name="connsiteX16" fmla="*/ 240278 w 2076607"/>
                    <a:gd name="connsiteY16" fmla="*/ 1045298 h 2561350"/>
                    <a:gd name="connsiteX17" fmla="*/ 136388 w 2076607"/>
                    <a:gd name="connsiteY17" fmla="*/ 727479 h 2561350"/>
                    <a:gd name="connsiteX18" fmla="*/ 101239 w 2076607"/>
                    <a:gd name="connsiteY18" fmla="*/ 382371 h 2561350"/>
                    <a:gd name="connsiteX19" fmla="*/ 819029 w 2076607"/>
                    <a:gd name="connsiteY19" fmla="*/ 389002 h 2561350"/>
                    <a:gd name="connsiteX20" fmla="*/ 784125 w 2076607"/>
                    <a:gd name="connsiteY20" fmla="*/ 283670 h 2561350"/>
                    <a:gd name="connsiteX21" fmla="*/ 1019868 w 2076607"/>
                    <a:gd name="connsiteY21" fmla="*/ 3 h 2561350"/>
                    <a:gd name="connsiteX0" fmla="*/ 1030195 w 2086934"/>
                    <a:gd name="connsiteY0" fmla="*/ 3 h 2561350"/>
                    <a:gd name="connsiteX1" fmla="*/ 1244508 w 2086934"/>
                    <a:gd name="connsiteY1" fmla="*/ 286050 h 2561350"/>
                    <a:gd name="connsiteX2" fmla="*/ 1222372 w 2086934"/>
                    <a:gd name="connsiteY2" fmla="*/ 389002 h 2561350"/>
                    <a:gd name="connsiteX3" fmla="*/ 1973660 w 2086934"/>
                    <a:gd name="connsiteY3" fmla="*/ 369108 h 2561350"/>
                    <a:gd name="connsiteX4" fmla="*/ 1967028 w 2086934"/>
                    <a:gd name="connsiteY4" fmla="*/ 1096546 h 2561350"/>
                    <a:gd name="connsiteX5" fmla="*/ 1864448 w 2086934"/>
                    <a:gd name="connsiteY5" fmla="*/ 1037347 h 2561350"/>
                    <a:gd name="connsiteX6" fmla="*/ 1848806 w 2086934"/>
                    <a:gd name="connsiteY6" fmla="*/ 1520560 h 2561350"/>
                    <a:gd name="connsiteX7" fmla="*/ 2000186 w 2086934"/>
                    <a:gd name="connsiteY7" fmla="*/ 1456260 h 2561350"/>
                    <a:gd name="connsiteX8" fmla="*/ 1953766 w 2086934"/>
                    <a:gd name="connsiteY8" fmla="*/ 2180265 h 2561350"/>
                    <a:gd name="connsiteX9" fmla="*/ 1224635 w 2086934"/>
                    <a:gd name="connsiteY9" fmla="*/ 2167002 h 2561350"/>
                    <a:gd name="connsiteX10" fmla="*/ 1244508 w 2086934"/>
                    <a:gd name="connsiteY10" fmla="*/ 2275300 h 2561350"/>
                    <a:gd name="connsiteX11" fmla="*/ 794452 w 2086934"/>
                    <a:gd name="connsiteY11" fmla="*/ 2277680 h 2561350"/>
                    <a:gd name="connsiteX12" fmla="*/ 824385 w 2086934"/>
                    <a:gd name="connsiteY12" fmla="*/ 2167002 h 2561350"/>
                    <a:gd name="connsiteX13" fmla="*/ 131460 w 2086934"/>
                    <a:gd name="connsiteY13" fmla="*/ 2200159 h 2561350"/>
                    <a:gd name="connsiteX14" fmla="*/ 111566 w 2086934"/>
                    <a:gd name="connsiteY14" fmla="*/ 1497962 h 2561350"/>
                    <a:gd name="connsiteX15" fmla="*/ 272879 w 2086934"/>
                    <a:gd name="connsiteY15" fmla="*/ 1561668 h 2561350"/>
                    <a:gd name="connsiteX16" fmla="*/ 250605 w 2086934"/>
                    <a:gd name="connsiteY16" fmla="*/ 1045298 h 2561350"/>
                    <a:gd name="connsiteX17" fmla="*/ 9943 w 2086934"/>
                    <a:gd name="connsiteY17" fmla="*/ 1018431 h 2561350"/>
                    <a:gd name="connsiteX18" fmla="*/ 111566 w 2086934"/>
                    <a:gd name="connsiteY18" fmla="*/ 382371 h 2561350"/>
                    <a:gd name="connsiteX19" fmla="*/ 829356 w 2086934"/>
                    <a:gd name="connsiteY19" fmla="*/ 389002 h 2561350"/>
                    <a:gd name="connsiteX20" fmla="*/ 794452 w 2086934"/>
                    <a:gd name="connsiteY20" fmla="*/ 283670 h 2561350"/>
                    <a:gd name="connsiteX21" fmla="*/ 1030195 w 2086934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270566 w 2084621"/>
                    <a:gd name="connsiteY14" fmla="*/ 1561668 h 2561350"/>
                    <a:gd name="connsiteX15" fmla="*/ 248292 w 2084621"/>
                    <a:gd name="connsiteY15" fmla="*/ 1045298 h 2561350"/>
                    <a:gd name="connsiteX16" fmla="*/ 7630 w 2084621"/>
                    <a:gd name="connsiteY16" fmla="*/ 1018431 h 2561350"/>
                    <a:gd name="connsiteX17" fmla="*/ 109253 w 2084621"/>
                    <a:gd name="connsiteY17" fmla="*/ 382371 h 2561350"/>
                    <a:gd name="connsiteX18" fmla="*/ 827043 w 2084621"/>
                    <a:gd name="connsiteY18" fmla="*/ 389002 h 2561350"/>
                    <a:gd name="connsiteX19" fmla="*/ 792139 w 2084621"/>
                    <a:gd name="connsiteY19" fmla="*/ 283670 h 2561350"/>
                    <a:gd name="connsiteX20" fmla="*/ 1027882 w 2084621"/>
                    <a:gd name="connsiteY20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76730 w 2084621"/>
                    <a:gd name="connsiteY14" fmla="*/ 1866419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33820 w 2090559"/>
                    <a:gd name="connsiteY0" fmla="*/ 3 h 2561350"/>
                    <a:gd name="connsiteX1" fmla="*/ 1248133 w 2090559"/>
                    <a:gd name="connsiteY1" fmla="*/ 286050 h 2561350"/>
                    <a:gd name="connsiteX2" fmla="*/ 1225997 w 2090559"/>
                    <a:gd name="connsiteY2" fmla="*/ 389002 h 2561350"/>
                    <a:gd name="connsiteX3" fmla="*/ 1977285 w 2090559"/>
                    <a:gd name="connsiteY3" fmla="*/ 369108 h 2561350"/>
                    <a:gd name="connsiteX4" fmla="*/ 1970653 w 2090559"/>
                    <a:gd name="connsiteY4" fmla="*/ 1096546 h 2561350"/>
                    <a:gd name="connsiteX5" fmla="*/ 1868073 w 2090559"/>
                    <a:gd name="connsiteY5" fmla="*/ 1037347 h 2561350"/>
                    <a:gd name="connsiteX6" fmla="*/ 1852431 w 2090559"/>
                    <a:gd name="connsiteY6" fmla="*/ 1520560 h 2561350"/>
                    <a:gd name="connsiteX7" fmla="*/ 2003811 w 2090559"/>
                    <a:gd name="connsiteY7" fmla="*/ 1456260 h 2561350"/>
                    <a:gd name="connsiteX8" fmla="*/ 1957391 w 2090559"/>
                    <a:gd name="connsiteY8" fmla="*/ 2180265 h 2561350"/>
                    <a:gd name="connsiteX9" fmla="*/ 1228260 w 2090559"/>
                    <a:gd name="connsiteY9" fmla="*/ 2167002 h 2561350"/>
                    <a:gd name="connsiteX10" fmla="*/ 1248133 w 2090559"/>
                    <a:gd name="connsiteY10" fmla="*/ 2275300 h 2561350"/>
                    <a:gd name="connsiteX11" fmla="*/ 798077 w 2090559"/>
                    <a:gd name="connsiteY11" fmla="*/ 2277680 h 2561350"/>
                    <a:gd name="connsiteX12" fmla="*/ 828010 w 2090559"/>
                    <a:gd name="connsiteY12" fmla="*/ 2167002 h 2561350"/>
                    <a:gd name="connsiteX13" fmla="*/ 135085 w 2090559"/>
                    <a:gd name="connsiteY13" fmla="*/ 2200159 h 2561350"/>
                    <a:gd name="connsiteX14" fmla="*/ 6108 w 2090559"/>
                    <a:gd name="connsiteY14" fmla="*/ 1657531 h 2561350"/>
                    <a:gd name="connsiteX15" fmla="*/ 276504 w 2090559"/>
                    <a:gd name="connsiteY15" fmla="*/ 1561668 h 2561350"/>
                    <a:gd name="connsiteX16" fmla="*/ 254230 w 2090559"/>
                    <a:gd name="connsiteY16" fmla="*/ 1045298 h 2561350"/>
                    <a:gd name="connsiteX17" fmla="*/ 13568 w 2090559"/>
                    <a:gd name="connsiteY17" fmla="*/ 1018431 h 2561350"/>
                    <a:gd name="connsiteX18" fmla="*/ 115191 w 2090559"/>
                    <a:gd name="connsiteY18" fmla="*/ 382371 h 2561350"/>
                    <a:gd name="connsiteX19" fmla="*/ 832981 w 2090559"/>
                    <a:gd name="connsiteY19" fmla="*/ 389002 h 2561350"/>
                    <a:gd name="connsiteX20" fmla="*/ 798077 w 2090559"/>
                    <a:gd name="connsiteY20" fmla="*/ 283670 h 2561350"/>
                    <a:gd name="connsiteX21" fmla="*/ 1033820 w 2090559"/>
                    <a:gd name="connsiteY21" fmla="*/ 3 h 2561350"/>
                    <a:gd name="connsiteX0" fmla="*/ 1032856 w 2089595"/>
                    <a:gd name="connsiteY0" fmla="*/ 3 h 2561350"/>
                    <a:gd name="connsiteX1" fmla="*/ 1247169 w 2089595"/>
                    <a:gd name="connsiteY1" fmla="*/ 286050 h 2561350"/>
                    <a:gd name="connsiteX2" fmla="*/ 1225033 w 2089595"/>
                    <a:gd name="connsiteY2" fmla="*/ 389002 h 2561350"/>
                    <a:gd name="connsiteX3" fmla="*/ 1976321 w 2089595"/>
                    <a:gd name="connsiteY3" fmla="*/ 369108 h 2561350"/>
                    <a:gd name="connsiteX4" fmla="*/ 1969689 w 2089595"/>
                    <a:gd name="connsiteY4" fmla="*/ 1096546 h 2561350"/>
                    <a:gd name="connsiteX5" fmla="*/ 1867109 w 2089595"/>
                    <a:gd name="connsiteY5" fmla="*/ 1037347 h 2561350"/>
                    <a:gd name="connsiteX6" fmla="*/ 1851467 w 2089595"/>
                    <a:gd name="connsiteY6" fmla="*/ 1520560 h 2561350"/>
                    <a:gd name="connsiteX7" fmla="*/ 2002847 w 2089595"/>
                    <a:gd name="connsiteY7" fmla="*/ 1456260 h 2561350"/>
                    <a:gd name="connsiteX8" fmla="*/ 1956427 w 2089595"/>
                    <a:gd name="connsiteY8" fmla="*/ 2180265 h 2561350"/>
                    <a:gd name="connsiteX9" fmla="*/ 1227296 w 2089595"/>
                    <a:gd name="connsiteY9" fmla="*/ 2167002 h 2561350"/>
                    <a:gd name="connsiteX10" fmla="*/ 1247169 w 2089595"/>
                    <a:gd name="connsiteY10" fmla="*/ 2275300 h 2561350"/>
                    <a:gd name="connsiteX11" fmla="*/ 797113 w 2089595"/>
                    <a:gd name="connsiteY11" fmla="*/ 2277680 h 2561350"/>
                    <a:gd name="connsiteX12" fmla="*/ 827046 w 2089595"/>
                    <a:gd name="connsiteY12" fmla="*/ 2167002 h 2561350"/>
                    <a:gd name="connsiteX13" fmla="*/ 134121 w 2089595"/>
                    <a:gd name="connsiteY13" fmla="*/ 2200159 h 2561350"/>
                    <a:gd name="connsiteX14" fmla="*/ 5144 w 2089595"/>
                    <a:gd name="connsiteY14" fmla="*/ 1657531 h 2561350"/>
                    <a:gd name="connsiteX15" fmla="*/ 275540 w 2089595"/>
                    <a:gd name="connsiteY15" fmla="*/ 1561668 h 2561350"/>
                    <a:gd name="connsiteX16" fmla="*/ 253266 w 2089595"/>
                    <a:gd name="connsiteY16" fmla="*/ 1045298 h 2561350"/>
                    <a:gd name="connsiteX17" fmla="*/ 12604 w 2089595"/>
                    <a:gd name="connsiteY17" fmla="*/ 1018431 h 2561350"/>
                    <a:gd name="connsiteX18" fmla="*/ 114227 w 2089595"/>
                    <a:gd name="connsiteY18" fmla="*/ 382371 h 2561350"/>
                    <a:gd name="connsiteX19" fmla="*/ 832017 w 2089595"/>
                    <a:gd name="connsiteY19" fmla="*/ 389002 h 2561350"/>
                    <a:gd name="connsiteX20" fmla="*/ 797113 w 2089595"/>
                    <a:gd name="connsiteY20" fmla="*/ 283670 h 2561350"/>
                    <a:gd name="connsiteX21" fmla="*/ 1032856 w 2089595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1863015 w 2081039"/>
                    <a:gd name="connsiteY4" fmla="*/ 1037347 h 2561350"/>
                    <a:gd name="connsiteX5" fmla="*/ 1847373 w 2081039"/>
                    <a:gd name="connsiteY5" fmla="*/ 1520560 h 2561350"/>
                    <a:gd name="connsiteX6" fmla="*/ 1998753 w 2081039"/>
                    <a:gd name="connsiteY6" fmla="*/ 1456260 h 2561350"/>
                    <a:gd name="connsiteX7" fmla="*/ 1952333 w 2081039"/>
                    <a:gd name="connsiteY7" fmla="*/ 2180265 h 2561350"/>
                    <a:gd name="connsiteX8" fmla="*/ 1223202 w 2081039"/>
                    <a:gd name="connsiteY8" fmla="*/ 2167002 h 2561350"/>
                    <a:gd name="connsiteX9" fmla="*/ 1243075 w 2081039"/>
                    <a:gd name="connsiteY9" fmla="*/ 2275300 h 2561350"/>
                    <a:gd name="connsiteX10" fmla="*/ 793019 w 2081039"/>
                    <a:gd name="connsiteY10" fmla="*/ 2277680 h 2561350"/>
                    <a:gd name="connsiteX11" fmla="*/ 822952 w 2081039"/>
                    <a:gd name="connsiteY11" fmla="*/ 2167002 h 2561350"/>
                    <a:gd name="connsiteX12" fmla="*/ 130027 w 2081039"/>
                    <a:gd name="connsiteY12" fmla="*/ 2200159 h 2561350"/>
                    <a:gd name="connsiteX13" fmla="*/ 1050 w 2081039"/>
                    <a:gd name="connsiteY13" fmla="*/ 1657531 h 2561350"/>
                    <a:gd name="connsiteX14" fmla="*/ 271446 w 2081039"/>
                    <a:gd name="connsiteY14" fmla="*/ 1561668 h 2561350"/>
                    <a:gd name="connsiteX15" fmla="*/ 249172 w 2081039"/>
                    <a:gd name="connsiteY15" fmla="*/ 1045298 h 2561350"/>
                    <a:gd name="connsiteX16" fmla="*/ 8510 w 2081039"/>
                    <a:gd name="connsiteY16" fmla="*/ 1018431 h 2561350"/>
                    <a:gd name="connsiteX17" fmla="*/ 110133 w 2081039"/>
                    <a:gd name="connsiteY17" fmla="*/ 382371 h 2561350"/>
                    <a:gd name="connsiteX18" fmla="*/ 827923 w 2081039"/>
                    <a:gd name="connsiteY18" fmla="*/ 389002 h 2561350"/>
                    <a:gd name="connsiteX19" fmla="*/ 793019 w 2081039"/>
                    <a:gd name="connsiteY19" fmla="*/ 283670 h 2561350"/>
                    <a:gd name="connsiteX20" fmla="*/ 1028762 w 2081039"/>
                    <a:gd name="connsiteY20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1933270 w 2081039"/>
                    <a:gd name="connsiteY4" fmla="*/ 764780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7307 w 2081039"/>
                    <a:gd name="connsiteY3" fmla="*/ 371595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7307 w 2081039"/>
                    <a:gd name="connsiteY3" fmla="*/ 371595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9793 w 2081039"/>
                    <a:gd name="connsiteY3" fmla="*/ 36164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9793 w 2081039"/>
                    <a:gd name="connsiteY3" fmla="*/ 36164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1952333 w 2072429"/>
                    <a:gd name="connsiteY7" fmla="*/ 2180265 h 2561350"/>
                    <a:gd name="connsiteX8" fmla="*/ 1223202 w 2072429"/>
                    <a:gd name="connsiteY8" fmla="*/ 2167002 h 2561350"/>
                    <a:gd name="connsiteX9" fmla="*/ 1243075 w 2072429"/>
                    <a:gd name="connsiteY9" fmla="*/ 2275300 h 2561350"/>
                    <a:gd name="connsiteX10" fmla="*/ 793019 w 2072429"/>
                    <a:gd name="connsiteY10" fmla="*/ 2277680 h 2561350"/>
                    <a:gd name="connsiteX11" fmla="*/ 822952 w 2072429"/>
                    <a:gd name="connsiteY11" fmla="*/ 2167002 h 2561350"/>
                    <a:gd name="connsiteX12" fmla="*/ 130027 w 2072429"/>
                    <a:gd name="connsiteY12" fmla="*/ 2200159 h 2561350"/>
                    <a:gd name="connsiteX13" fmla="*/ 1050 w 2072429"/>
                    <a:gd name="connsiteY13" fmla="*/ 1657531 h 2561350"/>
                    <a:gd name="connsiteX14" fmla="*/ 271446 w 2072429"/>
                    <a:gd name="connsiteY14" fmla="*/ 1561668 h 2561350"/>
                    <a:gd name="connsiteX15" fmla="*/ 249172 w 2072429"/>
                    <a:gd name="connsiteY15" fmla="*/ 1045298 h 2561350"/>
                    <a:gd name="connsiteX16" fmla="*/ 8510 w 2072429"/>
                    <a:gd name="connsiteY16" fmla="*/ 1018431 h 2561350"/>
                    <a:gd name="connsiteX17" fmla="*/ 110133 w 2072429"/>
                    <a:gd name="connsiteY17" fmla="*/ 382371 h 2561350"/>
                    <a:gd name="connsiteX18" fmla="*/ 827923 w 2072429"/>
                    <a:gd name="connsiteY18" fmla="*/ 389002 h 2561350"/>
                    <a:gd name="connsiteX19" fmla="*/ 793019 w 2072429"/>
                    <a:gd name="connsiteY19" fmla="*/ 283670 h 2561350"/>
                    <a:gd name="connsiteX20" fmla="*/ 1028762 w 2072429"/>
                    <a:gd name="connsiteY20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1890996 w 2072429"/>
                    <a:gd name="connsiteY7" fmla="*/ 1722186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47373 w 2072429"/>
                    <a:gd name="connsiteY5" fmla="*/ 1535481 h 2561350"/>
                    <a:gd name="connsiteX6" fmla="*/ 2065070 w 2072429"/>
                    <a:gd name="connsiteY6" fmla="*/ 1597847 h 2561350"/>
                    <a:gd name="connsiteX7" fmla="*/ 1952333 w 2072429"/>
                    <a:gd name="connsiteY7" fmla="*/ 2180265 h 2561350"/>
                    <a:gd name="connsiteX8" fmla="*/ 1223202 w 2072429"/>
                    <a:gd name="connsiteY8" fmla="*/ 2167002 h 2561350"/>
                    <a:gd name="connsiteX9" fmla="*/ 1243075 w 2072429"/>
                    <a:gd name="connsiteY9" fmla="*/ 2275300 h 2561350"/>
                    <a:gd name="connsiteX10" fmla="*/ 793019 w 2072429"/>
                    <a:gd name="connsiteY10" fmla="*/ 2277680 h 2561350"/>
                    <a:gd name="connsiteX11" fmla="*/ 822952 w 2072429"/>
                    <a:gd name="connsiteY11" fmla="*/ 2167002 h 2561350"/>
                    <a:gd name="connsiteX12" fmla="*/ 130027 w 2072429"/>
                    <a:gd name="connsiteY12" fmla="*/ 2200159 h 2561350"/>
                    <a:gd name="connsiteX13" fmla="*/ 1050 w 2072429"/>
                    <a:gd name="connsiteY13" fmla="*/ 1657531 h 2561350"/>
                    <a:gd name="connsiteX14" fmla="*/ 271446 w 2072429"/>
                    <a:gd name="connsiteY14" fmla="*/ 1561668 h 2561350"/>
                    <a:gd name="connsiteX15" fmla="*/ 249172 w 2072429"/>
                    <a:gd name="connsiteY15" fmla="*/ 1045298 h 2561350"/>
                    <a:gd name="connsiteX16" fmla="*/ 8510 w 2072429"/>
                    <a:gd name="connsiteY16" fmla="*/ 1018431 h 2561350"/>
                    <a:gd name="connsiteX17" fmla="*/ 110133 w 2072429"/>
                    <a:gd name="connsiteY17" fmla="*/ 382371 h 2561350"/>
                    <a:gd name="connsiteX18" fmla="*/ 827923 w 2072429"/>
                    <a:gd name="connsiteY18" fmla="*/ 389002 h 2561350"/>
                    <a:gd name="connsiteX19" fmla="*/ 793019 w 2072429"/>
                    <a:gd name="connsiteY19" fmla="*/ 283670 h 2561350"/>
                    <a:gd name="connsiteX20" fmla="*/ 1028762 w 2072429"/>
                    <a:gd name="connsiteY20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997927 w 2072429"/>
                    <a:gd name="connsiteY5" fmla="*/ 118007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1048 w 2072429"/>
                    <a:gd name="connsiteY5" fmla="*/ 1030865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1048 w 2072429"/>
                    <a:gd name="connsiteY5" fmla="*/ 1030865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70777 w 2069564"/>
                    <a:gd name="connsiteY16" fmla="*/ 1028015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58483 w 2069564"/>
                    <a:gd name="connsiteY15" fmla="*/ 1557347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58483 w 2069564"/>
                    <a:gd name="connsiteY15" fmla="*/ 1557347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362 w 2069164"/>
                    <a:gd name="connsiteY0" fmla="*/ 3 h 2561350"/>
                    <a:gd name="connsiteX1" fmla="*/ 1242675 w 2069164"/>
                    <a:gd name="connsiteY1" fmla="*/ 286050 h 2561350"/>
                    <a:gd name="connsiteX2" fmla="*/ 1220539 w 2069164"/>
                    <a:gd name="connsiteY2" fmla="*/ 389002 h 2561350"/>
                    <a:gd name="connsiteX3" fmla="*/ 1959393 w 2069164"/>
                    <a:gd name="connsiteY3" fmla="*/ 361648 h 2561350"/>
                    <a:gd name="connsiteX4" fmla="*/ 2067156 w 2069164"/>
                    <a:gd name="connsiteY4" fmla="*/ 961234 h 2561350"/>
                    <a:gd name="connsiteX5" fmla="*/ 1880648 w 2069164"/>
                    <a:gd name="connsiteY5" fmla="*/ 1030865 h 2561350"/>
                    <a:gd name="connsiteX6" fmla="*/ 1846973 w 2069164"/>
                    <a:gd name="connsiteY6" fmla="*/ 1535481 h 2561350"/>
                    <a:gd name="connsiteX7" fmla="*/ 2064670 w 2069164"/>
                    <a:gd name="connsiteY7" fmla="*/ 1597847 h 2561350"/>
                    <a:gd name="connsiteX8" fmla="*/ 1951933 w 2069164"/>
                    <a:gd name="connsiteY8" fmla="*/ 2180265 h 2561350"/>
                    <a:gd name="connsiteX9" fmla="*/ 1222802 w 2069164"/>
                    <a:gd name="connsiteY9" fmla="*/ 2167002 h 2561350"/>
                    <a:gd name="connsiteX10" fmla="*/ 1242675 w 2069164"/>
                    <a:gd name="connsiteY10" fmla="*/ 2275300 h 2561350"/>
                    <a:gd name="connsiteX11" fmla="*/ 792619 w 2069164"/>
                    <a:gd name="connsiteY11" fmla="*/ 2277680 h 2561350"/>
                    <a:gd name="connsiteX12" fmla="*/ 822552 w 2069164"/>
                    <a:gd name="connsiteY12" fmla="*/ 2167002 h 2561350"/>
                    <a:gd name="connsiteX13" fmla="*/ 129627 w 2069164"/>
                    <a:gd name="connsiteY13" fmla="*/ 2200159 h 2561350"/>
                    <a:gd name="connsiteX14" fmla="*/ 650 w 2069164"/>
                    <a:gd name="connsiteY14" fmla="*/ 1657531 h 2561350"/>
                    <a:gd name="connsiteX15" fmla="*/ 258083 w 2069164"/>
                    <a:gd name="connsiteY15" fmla="*/ 1557347 h 2561350"/>
                    <a:gd name="connsiteX16" fmla="*/ 270377 w 2069164"/>
                    <a:gd name="connsiteY16" fmla="*/ 1028015 h 2561350"/>
                    <a:gd name="connsiteX17" fmla="*/ 29715 w 2069164"/>
                    <a:gd name="connsiteY17" fmla="*/ 1005469 h 2561350"/>
                    <a:gd name="connsiteX18" fmla="*/ 109733 w 2069164"/>
                    <a:gd name="connsiteY18" fmla="*/ 382371 h 2561350"/>
                    <a:gd name="connsiteX19" fmla="*/ 827523 w 2069164"/>
                    <a:gd name="connsiteY19" fmla="*/ 389002 h 2561350"/>
                    <a:gd name="connsiteX20" fmla="*/ 792619 w 2069164"/>
                    <a:gd name="connsiteY20" fmla="*/ 283670 h 2561350"/>
                    <a:gd name="connsiteX21" fmla="*/ 1028362 w 206916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69727 w 2068514"/>
                    <a:gd name="connsiteY16" fmla="*/ 1028015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69727 w 2068514"/>
                    <a:gd name="connsiteY16" fmla="*/ 1028015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64020 w 2066875"/>
                    <a:gd name="connsiteY7" fmla="*/ 1597847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19452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19452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19452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952"/>
                    <a:gd name="connsiteY0" fmla="*/ 3 h 2561350"/>
                    <a:gd name="connsiteX1" fmla="*/ 1242025 w 2066952"/>
                    <a:gd name="connsiteY1" fmla="*/ 286050 h 2561350"/>
                    <a:gd name="connsiteX2" fmla="*/ 1219889 w 2066952"/>
                    <a:gd name="connsiteY2" fmla="*/ 389002 h 2561350"/>
                    <a:gd name="connsiteX3" fmla="*/ 1963063 w 2066952"/>
                    <a:gd name="connsiteY3" fmla="*/ 357327 h 2561350"/>
                    <a:gd name="connsiteX4" fmla="*/ 2066506 w 2066952"/>
                    <a:gd name="connsiteY4" fmla="*/ 961234 h 2561350"/>
                    <a:gd name="connsiteX5" fmla="*/ 1862717 w 2066952"/>
                    <a:gd name="connsiteY5" fmla="*/ 1056790 h 2561350"/>
                    <a:gd name="connsiteX6" fmla="*/ 1824721 w 2066952"/>
                    <a:gd name="connsiteY6" fmla="*/ 1531159 h 2561350"/>
                    <a:gd name="connsiteX7" fmla="*/ 2042416 w 2066952"/>
                    <a:gd name="connsiteY7" fmla="*/ 1619452 h 2561350"/>
                    <a:gd name="connsiteX8" fmla="*/ 1951283 w 2066952"/>
                    <a:gd name="connsiteY8" fmla="*/ 2180265 h 2561350"/>
                    <a:gd name="connsiteX9" fmla="*/ 1222152 w 2066952"/>
                    <a:gd name="connsiteY9" fmla="*/ 2167002 h 2561350"/>
                    <a:gd name="connsiteX10" fmla="*/ 1242025 w 2066952"/>
                    <a:gd name="connsiteY10" fmla="*/ 2275300 h 2561350"/>
                    <a:gd name="connsiteX11" fmla="*/ 791969 w 2066952"/>
                    <a:gd name="connsiteY11" fmla="*/ 2277680 h 2561350"/>
                    <a:gd name="connsiteX12" fmla="*/ 821902 w 2066952"/>
                    <a:gd name="connsiteY12" fmla="*/ 2167002 h 2561350"/>
                    <a:gd name="connsiteX13" fmla="*/ 128977 w 2066952"/>
                    <a:gd name="connsiteY13" fmla="*/ 2200159 h 2561350"/>
                    <a:gd name="connsiteX14" fmla="*/ 0 w 2066952"/>
                    <a:gd name="connsiteY14" fmla="*/ 1657531 h 2561350"/>
                    <a:gd name="connsiteX15" fmla="*/ 257433 w 2066952"/>
                    <a:gd name="connsiteY15" fmla="*/ 1557347 h 2561350"/>
                    <a:gd name="connsiteX16" fmla="*/ 239483 w 2066952"/>
                    <a:gd name="connsiteY16" fmla="*/ 1049619 h 2561350"/>
                    <a:gd name="connsiteX17" fmla="*/ 29065 w 2066952"/>
                    <a:gd name="connsiteY17" fmla="*/ 1005469 h 2561350"/>
                    <a:gd name="connsiteX18" fmla="*/ 100444 w 2066952"/>
                    <a:gd name="connsiteY18" fmla="*/ 369408 h 2561350"/>
                    <a:gd name="connsiteX19" fmla="*/ 826873 w 2066952"/>
                    <a:gd name="connsiteY19" fmla="*/ 389002 h 2561350"/>
                    <a:gd name="connsiteX20" fmla="*/ 791969 w 2066952"/>
                    <a:gd name="connsiteY20" fmla="*/ 283670 h 2561350"/>
                    <a:gd name="connsiteX21" fmla="*/ 1027712 w 2066952"/>
                    <a:gd name="connsiteY21" fmla="*/ 3 h 2561350"/>
                    <a:gd name="connsiteX0" fmla="*/ 1027712 w 2067063"/>
                    <a:gd name="connsiteY0" fmla="*/ 3 h 2561350"/>
                    <a:gd name="connsiteX1" fmla="*/ 1242025 w 2067063"/>
                    <a:gd name="connsiteY1" fmla="*/ 286050 h 2561350"/>
                    <a:gd name="connsiteX2" fmla="*/ 1219889 w 2067063"/>
                    <a:gd name="connsiteY2" fmla="*/ 389002 h 2561350"/>
                    <a:gd name="connsiteX3" fmla="*/ 1967384 w 2067063"/>
                    <a:gd name="connsiteY3" fmla="*/ 344364 h 2561350"/>
                    <a:gd name="connsiteX4" fmla="*/ 2066506 w 2067063"/>
                    <a:gd name="connsiteY4" fmla="*/ 961234 h 2561350"/>
                    <a:gd name="connsiteX5" fmla="*/ 1862717 w 2067063"/>
                    <a:gd name="connsiteY5" fmla="*/ 1056790 h 2561350"/>
                    <a:gd name="connsiteX6" fmla="*/ 1824721 w 2067063"/>
                    <a:gd name="connsiteY6" fmla="*/ 1531159 h 2561350"/>
                    <a:gd name="connsiteX7" fmla="*/ 2042416 w 2067063"/>
                    <a:gd name="connsiteY7" fmla="*/ 1619452 h 2561350"/>
                    <a:gd name="connsiteX8" fmla="*/ 1951283 w 2067063"/>
                    <a:gd name="connsiteY8" fmla="*/ 2180265 h 2561350"/>
                    <a:gd name="connsiteX9" fmla="*/ 1222152 w 2067063"/>
                    <a:gd name="connsiteY9" fmla="*/ 2167002 h 2561350"/>
                    <a:gd name="connsiteX10" fmla="*/ 1242025 w 2067063"/>
                    <a:gd name="connsiteY10" fmla="*/ 2275300 h 2561350"/>
                    <a:gd name="connsiteX11" fmla="*/ 791969 w 2067063"/>
                    <a:gd name="connsiteY11" fmla="*/ 2277680 h 2561350"/>
                    <a:gd name="connsiteX12" fmla="*/ 821902 w 2067063"/>
                    <a:gd name="connsiteY12" fmla="*/ 2167002 h 2561350"/>
                    <a:gd name="connsiteX13" fmla="*/ 128977 w 2067063"/>
                    <a:gd name="connsiteY13" fmla="*/ 2200159 h 2561350"/>
                    <a:gd name="connsiteX14" fmla="*/ 0 w 2067063"/>
                    <a:gd name="connsiteY14" fmla="*/ 1657531 h 2561350"/>
                    <a:gd name="connsiteX15" fmla="*/ 257433 w 2067063"/>
                    <a:gd name="connsiteY15" fmla="*/ 1557347 h 2561350"/>
                    <a:gd name="connsiteX16" fmla="*/ 239483 w 2067063"/>
                    <a:gd name="connsiteY16" fmla="*/ 1049619 h 2561350"/>
                    <a:gd name="connsiteX17" fmla="*/ 29065 w 2067063"/>
                    <a:gd name="connsiteY17" fmla="*/ 1005469 h 2561350"/>
                    <a:gd name="connsiteX18" fmla="*/ 100444 w 2067063"/>
                    <a:gd name="connsiteY18" fmla="*/ 369408 h 2561350"/>
                    <a:gd name="connsiteX19" fmla="*/ 826873 w 2067063"/>
                    <a:gd name="connsiteY19" fmla="*/ 389002 h 2561350"/>
                    <a:gd name="connsiteX20" fmla="*/ 791969 w 2067063"/>
                    <a:gd name="connsiteY20" fmla="*/ 283670 h 2561350"/>
                    <a:gd name="connsiteX21" fmla="*/ 1027712 w 2067063"/>
                    <a:gd name="connsiteY21" fmla="*/ 3 h 2561350"/>
                    <a:gd name="connsiteX0" fmla="*/ 1027712 w 2067063"/>
                    <a:gd name="connsiteY0" fmla="*/ 3 h 2561350"/>
                    <a:gd name="connsiteX1" fmla="*/ 1242025 w 2067063"/>
                    <a:gd name="connsiteY1" fmla="*/ 286050 h 2561350"/>
                    <a:gd name="connsiteX2" fmla="*/ 1219889 w 2067063"/>
                    <a:gd name="connsiteY2" fmla="*/ 389002 h 2561350"/>
                    <a:gd name="connsiteX3" fmla="*/ 1967384 w 2067063"/>
                    <a:gd name="connsiteY3" fmla="*/ 344364 h 2561350"/>
                    <a:gd name="connsiteX4" fmla="*/ 2066506 w 2067063"/>
                    <a:gd name="connsiteY4" fmla="*/ 961234 h 2561350"/>
                    <a:gd name="connsiteX5" fmla="*/ 1862717 w 2067063"/>
                    <a:gd name="connsiteY5" fmla="*/ 1056790 h 2561350"/>
                    <a:gd name="connsiteX6" fmla="*/ 1824721 w 2067063"/>
                    <a:gd name="connsiteY6" fmla="*/ 1531159 h 2561350"/>
                    <a:gd name="connsiteX7" fmla="*/ 2042416 w 2067063"/>
                    <a:gd name="connsiteY7" fmla="*/ 1619452 h 2561350"/>
                    <a:gd name="connsiteX8" fmla="*/ 1951283 w 2067063"/>
                    <a:gd name="connsiteY8" fmla="*/ 2180265 h 2561350"/>
                    <a:gd name="connsiteX9" fmla="*/ 1222152 w 2067063"/>
                    <a:gd name="connsiteY9" fmla="*/ 2167002 h 2561350"/>
                    <a:gd name="connsiteX10" fmla="*/ 1242025 w 2067063"/>
                    <a:gd name="connsiteY10" fmla="*/ 2275300 h 2561350"/>
                    <a:gd name="connsiteX11" fmla="*/ 791969 w 2067063"/>
                    <a:gd name="connsiteY11" fmla="*/ 2277680 h 2561350"/>
                    <a:gd name="connsiteX12" fmla="*/ 821902 w 2067063"/>
                    <a:gd name="connsiteY12" fmla="*/ 2167002 h 2561350"/>
                    <a:gd name="connsiteX13" fmla="*/ 128977 w 2067063"/>
                    <a:gd name="connsiteY13" fmla="*/ 2200159 h 2561350"/>
                    <a:gd name="connsiteX14" fmla="*/ 0 w 2067063"/>
                    <a:gd name="connsiteY14" fmla="*/ 1657531 h 2561350"/>
                    <a:gd name="connsiteX15" fmla="*/ 257433 w 2067063"/>
                    <a:gd name="connsiteY15" fmla="*/ 1557347 h 2561350"/>
                    <a:gd name="connsiteX16" fmla="*/ 239483 w 2067063"/>
                    <a:gd name="connsiteY16" fmla="*/ 1049619 h 2561350"/>
                    <a:gd name="connsiteX17" fmla="*/ 29065 w 2067063"/>
                    <a:gd name="connsiteY17" fmla="*/ 1005469 h 2561350"/>
                    <a:gd name="connsiteX18" fmla="*/ 100444 w 2067063"/>
                    <a:gd name="connsiteY18" fmla="*/ 369408 h 2561350"/>
                    <a:gd name="connsiteX19" fmla="*/ 826873 w 2067063"/>
                    <a:gd name="connsiteY19" fmla="*/ 389002 h 2561350"/>
                    <a:gd name="connsiteX20" fmla="*/ 791969 w 2067063"/>
                    <a:gd name="connsiteY20" fmla="*/ 283670 h 2561350"/>
                    <a:gd name="connsiteX21" fmla="*/ 1027712 w 2067063"/>
                    <a:gd name="connsiteY21" fmla="*/ 3 h 2561350"/>
                    <a:gd name="connsiteX0" fmla="*/ 1027712 w 2066650"/>
                    <a:gd name="connsiteY0" fmla="*/ 3 h 2561350"/>
                    <a:gd name="connsiteX1" fmla="*/ 1242025 w 2066650"/>
                    <a:gd name="connsiteY1" fmla="*/ 286050 h 2561350"/>
                    <a:gd name="connsiteX2" fmla="*/ 1219889 w 2066650"/>
                    <a:gd name="connsiteY2" fmla="*/ 389002 h 2561350"/>
                    <a:gd name="connsiteX3" fmla="*/ 1967384 w 2066650"/>
                    <a:gd name="connsiteY3" fmla="*/ 344364 h 2561350"/>
                    <a:gd name="connsiteX4" fmla="*/ 2066506 w 2066650"/>
                    <a:gd name="connsiteY4" fmla="*/ 961234 h 2561350"/>
                    <a:gd name="connsiteX5" fmla="*/ 1862717 w 2066650"/>
                    <a:gd name="connsiteY5" fmla="*/ 1056790 h 2561350"/>
                    <a:gd name="connsiteX6" fmla="*/ 1824721 w 2066650"/>
                    <a:gd name="connsiteY6" fmla="*/ 1531159 h 2561350"/>
                    <a:gd name="connsiteX7" fmla="*/ 2042416 w 2066650"/>
                    <a:gd name="connsiteY7" fmla="*/ 1619452 h 2561350"/>
                    <a:gd name="connsiteX8" fmla="*/ 1951283 w 2066650"/>
                    <a:gd name="connsiteY8" fmla="*/ 2180265 h 2561350"/>
                    <a:gd name="connsiteX9" fmla="*/ 1222152 w 2066650"/>
                    <a:gd name="connsiteY9" fmla="*/ 2167002 h 2561350"/>
                    <a:gd name="connsiteX10" fmla="*/ 1242025 w 2066650"/>
                    <a:gd name="connsiteY10" fmla="*/ 2275300 h 2561350"/>
                    <a:gd name="connsiteX11" fmla="*/ 791969 w 2066650"/>
                    <a:gd name="connsiteY11" fmla="*/ 2277680 h 2561350"/>
                    <a:gd name="connsiteX12" fmla="*/ 821902 w 2066650"/>
                    <a:gd name="connsiteY12" fmla="*/ 2167002 h 2561350"/>
                    <a:gd name="connsiteX13" fmla="*/ 128977 w 2066650"/>
                    <a:gd name="connsiteY13" fmla="*/ 2200159 h 2561350"/>
                    <a:gd name="connsiteX14" fmla="*/ 0 w 2066650"/>
                    <a:gd name="connsiteY14" fmla="*/ 1657531 h 2561350"/>
                    <a:gd name="connsiteX15" fmla="*/ 257433 w 2066650"/>
                    <a:gd name="connsiteY15" fmla="*/ 1557347 h 2561350"/>
                    <a:gd name="connsiteX16" fmla="*/ 239483 w 2066650"/>
                    <a:gd name="connsiteY16" fmla="*/ 1049619 h 2561350"/>
                    <a:gd name="connsiteX17" fmla="*/ 29065 w 2066650"/>
                    <a:gd name="connsiteY17" fmla="*/ 1005469 h 2561350"/>
                    <a:gd name="connsiteX18" fmla="*/ 100444 w 2066650"/>
                    <a:gd name="connsiteY18" fmla="*/ 369408 h 2561350"/>
                    <a:gd name="connsiteX19" fmla="*/ 826873 w 2066650"/>
                    <a:gd name="connsiteY19" fmla="*/ 389002 h 2561350"/>
                    <a:gd name="connsiteX20" fmla="*/ 791969 w 2066650"/>
                    <a:gd name="connsiteY20" fmla="*/ 283670 h 2561350"/>
                    <a:gd name="connsiteX21" fmla="*/ 1027712 w 2066650"/>
                    <a:gd name="connsiteY21" fmla="*/ 3 h 2561350"/>
                    <a:gd name="connsiteX0" fmla="*/ 1027712 w 2049409"/>
                    <a:gd name="connsiteY0" fmla="*/ 3 h 2561350"/>
                    <a:gd name="connsiteX1" fmla="*/ 1242025 w 2049409"/>
                    <a:gd name="connsiteY1" fmla="*/ 286050 h 2561350"/>
                    <a:gd name="connsiteX2" fmla="*/ 1219889 w 2049409"/>
                    <a:gd name="connsiteY2" fmla="*/ 389002 h 2561350"/>
                    <a:gd name="connsiteX3" fmla="*/ 1967384 w 2049409"/>
                    <a:gd name="connsiteY3" fmla="*/ 344364 h 2561350"/>
                    <a:gd name="connsiteX4" fmla="*/ 2049225 w 2049409"/>
                    <a:gd name="connsiteY4" fmla="*/ 926667 h 2561350"/>
                    <a:gd name="connsiteX5" fmla="*/ 1862717 w 2049409"/>
                    <a:gd name="connsiteY5" fmla="*/ 1056790 h 2561350"/>
                    <a:gd name="connsiteX6" fmla="*/ 1824721 w 2049409"/>
                    <a:gd name="connsiteY6" fmla="*/ 1531159 h 2561350"/>
                    <a:gd name="connsiteX7" fmla="*/ 2042416 w 2049409"/>
                    <a:gd name="connsiteY7" fmla="*/ 1619452 h 2561350"/>
                    <a:gd name="connsiteX8" fmla="*/ 1951283 w 2049409"/>
                    <a:gd name="connsiteY8" fmla="*/ 2180265 h 2561350"/>
                    <a:gd name="connsiteX9" fmla="*/ 1222152 w 2049409"/>
                    <a:gd name="connsiteY9" fmla="*/ 2167002 h 2561350"/>
                    <a:gd name="connsiteX10" fmla="*/ 1242025 w 2049409"/>
                    <a:gd name="connsiteY10" fmla="*/ 2275300 h 2561350"/>
                    <a:gd name="connsiteX11" fmla="*/ 791969 w 2049409"/>
                    <a:gd name="connsiteY11" fmla="*/ 2277680 h 2561350"/>
                    <a:gd name="connsiteX12" fmla="*/ 821902 w 2049409"/>
                    <a:gd name="connsiteY12" fmla="*/ 2167002 h 2561350"/>
                    <a:gd name="connsiteX13" fmla="*/ 128977 w 2049409"/>
                    <a:gd name="connsiteY13" fmla="*/ 2200159 h 2561350"/>
                    <a:gd name="connsiteX14" fmla="*/ 0 w 2049409"/>
                    <a:gd name="connsiteY14" fmla="*/ 1657531 h 2561350"/>
                    <a:gd name="connsiteX15" fmla="*/ 257433 w 2049409"/>
                    <a:gd name="connsiteY15" fmla="*/ 1557347 h 2561350"/>
                    <a:gd name="connsiteX16" fmla="*/ 239483 w 2049409"/>
                    <a:gd name="connsiteY16" fmla="*/ 1049619 h 2561350"/>
                    <a:gd name="connsiteX17" fmla="*/ 29065 w 2049409"/>
                    <a:gd name="connsiteY17" fmla="*/ 1005469 h 2561350"/>
                    <a:gd name="connsiteX18" fmla="*/ 100444 w 2049409"/>
                    <a:gd name="connsiteY18" fmla="*/ 369408 h 2561350"/>
                    <a:gd name="connsiteX19" fmla="*/ 826873 w 2049409"/>
                    <a:gd name="connsiteY19" fmla="*/ 389002 h 2561350"/>
                    <a:gd name="connsiteX20" fmla="*/ 791969 w 2049409"/>
                    <a:gd name="connsiteY20" fmla="*/ 283670 h 2561350"/>
                    <a:gd name="connsiteX21" fmla="*/ 1027712 w 2049409"/>
                    <a:gd name="connsiteY21" fmla="*/ 3 h 2561350"/>
                    <a:gd name="connsiteX0" fmla="*/ 1027712 w 2049338"/>
                    <a:gd name="connsiteY0" fmla="*/ 3 h 2561350"/>
                    <a:gd name="connsiteX1" fmla="*/ 1242025 w 2049338"/>
                    <a:gd name="connsiteY1" fmla="*/ 286050 h 2561350"/>
                    <a:gd name="connsiteX2" fmla="*/ 1219889 w 2049338"/>
                    <a:gd name="connsiteY2" fmla="*/ 389002 h 2561350"/>
                    <a:gd name="connsiteX3" fmla="*/ 1967384 w 2049338"/>
                    <a:gd name="connsiteY3" fmla="*/ 344364 h 2561350"/>
                    <a:gd name="connsiteX4" fmla="*/ 2049225 w 2049338"/>
                    <a:gd name="connsiteY4" fmla="*/ 926667 h 2561350"/>
                    <a:gd name="connsiteX5" fmla="*/ 1862717 w 2049338"/>
                    <a:gd name="connsiteY5" fmla="*/ 1056790 h 2561350"/>
                    <a:gd name="connsiteX6" fmla="*/ 1824721 w 2049338"/>
                    <a:gd name="connsiteY6" fmla="*/ 1531159 h 2561350"/>
                    <a:gd name="connsiteX7" fmla="*/ 2042416 w 2049338"/>
                    <a:gd name="connsiteY7" fmla="*/ 1619452 h 2561350"/>
                    <a:gd name="connsiteX8" fmla="*/ 1951283 w 2049338"/>
                    <a:gd name="connsiteY8" fmla="*/ 2180265 h 2561350"/>
                    <a:gd name="connsiteX9" fmla="*/ 1222152 w 2049338"/>
                    <a:gd name="connsiteY9" fmla="*/ 2167002 h 2561350"/>
                    <a:gd name="connsiteX10" fmla="*/ 1242025 w 2049338"/>
                    <a:gd name="connsiteY10" fmla="*/ 2275300 h 2561350"/>
                    <a:gd name="connsiteX11" fmla="*/ 791969 w 2049338"/>
                    <a:gd name="connsiteY11" fmla="*/ 2277680 h 2561350"/>
                    <a:gd name="connsiteX12" fmla="*/ 821902 w 2049338"/>
                    <a:gd name="connsiteY12" fmla="*/ 2167002 h 2561350"/>
                    <a:gd name="connsiteX13" fmla="*/ 128977 w 2049338"/>
                    <a:gd name="connsiteY13" fmla="*/ 2200159 h 2561350"/>
                    <a:gd name="connsiteX14" fmla="*/ 0 w 2049338"/>
                    <a:gd name="connsiteY14" fmla="*/ 1657531 h 2561350"/>
                    <a:gd name="connsiteX15" fmla="*/ 257433 w 2049338"/>
                    <a:gd name="connsiteY15" fmla="*/ 1557347 h 2561350"/>
                    <a:gd name="connsiteX16" fmla="*/ 239483 w 2049338"/>
                    <a:gd name="connsiteY16" fmla="*/ 1049619 h 2561350"/>
                    <a:gd name="connsiteX17" fmla="*/ 29065 w 2049338"/>
                    <a:gd name="connsiteY17" fmla="*/ 1005469 h 2561350"/>
                    <a:gd name="connsiteX18" fmla="*/ 100444 w 2049338"/>
                    <a:gd name="connsiteY18" fmla="*/ 369408 h 2561350"/>
                    <a:gd name="connsiteX19" fmla="*/ 826873 w 2049338"/>
                    <a:gd name="connsiteY19" fmla="*/ 389002 h 2561350"/>
                    <a:gd name="connsiteX20" fmla="*/ 791969 w 2049338"/>
                    <a:gd name="connsiteY20" fmla="*/ 283670 h 2561350"/>
                    <a:gd name="connsiteX21" fmla="*/ 1027712 w 2049338"/>
                    <a:gd name="connsiteY21" fmla="*/ 3 h 2561350"/>
                    <a:gd name="connsiteX0" fmla="*/ 1027712 w 2053522"/>
                    <a:gd name="connsiteY0" fmla="*/ 3 h 2561350"/>
                    <a:gd name="connsiteX1" fmla="*/ 1242025 w 2053522"/>
                    <a:gd name="connsiteY1" fmla="*/ 286050 h 2561350"/>
                    <a:gd name="connsiteX2" fmla="*/ 1219889 w 2053522"/>
                    <a:gd name="connsiteY2" fmla="*/ 389002 h 2561350"/>
                    <a:gd name="connsiteX3" fmla="*/ 1967384 w 2053522"/>
                    <a:gd name="connsiteY3" fmla="*/ 344364 h 2561350"/>
                    <a:gd name="connsiteX4" fmla="*/ 2049225 w 2053522"/>
                    <a:gd name="connsiteY4" fmla="*/ 926667 h 2561350"/>
                    <a:gd name="connsiteX5" fmla="*/ 1862717 w 2053522"/>
                    <a:gd name="connsiteY5" fmla="*/ 1056790 h 2561350"/>
                    <a:gd name="connsiteX6" fmla="*/ 1824721 w 2053522"/>
                    <a:gd name="connsiteY6" fmla="*/ 1531159 h 2561350"/>
                    <a:gd name="connsiteX7" fmla="*/ 2042416 w 2053522"/>
                    <a:gd name="connsiteY7" fmla="*/ 1619452 h 2561350"/>
                    <a:gd name="connsiteX8" fmla="*/ 1951283 w 2053522"/>
                    <a:gd name="connsiteY8" fmla="*/ 2180265 h 2561350"/>
                    <a:gd name="connsiteX9" fmla="*/ 1222152 w 2053522"/>
                    <a:gd name="connsiteY9" fmla="*/ 2167002 h 2561350"/>
                    <a:gd name="connsiteX10" fmla="*/ 1242025 w 2053522"/>
                    <a:gd name="connsiteY10" fmla="*/ 2275300 h 2561350"/>
                    <a:gd name="connsiteX11" fmla="*/ 791969 w 2053522"/>
                    <a:gd name="connsiteY11" fmla="*/ 2277680 h 2561350"/>
                    <a:gd name="connsiteX12" fmla="*/ 821902 w 2053522"/>
                    <a:gd name="connsiteY12" fmla="*/ 2167002 h 2561350"/>
                    <a:gd name="connsiteX13" fmla="*/ 128977 w 2053522"/>
                    <a:gd name="connsiteY13" fmla="*/ 2200159 h 2561350"/>
                    <a:gd name="connsiteX14" fmla="*/ 0 w 2053522"/>
                    <a:gd name="connsiteY14" fmla="*/ 1657531 h 2561350"/>
                    <a:gd name="connsiteX15" fmla="*/ 257433 w 2053522"/>
                    <a:gd name="connsiteY15" fmla="*/ 1557347 h 2561350"/>
                    <a:gd name="connsiteX16" fmla="*/ 239483 w 2053522"/>
                    <a:gd name="connsiteY16" fmla="*/ 1049619 h 2561350"/>
                    <a:gd name="connsiteX17" fmla="*/ 29065 w 2053522"/>
                    <a:gd name="connsiteY17" fmla="*/ 1005469 h 2561350"/>
                    <a:gd name="connsiteX18" fmla="*/ 100444 w 2053522"/>
                    <a:gd name="connsiteY18" fmla="*/ 369408 h 2561350"/>
                    <a:gd name="connsiteX19" fmla="*/ 826873 w 2053522"/>
                    <a:gd name="connsiteY19" fmla="*/ 389002 h 2561350"/>
                    <a:gd name="connsiteX20" fmla="*/ 791969 w 2053522"/>
                    <a:gd name="connsiteY20" fmla="*/ 283670 h 2561350"/>
                    <a:gd name="connsiteX21" fmla="*/ 1027712 w 2053522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6166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5270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5270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5270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5270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5270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5270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5270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5270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5270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32698 w 2040556"/>
                    <a:gd name="connsiteY16" fmla="*/ 1052709 h 2561350"/>
                    <a:gd name="connsiteX17" fmla="*/ 16100 w 2040556"/>
                    <a:gd name="connsiteY17" fmla="*/ 1005469 h 2561350"/>
                    <a:gd name="connsiteX18" fmla="*/ 115292 w 2040556"/>
                    <a:gd name="connsiteY18" fmla="*/ 347775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22207 w 2048016"/>
                    <a:gd name="connsiteY0" fmla="*/ 3 h 2561350"/>
                    <a:gd name="connsiteX1" fmla="*/ 1236520 w 2048016"/>
                    <a:gd name="connsiteY1" fmla="*/ 286050 h 2561350"/>
                    <a:gd name="connsiteX2" fmla="*/ 1214384 w 2048016"/>
                    <a:gd name="connsiteY2" fmla="*/ 389002 h 2561350"/>
                    <a:gd name="connsiteX3" fmla="*/ 1961879 w 2048016"/>
                    <a:gd name="connsiteY3" fmla="*/ 344364 h 2561350"/>
                    <a:gd name="connsiteX4" fmla="*/ 2043720 w 2048016"/>
                    <a:gd name="connsiteY4" fmla="*/ 926667 h 2561350"/>
                    <a:gd name="connsiteX5" fmla="*/ 1857212 w 2048016"/>
                    <a:gd name="connsiteY5" fmla="*/ 1060129 h 2561350"/>
                    <a:gd name="connsiteX6" fmla="*/ 1819216 w 2048016"/>
                    <a:gd name="connsiteY6" fmla="*/ 1531159 h 2561350"/>
                    <a:gd name="connsiteX7" fmla="*/ 2043589 w 2048016"/>
                    <a:gd name="connsiteY7" fmla="*/ 1616113 h 2561350"/>
                    <a:gd name="connsiteX8" fmla="*/ 1945778 w 2048016"/>
                    <a:gd name="connsiteY8" fmla="*/ 2180265 h 2561350"/>
                    <a:gd name="connsiteX9" fmla="*/ 1216647 w 2048016"/>
                    <a:gd name="connsiteY9" fmla="*/ 2167002 h 2561350"/>
                    <a:gd name="connsiteX10" fmla="*/ 1236520 w 2048016"/>
                    <a:gd name="connsiteY10" fmla="*/ 2275300 h 2561350"/>
                    <a:gd name="connsiteX11" fmla="*/ 786464 w 2048016"/>
                    <a:gd name="connsiteY11" fmla="*/ 2277680 h 2561350"/>
                    <a:gd name="connsiteX12" fmla="*/ 816397 w 2048016"/>
                    <a:gd name="connsiteY12" fmla="*/ 2167002 h 2561350"/>
                    <a:gd name="connsiteX13" fmla="*/ 123472 w 2048016"/>
                    <a:gd name="connsiteY13" fmla="*/ 2200159 h 2561350"/>
                    <a:gd name="connsiteX14" fmla="*/ 0 w 2048016"/>
                    <a:gd name="connsiteY14" fmla="*/ 1657530 h 2561350"/>
                    <a:gd name="connsiteX15" fmla="*/ 256250 w 2048016"/>
                    <a:gd name="connsiteY15" fmla="*/ 1539671 h 2561350"/>
                    <a:gd name="connsiteX16" fmla="*/ 240158 w 2048016"/>
                    <a:gd name="connsiteY16" fmla="*/ 1052709 h 2561350"/>
                    <a:gd name="connsiteX17" fmla="*/ 23560 w 2048016"/>
                    <a:gd name="connsiteY17" fmla="*/ 1005469 h 2561350"/>
                    <a:gd name="connsiteX18" fmla="*/ 122752 w 2048016"/>
                    <a:gd name="connsiteY18" fmla="*/ 347775 h 2561350"/>
                    <a:gd name="connsiteX19" fmla="*/ 821368 w 2048016"/>
                    <a:gd name="connsiteY19" fmla="*/ 389002 h 2561350"/>
                    <a:gd name="connsiteX20" fmla="*/ 786464 w 2048016"/>
                    <a:gd name="connsiteY20" fmla="*/ 283670 h 2561350"/>
                    <a:gd name="connsiteX21" fmla="*/ 1022207 w 2048016"/>
                    <a:gd name="connsiteY21" fmla="*/ 3 h 256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48016" h="2561350">
                      <a:moveTo>
                        <a:pt x="1022207" y="3"/>
                      </a:moveTo>
                      <a:cubicBezTo>
                        <a:pt x="1191276" y="-691"/>
                        <a:pt x="1359259" y="120921"/>
                        <a:pt x="1236520" y="286050"/>
                      </a:cubicBezTo>
                      <a:cubicBezTo>
                        <a:pt x="1220410" y="315682"/>
                        <a:pt x="1208628" y="348101"/>
                        <a:pt x="1214384" y="389002"/>
                      </a:cubicBezTo>
                      <a:cubicBezTo>
                        <a:pt x="1219452" y="528261"/>
                        <a:pt x="1724114" y="452477"/>
                        <a:pt x="1961879" y="344364"/>
                      </a:cubicBezTo>
                      <a:cubicBezTo>
                        <a:pt x="1977958" y="474789"/>
                        <a:pt x="2068605" y="783619"/>
                        <a:pt x="2043720" y="926667"/>
                      </a:cubicBezTo>
                      <a:cubicBezTo>
                        <a:pt x="2034626" y="1024060"/>
                        <a:pt x="1977936" y="1153289"/>
                        <a:pt x="1857212" y="1060129"/>
                      </a:cubicBezTo>
                      <a:cubicBezTo>
                        <a:pt x="1482928" y="853624"/>
                        <a:pt x="1495005" y="1649324"/>
                        <a:pt x="1819216" y="1531159"/>
                      </a:cubicBezTo>
                      <a:cubicBezTo>
                        <a:pt x="1931214" y="1469515"/>
                        <a:pt x="1994669" y="1400411"/>
                        <a:pt x="2043589" y="1616113"/>
                      </a:cubicBezTo>
                      <a:cubicBezTo>
                        <a:pt x="2058596" y="1730790"/>
                        <a:pt x="1963853" y="2051666"/>
                        <a:pt x="1945778" y="2180265"/>
                      </a:cubicBezTo>
                      <a:cubicBezTo>
                        <a:pt x="1749154" y="2153739"/>
                        <a:pt x="1366852" y="2007849"/>
                        <a:pt x="1216647" y="2167002"/>
                      </a:cubicBezTo>
                      <a:cubicBezTo>
                        <a:pt x="1203166" y="2193452"/>
                        <a:pt x="1205968" y="2230274"/>
                        <a:pt x="1236520" y="2275300"/>
                      </a:cubicBezTo>
                      <a:cubicBezTo>
                        <a:pt x="1477026" y="2660267"/>
                        <a:pt x="574531" y="2652331"/>
                        <a:pt x="786464" y="2277680"/>
                      </a:cubicBezTo>
                      <a:cubicBezTo>
                        <a:pt x="825439" y="2223379"/>
                        <a:pt x="833247" y="2190096"/>
                        <a:pt x="816397" y="2167002"/>
                      </a:cubicBezTo>
                      <a:cubicBezTo>
                        <a:pt x="713629" y="2021111"/>
                        <a:pt x="372130" y="2147108"/>
                        <a:pt x="123472" y="2200159"/>
                      </a:cubicBezTo>
                      <a:cubicBezTo>
                        <a:pt x="65402" y="2073996"/>
                        <a:pt x="976" y="1794778"/>
                        <a:pt x="0" y="1657530"/>
                      </a:cubicBezTo>
                      <a:cubicBezTo>
                        <a:pt x="11135" y="1399547"/>
                        <a:pt x="162542" y="1485695"/>
                        <a:pt x="256250" y="1539671"/>
                      </a:cubicBezTo>
                      <a:cubicBezTo>
                        <a:pt x="586151" y="1607811"/>
                        <a:pt x="539790" y="895785"/>
                        <a:pt x="240158" y="1052709"/>
                      </a:cubicBezTo>
                      <a:cubicBezTo>
                        <a:pt x="160752" y="1094296"/>
                        <a:pt x="64021" y="1133476"/>
                        <a:pt x="23560" y="1005469"/>
                      </a:cubicBezTo>
                      <a:cubicBezTo>
                        <a:pt x="-13098" y="869708"/>
                        <a:pt x="82559" y="456937"/>
                        <a:pt x="122752" y="347775"/>
                      </a:cubicBezTo>
                      <a:cubicBezTo>
                        <a:pt x="518958" y="480403"/>
                        <a:pt x="783257" y="488473"/>
                        <a:pt x="821368" y="389002"/>
                      </a:cubicBezTo>
                      <a:cubicBezTo>
                        <a:pt x="831689" y="365427"/>
                        <a:pt x="822117" y="333342"/>
                        <a:pt x="786464" y="283670"/>
                      </a:cubicBezTo>
                      <a:cubicBezTo>
                        <a:pt x="680498" y="96344"/>
                        <a:pt x="853138" y="698"/>
                        <a:pt x="102220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03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>
                    <a:solidFill>
                      <a:schemeClr val="bg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282A310-4EB6-4893-9129-E0C81B861690}"/>
                    </a:ext>
                  </a:extLst>
                </p:cNvPr>
                <p:cNvSpPr txBox="1"/>
                <p:nvPr/>
              </p:nvSpPr>
              <p:spPr>
                <a:xfrm>
                  <a:off x="1969218" y="2384452"/>
                  <a:ext cx="789244" cy="586090"/>
                </a:xfrm>
                <a:prstGeom prst="rect">
                  <a:avLst/>
                </a:prstGeom>
                <a:noFill/>
                <a:ln w="603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01 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E696523-4D3C-4FA4-8A16-C43516FD9FEE}"/>
                  </a:ext>
                </a:extLst>
              </p:cNvPr>
              <p:cNvGrpSpPr/>
              <p:nvPr/>
            </p:nvGrpSpPr>
            <p:grpSpPr>
              <a:xfrm>
                <a:off x="2614947" y="1606381"/>
                <a:ext cx="2853123" cy="2327231"/>
                <a:chOff x="2907514" y="1622335"/>
                <a:chExt cx="2613072" cy="2110324"/>
              </a:xfrm>
            </p:grpSpPr>
            <p:sp>
              <p:nvSpPr>
                <p:cNvPr id="34" name="Rectangle 5">
                  <a:extLst>
                    <a:ext uri="{FF2B5EF4-FFF2-40B4-BE49-F238E27FC236}">
                      <a16:creationId xmlns:a16="http://schemas.microsoft.com/office/drawing/2014/main" id="{346AF686-77D5-4432-BBFC-392A83726F91}"/>
                    </a:ext>
                  </a:extLst>
                </p:cNvPr>
                <p:cNvSpPr/>
                <p:nvPr/>
              </p:nvSpPr>
              <p:spPr>
                <a:xfrm rot="5400000" flipV="1">
                  <a:off x="3158888" y="1370961"/>
                  <a:ext cx="2110324" cy="2613072"/>
                </a:xfrm>
                <a:custGeom>
                  <a:avLst/>
                  <a:gdLst>
                    <a:gd name="connsiteX0" fmla="*/ 872209 w 1795780"/>
                    <a:gd name="connsiteY0" fmla="*/ 3 h 2561350"/>
                    <a:gd name="connsiteX1" fmla="*/ 1086522 w 1795780"/>
                    <a:gd name="connsiteY1" fmla="*/ 286050 h 2561350"/>
                    <a:gd name="connsiteX2" fmla="*/ 1064386 w 1795780"/>
                    <a:gd name="connsiteY2" fmla="*/ 389002 h 2561350"/>
                    <a:gd name="connsiteX3" fmla="*/ 1795780 w 1795780"/>
                    <a:gd name="connsiteY3" fmla="*/ 389002 h 2561350"/>
                    <a:gd name="connsiteX4" fmla="*/ 1795780 w 1795780"/>
                    <a:gd name="connsiteY4" fmla="*/ 1063389 h 2561350"/>
                    <a:gd name="connsiteX5" fmla="*/ 1706462 w 1795780"/>
                    <a:gd name="connsiteY5" fmla="*/ 1037347 h 2561350"/>
                    <a:gd name="connsiteX6" fmla="*/ 1704082 w 1795780"/>
                    <a:gd name="connsiteY6" fmla="*/ 1487403 h 2561350"/>
                    <a:gd name="connsiteX7" fmla="*/ 1795780 w 1795780"/>
                    <a:gd name="connsiteY7" fmla="*/ 1449629 h 2561350"/>
                    <a:gd name="connsiteX8" fmla="*/ 1795780 w 1795780"/>
                    <a:gd name="connsiteY8" fmla="*/ 2167002 h 2561350"/>
                    <a:gd name="connsiteX9" fmla="*/ 1066649 w 1795780"/>
                    <a:gd name="connsiteY9" fmla="*/ 2167002 h 2561350"/>
                    <a:gd name="connsiteX10" fmla="*/ 1086522 w 1795780"/>
                    <a:gd name="connsiteY10" fmla="*/ 2275300 h 2561350"/>
                    <a:gd name="connsiteX11" fmla="*/ 636466 w 1795780"/>
                    <a:gd name="connsiteY11" fmla="*/ 2277680 h 2561350"/>
                    <a:gd name="connsiteX12" fmla="*/ 666399 w 1795780"/>
                    <a:gd name="connsiteY12" fmla="*/ 2167002 h 2561350"/>
                    <a:gd name="connsiteX13" fmla="*/ 0 w 1795780"/>
                    <a:gd name="connsiteY13" fmla="*/ 2167002 h 2561350"/>
                    <a:gd name="connsiteX14" fmla="*/ 0 w 1795780"/>
                    <a:gd name="connsiteY14" fmla="*/ 1458174 h 2561350"/>
                    <a:gd name="connsiteX15" fmla="*/ 94999 w 1795780"/>
                    <a:gd name="connsiteY15" fmla="*/ 1495354 h 2561350"/>
                    <a:gd name="connsiteX16" fmla="*/ 92619 w 1795780"/>
                    <a:gd name="connsiteY16" fmla="*/ 1045298 h 2561350"/>
                    <a:gd name="connsiteX17" fmla="*/ 0 w 1795780"/>
                    <a:gd name="connsiteY17" fmla="*/ 1071146 h 2561350"/>
                    <a:gd name="connsiteX18" fmla="*/ 0 w 1795780"/>
                    <a:gd name="connsiteY18" fmla="*/ 389002 h 2561350"/>
                    <a:gd name="connsiteX19" fmla="*/ 671370 w 1795780"/>
                    <a:gd name="connsiteY19" fmla="*/ 389002 h 2561350"/>
                    <a:gd name="connsiteX20" fmla="*/ 636466 w 1795780"/>
                    <a:gd name="connsiteY20" fmla="*/ 283670 h 2561350"/>
                    <a:gd name="connsiteX21" fmla="*/ 872209 w 1795780"/>
                    <a:gd name="connsiteY21" fmla="*/ 3 h 2561350"/>
                    <a:gd name="connsiteX0" fmla="*/ 872209 w 1795780"/>
                    <a:gd name="connsiteY0" fmla="*/ 3 h 2561350"/>
                    <a:gd name="connsiteX1" fmla="*/ 1086522 w 1795780"/>
                    <a:gd name="connsiteY1" fmla="*/ 286050 h 2561350"/>
                    <a:gd name="connsiteX2" fmla="*/ 1064386 w 1795780"/>
                    <a:gd name="connsiteY2" fmla="*/ 389002 h 2561350"/>
                    <a:gd name="connsiteX3" fmla="*/ 1795780 w 1795780"/>
                    <a:gd name="connsiteY3" fmla="*/ 389002 h 2561350"/>
                    <a:gd name="connsiteX4" fmla="*/ 1795780 w 1795780"/>
                    <a:gd name="connsiteY4" fmla="*/ 1063389 h 2561350"/>
                    <a:gd name="connsiteX5" fmla="*/ 1706462 w 1795780"/>
                    <a:gd name="connsiteY5" fmla="*/ 1037347 h 2561350"/>
                    <a:gd name="connsiteX6" fmla="*/ 1704082 w 1795780"/>
                    <a:gd name="connsiteY6" fmla="*/ 1487403 h 2561350"/>
                    <a:gd name="connsiteX7" fmla="*/ 1795780 w 1795780"/>
                    <a:gd name="connsiteY7" fmla="*/ 1449629 h 2561350"/>
                    <a:gd name="connsiteX8" fmla="*/ 1795780 w 1795780"/>
                    <a:gd name="connsiteY8" fmla="*/ 2167002 h 2561350"/>
                    <a:gd name="connsiteX9" fmla="*/ 1066649 w 1795780"/>
                    <a:gd name="connsiteY9" fmla="*/ 2167002 h 2561350"/>
                    <a:gd name="connsiteX10" fmla="*/ 1086522 w 1795780"/>
                    <a:gd name="connsiteY10" fmla="*/ 2275300 h 2561350"/>
                    <a:gd name="connsiteX11" fmla="*/ 636466 w 1795780"/>
                    <a:gd name="connsiteY11" fmla="*/ 2277680 h 2561350"/>
                    <a:gd name="connsiteX12" fmla="*/ 666399 w 1795780"/>
                    <a:gd name="connsiteY12" fmla="*/ 2167002 h 2561350"/>
                    <a:gd name="connsiteX13" fmla="*/ 0 w 1795780"/>
                    <a:gd name="connsiteY13" fmla="*/ 2167002 h 2561350"/>
                    <a:gd name="connsiteX14" fmla="*/ 0 w 1795780"/>
                    <a:gd name="connsiteY14" fmla="*/ 1458174 h 2561350"/>
                    <a:gd name="connsiteX15" fmla="*/ 94999 w 1795780"/>
                    <a:gd name="connsiteY15" fmla="*/ 1495354 h 2561350"/>
                    <a:gd name="connsiteX16" fmla="*/ 92619 w 1795780"/>
                    <a:gd name="connsiteY16" fmla="*/ 1045298 h 2561350"/>
                    <a:gd name="connsiteX17" fmla="*/ 0 w 1795780"/>
                    <a:gd name="connsiteY17" fmla="*/ 1071146 h 2561350"/>
                    <a:gd name="connsiteX18" fmla="*/ 0 w 1795780"/>
                    <a:gd name="connsiteY18" fmla="*/ 389002 h 2561350"/>
                    <a:gd name="connsiteX19" fmla="*/ 671370 w 1795780"/>
                    <a:gd name="connsiteY19" fmla="*/ 389002 h 2561350"/>
                    <a:gd name="connsiteX20" fmla="*/ 636466 w 1795780"/>
                    <a:gd name="connsiteY20" fmla="*/ 283670 h 2561350"/>
                    <a:gd name="connsiteX21" fmla="*/ 872209 w 179578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949187"/>
                    <a:gd name="connsiteY0" fmla="*/ 3 h 2561350"/>
                    <a:gd name="connsiteX1" fmla="*/ 1132942 w 1949187"/>
                    <a:gd name="connsiteY1" fmla="*/ 286050 h 2561350"/>
                    <a:gd name="connsiteX2" fmla="*/ 1110806 w 1949187"/>
                    <a:gd name="connsiteY2" fmla="*/ 389002 h 2561350"/>
                    <a:gd name="connsiteX3" fmla="*/ 1862094 w 1949187"/>
                    <a:gd name="connsiteY3" fmla="*/ 369108 h 2561350"/>
                    <a:gd name="connsiteX4" fmla="*/ 1842200 w 1949187"/>
                    <a:gd name="connsiteY4" fmla="*/ 1063389 h 2561350"/>
                    <a:gd name="connsiteX5" fmla="*/ 1752882 w 1949187"/>
                    <a:gd name="connsiteY5" fmla="*/ 1037347 h 2561350"/>
                    <a:gd name="connsiteX6" fmla="*/ 1750502 w 1949187"/>
                    <a:gd name="connsiteY6" fmla="*/ 1487403 h 2561350"/>
                    <a:gd name="connsiteX7" fmla="*/ 1842200 w 1949187"/>
                    <a:gd name="connsiteY7" fmla="*/ 1449629 h 2561350"/>
                    <a:gd name="connsiteX8" fmla="*/ 1842200 w 1949187"/>
                    <a:gd name="connsiteY8" fmla="*/ 2167002 h 2561350"/>
                    <a:gd name="connsiteX9" fmla="*/ 1113069 w 1949187"/>
                    <a:gd name="connsiteY9" fmla="*/ 2167002 h 2561350"/>
                    <a:gd name="connsiteX10" fmla="*/ 1132942 w 1949187"/>
                    <a:gd name="connsiteY10" fmla="*/ 2275300 h 2561350"/>
                    <a:gd name="connsiteX11" fmla="*/ 682886 w 1949187"/>
                    <a:gd name="connsiteY11" fmla="*/ 2277680 h 2561350"/>
                    <a:gd name="connsiteX12" fmla="*/ 712819 w 1949187"/>
                    <a:gd name="connsiteY12" fmla="*/ 2167002 h 2561350"/>
                    <a:gd name="connsiteX13" fmla="*/ 46420 w 1949187"/>
                    <a:gd name="connsiteY13" fmla="*/ 2167002 h 2561350"/>
                    <a:gd name="connsiteX14" fmla="*/ 46420 w 1949187"/>
                    <a:gd name="connsiteY14" fmla="*/ 1458174 h 2561350"/>
                    <a:gd name="connsiteX15" fmla="*/ 141419 w 1949187"/>
                    <a:gd name="connsiteY15" fmla="*/ 1495354 h 2561350"/>
                    <a:gd name="connsiteX16" fmla="*/ 139039 w 1949187"/>
                    <a:gd name="connsiteY16" fmla="*/ 1045298 h 2561350"/>
                    <a:gd name="connsiteX17" fmla="*/ 46420 w 1949187"/>
                    <a:gd name="connsiteY17" fmla="*/ 1071146 h 2561350"/>
                    <a:gd name="connsiteX18" fmla="*/ 0 w 1949187"/>
                    <a:gd name="connsiteY18" fmla="*/ 382371 h 2561350"/>
                    <a:gd name="connsiteX19" fmla="*/ 717790 w 1949187"/>
                    <a:gd name="connsiteY19" fmla="*/ 389002 h 2561350"/>
                    <a:gd name="connsiteX20" fmla="*/ 682886 w 1949187"/>
                    <a:gd name="connsiteY20" fmla="*/ 283670 h 2561350"/>
                    <a:gd name="connsiteX21" fmla="*/ 918629 w 1949187"/>
                    <a:gd name="connsiteY21" fmla="*/ 3 h 2561350"/>
                    <a:gd name="connsiteX0" fmla="*/ 918629 w 1966660"/>
                    <a:gd name="connsiteY0" fmla="*/ 3 h 2561350"/>
                    <a:gd name="connsiteX1" fmla="*/ 1132942 w 1966660"/>
                    <a:gd name="connsiteY1" fmla="*/ 286050 h 2561350"/>
                    <a:gd name="connsiteX2" fmla="*/ 1110806 w 1966660"/>
                    <a:gd name="connsiteY2" fmla="*/ 389002 h 2561350"/>
                    <a:gd name="connsiteX3" fmla="*/ 1862094 w 1966660"/>
                    <a:gd name="connsiteY3" fmla="*/ 369108 h 2561350"/>
                    <a:gd name="connsiteX4" fmla="*/ 1842200 w 1966660"/>
                    <a:gd name="connsiteY4" fmla="*/ 1063389 h 2561350"/>
                    <a:gd name="connsiteX5" fmla="*/ 1752882 w 1966660"/>
                    <a:gd name="connsiteY5" fmla="*/ 1037347 h 2561350"/>
                    <a:gd name="connsiteX6" fmla="*/ 1750502 w 1966660"/>
                    <a:gd name="connsiteY6" fmla="*/ 1487403 h 2561350"/>
                    <a:gd name="connsiteX7" fmla="*/ 1842200 w 1966660"/>
                    <a:gd name="connsiteY7" fmla="*/ 1449629 h 2561350"/>
                    <a:gd name="connsiteX8" fmla="*/ 1842200 w 1966660"/>
                    <a:gd name="connsiteY8" fmla="*/ 2167002 h 2561350"/>
                    <a:gd name="connsiteX9" fmla="*/ 1113069 w 1966660"/>
                    <a:gd name="connsiteY9" fmla="*/ 2167002 h 2561350"/>
                    <a:gd name="connsiteX10" fmla="*/ 1132942 w 1966660"/>
                    <a:gd name="connsiteY10" fmla="*/ 2275300 h 2561350"/>
                    <a:gd name="connsiteX11" fmla="*/ 682886 w 1966660"/>
                    <a:gd name="connsiteY11" fmla="*/ 2277680 h 2561350"/>
                    <a:gd name="connsiteX12" fmla="*/ 712819 w 1966660"/>
                    <a:gd name="connsiteY12" fmla="*/ 2167002 h 2561350"/>
                    <a:gd name="connsiteX13" fmla="*/ 46420 w 1966660"/>
                    <a:gd name="connsiteY13" fmla="*/ 2167002 h 2561350"/>
                    <a:gd name="connsiteX14" fmla="*/ 46420 w 1966660"/>
                    <a:gd name="connsiteY14" fmla="*/ 1458174 h 2561350"/>
                    <a:gd name="connsiteX15" fmla="*/ 141419 w 1966660"/>
                    <a:gd name="connsiteY15" fmla="*/ 1495354 h 2561350"/>
                    <a:gd name="connsiteX16" fmla="*/ 139039 w 1966660"/>
                    <a:gd name="connsiteY16" fmla="*/ 1045298 h 2561350"/>
                    <a:gd name="connsiteX17" fmla="*/ 46420 w 1966660"/>
                    <a:gd name="connsiteY17" fmla="*/ 1071146 h 2561350"/>
                    <a:gd name="connsiteX18" fmla="*/ 0 w 1966660"/>
                    <a:gd name="connsiteY18" fmla="*/ 382371 h 2561350"/>
                    <a:gd name="connsiteX19" fmla="*/ 717790 w 1966660"/>
                    <a:gd name="connsiteY19" fmla="*/ 389002 h 2561350"/>
                    <a:gd name="connsiteX20" fmla="*/ 682886 w 1966660"/>
                    <a:gd name="connsiteY20" fmla="*/ 283670 h 2561350"/>
                    <a:gd name="connsiteX21" fmla="*/ 918629 w 1966660"/>
                    <a:gd name="connsiteY21" fmla="*/ 3 h 2561350"/>
                    <a:gd name="connsiteX0" fmla="*/ 1023861 w 2071892"/>
                    <a:gd name="connsiteY0" fmla="*/ 3 h 2561350"/>
                    <a:gd name="connsiteX1" fmla="*/ 1238174 w 2071892"/>
                    <a:gd name="connsiteY1" fmla="*/ 286050 h 2561350"/>
                    <a:gd name="connsiteX2" fmla="*/ 1216038 w 2071892"/>
                    <a:gd name="connsiteY2" fmla="*/ 389002 h 2561350"/>
                    <a:gd name="connsiteX3" fmla="*/ 1967326 w 2071892"/>
                    <a:gd name="connsiteY3" fmla="*/ 369108 h 2561350"/>
                    <a:gd name="connsiteX4" fmla="*/ 1947432 w 2071892"/>
                    <a:gd name="connsiteY4" fmla="*/ 1063389 h 2561350"/>
                    <a:gd name="connsiteX5" fmla="*/ 1858114 w 2071892"/>
                    <a:gd name="connsiteY5" fmla="*/ 1037347 h 2561350"/>
                    <a:gd name="connsiteX6" fmla="*/ 1855734 w 2071892"/>
                    <a:gd name="connsiteY6" fmla="*/ 1487403 h 2561350"/>
                    <a:gd name="connsiteX7" fmla="*/ 1947432 w 2071892"/>
                    <a:gd name="connsiteY7" fmla="*/ 1449629 h 2561350"/>
                    <a:gd name="connsiteX8" fmla="*/ 1947432 w 2071892"/>
                    <a:gd name="connsiteY8" fmla="*/ 2167002 h 2561350"/>
                    <a:gd name="connsiteX9" fmla="*/ 1218301 w 2071892"/>
                    <a:gd name="connsiteY9" fmla="*/ 2167002 h 2561350"/>
                    <a:gd name="connsiteX10" fmla="*/ 1238174 w 2071892"/>
                    <a:gd name="connsiteY10" fmla="*/ 2275300 h 2561350"/>
                    <a:gd name="connsiteX11" fmla="*/ 788118 w 2071892"/>
                    <a:gd name="connsiteY11" fmla="*/ 2277680 h 2561350"/>
                    <a:gd name="connsiteX12" fmla="*/ 818051 w 2071892"/>
                    <a:gd name="connsiteY12" fmla="*/ 2167002 h 2561350"/>
                    <a:gd name="connsiteX13" fmla="*/ 151652 w 2071892"/>
                    <a:gd name="connsiteY13" fmla="*/ 2167002 h 2561350"/>
                    <a:gd name="connsiteX14" fmla="*/ 151652 w 2071892"/>
                    <a:gd name="connsiteY14" fmla="*/ 1458174 h 2561350"/>
                    <a:gd name="connsiteX15" fmla="*/ 246651 w 2071892"/>
                    <a:gd name="connsiteY15" fmla="*/ 1495354 h 2561350"/>
                    <a:gd name="connsiteX16" fmla="*/ 244271 w 2071892"/>
                    <a:gd name="connsiteY16" fmla="*/ 1045298 h 2561350"/>
                    <a:gd name="connsiteX17" fmla="*/ 151652 w 2071892"/>
                    <a:gd name="connsiteY17" fmla="*/ 1071146 h 2561350"/>
                    <a:gd name="connsiteX18" fmla="*/ 105232 w 2071892"/>
                    <a:gd name="connsiteY18" fmla="*/ 382371 h 2561350"/>
                    <a:gd name="connsiteX19" fmla="*/ 823022 w 2071892"/>
                    <a:gd name="connsiteY19" fmla="*/ 389002 h 2561350"/>
                    <a:gd name="connsiteX20" fmla="*/ 788118 w 2071892"/>
                    <a:gd name="connsiteY20" fmla="*/ 283670 h 2561350"/>
                    <a:gd name="connsiteX21" fmla="*/ 1023861 w 2071892"/>
                    <a:gd name="connsiteY21" fmla="*/ 3 h 2561350"/>
                    <a:gd name="connsiteX0" fmla="*/ 1039756 w 2087787"/>
                    <a:gd name="connsiteY0" fmla="*/ 3 h 2561350"/>
                    <a:gd name="connsiteX1" fmla="*/ 1254069 w 2087787"/>
                    <a:gd name="connsiteY1" fmla="*/ 286050 h 2561350"/>
                    <a:gd name="connsiteX2" fmla="*/ 1231933 w 2087787"/>
                    <a:gd name="connsiteY2" fmla="*/ 389002 h 2561350"/>
                    <a:gd name="connsiteX3" fmla="*/ 1983221 w 2087787"/>
                    <a:gd name="connsiteY3" fmla="*/ 369108 h 2561350"/>
                    <a:gd name="connsiteX4" fmla="*/ 1963327 w 2087787"/>
                    <a:gd name="connsiteY4" fmla="*/ 1063389 h 2561350"/>
                    <a:gd name="connsiteX5" fmla="*/ 1874009 w 2087787"/>
                    <a:gd name="connsiteY5" fmla="*/ 1037347 h 2561350"/>
                    <a:gd name="connsiteX6" fmla="*/ 1871629 w 2087787"/>
                    <a:gd name="connsiteY6" fmla="*/ 1487403 h 2561350"/>
                    <a:gd name="connsiteX7" fmla="*/ 1963327 w 2087787"/>
                    <a:gd name="connsiteY7" fmla="*/ 1449629 h 2561350"/>
                    <a:gd name="connsiteX8" fmla="*/ 1963327 w 2087787"/>
                    <a:gd name="connsiteY8" fmla="*/ 2167002 h 2561350"/>
                    <a:gd name="connsiteX9" fmla="*/ 1234196 w 2087787"/>
                    <a:gd name="connsiteY9" fmla="*/ 2167002 h 2561350"/>
                    <a:gd name="connsiteX10" fmla="*/ 1254069 w 2087787"/>
                    <a:gd name="connsiteY10" fmla="*/ 2275300 h 2561350"/>
                    <a:gd name="connsiteX11" fmla="*/ 804013 w 2087787"/>
                    <a:gd name="connsiteY11" fmla="*/ 2277680 h 2561350"/>
                    <a:gd name="connsiteX12" fmla="*/ 833946 w 2087787"/>
                    <a:gd name="connsiteY12" fmla="*/ 2167002 h 2561350"/>
                    <a:gd name="connsiteX13" fmla="*/ 167547 w 2087787"/>
                    <a:gd name="connsiteY13" fmla="*/ 2167002 h 2561350"/>
                    <a:gd name="connsiteX14" fmla="*/ 167547 w 2087787"/>
                    <a:gd name="connsiteY14" fmla="*/ 1458174 h 2561350"/>
                    <a:gd name="connsiteX15" fmla="*/ 262546 w 2087787"/>
                    <a:gd name="connsiteY15" fmla="*/ 1495354 h 2561350"/>
                    <a:gd name="connsiteX16" fmla="*/ 260166 w 2087787"/>
                    <a:gd name="connsiteY16" fmla="*/ 1045298 h 2561350"/>
                    <a:gd name="connsiteX17" fmla="*/ 167547 w 2087787"/>
                    <a:gd name="connsiteY17" fmla="*/ 1071146 h 2561350"/>
                    <a:gd name="connsiteX18" fmla="*/ 121127 w 2087787"/>
                    <a:gd name="connsiteY18" fmla="*/ 382371 h 2561350"/>
                    <a:gd name="connsiteX19" fmla="*/ 838917 w 2087787"/>
                    <a:gd name="connsiteY19" fmla="*/ 389002 h 2561350"/>
                    <a:gd name="connsiteX20" fmla="*/ 804013 w 2087787"/>
                    <a:gd name="connsiteY20" fmla="*/ 283670 h 2561350"/>
                    <a:gd name="connsiteX21" fmla="*/ 1039756 w 2087787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88885"/>
                    <a:gd name="connsiteY0" fmla="*/ 3 h 2561350"/>
                    <a:gd name="connsiteX1" fmla="*/ 1239747 w 2088885"/>
                    <a:gd name="connsiteY1" fmla="*/ 286050 h 2561350"/>
                    <a:gd name="connsiteX2" fmla="*/ 1217611 w 2088885"/>
                    <a:gd name="connsiteY2" fmla="*/ 389002 h 2561350"/>
                    <a:gd name="connsiteX3" fmla="*/ 1968899 w 2088885"/>
                    <a:gd name="connsiteY3" fmla="*/ 369108 h 2561350"/>
                    <a:gd name="connsiteX4" fmla="*/ 1949005 w 2088885"/>
                    <a:gd name="connsiteY4" fmla="*/ 1063389 h 2561350"/>
                    <a:gd name="connsiteX5" fmla="*/ 1859687 w 2088885"/>
                    <a:gd name="connsiteY5" fmla="*/ 1037347 h 2561350"/>
                    <a:gd name="connsiteX6" fmla="*/ 1857307 w 2088885"/>
                    <a:gd name="connsiteY6" fmla="*/ 1487403 h 2561350"/>
                    <a:gd name="connsiteX7" fmla="*/ 1949005 w 2088885"/>
                    <a:gd name="connsiteY7" fmla="*/ 1449629 h 2561350"/>
                    <a:gd name="connsiteX8" fmla="*/ 1949005 w 2088885"/>
                    <a:gd name="connsiteY8" fmla="*/ 2167002 h 2561350"/>
                    <a:gd name="connsiteX9" fmla="*/ 1219874 w 2088885"/>
                    <a:gd name="connsiteY9" fmla="*/ 2167002 h 2561350"/>
                    <a:gd name="connsiteX10" fmla="*/ 1239747 w 2088885"/>
                    <a:gd name="connsiteY10" fmla="*/ 2275300 h 2561350"/>
                    <a:gd name="connsiteX11" fmla="*/ 789691 w 2088885"/>
                    <a:gd name="connsiteY11" fmla="*/ 2277680 h 2561350"/>
                    <a:gd name="connsiteX12" fmla="*/ 819624 w 2088885"/>
                    <a:gd name="connsiteY12" fmla="*/ 2167002 h 2561350"/>
                    <a:gd name="connsiteX13" fmla="*/ 153225 w 2088885"/>
                    <a:gd name="connsiteY13" fmla="*/ 2167002 h 2561350"/>
                    <a:gd name="connsiteX14" fmla="*/ 153225 w 2088885"/>
                    <a:gd name="connsiteY14" fmla="*/ 1458174 h 2561350"/>
                    <a:gd name="connsiteX15" fmla="*/ 248224 w 2088885"/>
                    <a:gd name="connsiteY15" fmla="*/ 1495354 h 2561350"/>
                    <a:gd name="connsiteX16" fmla="*/ 245844 w 2088885"/>
                    <a:gd name="connsiteY16" fmla="*/ 1045298 h 2561350"/>
                    <a:gd name="connsiteX17" fmla="*/ 153225 w 2088885"/>
                    <a:gd name="connsiteY17" fmla="*/ 1071146 h 2561350"/>
                    <a:gd name="connsiteX18" fmla="*/ 106805 w 2088885"/>
                    <a:gd name="connsiteY18" fmla="*/ 382371 h 2561350"/>
                    <a:gd name="connsiteX19" fmla="*/ 824595 w 2088885"/>
                    <a:gd name="connsiteY19" fmla="*/ 389002 h 2561350"/>
                    <a:gd name="connsiteX20" fmla="*/ 789691 w 2088885"/>
                    <a:gd name="connsiteY20" fmla="*/ 283670 h 2561350"/>
                    <a:gd name="connsiteX21" fmla="*/ 1025434 w 208888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102756"/>
                    <a:gd name="connsiteY0" fmla="*/ 3 h 2561350"/>
                    <a:gd name="connsiteX1" fmla="*/ 1239747 w 2102756"/>
                    <a:gd name="connsiteY1" fmla="*/ 286050 h 2561350"/>
                    <a:gd name="connsiteX2" fmla="*/ 1217611 w 2102756"/>
                    <a:gd name="connsiteY2" fmla="*/ 389002 h 2561350"/>
                    <a:gd name="connsiteX3" fmla="*/ 1968899 w 2102756"/>
                    <a:gd name="connsiteY3" fmla="*/ 369108 h 2561350"/>
                    <a:gd name="connsiteX4" fmla="*/ 1949005 w 2102756"/>
                    <a:gd name="connsiteY4" fmla="*/ 1063389 h 2561350"/>
                    <a:gd name="connsiteX5" fmla="*/ 1859687 w 2102756"/>
                    <a:gd name="connsiteY5" fmla="*/ 1037347 h 2561350"/>
                    <a:gd name="connsiteX6" fmla="*/ 1857307 w 2102756"/>
                    <a:gd name="connsiteY6" fmla="*/ 1487403 h 2561350"/>
                    <a:gd name="connsiteX7" fmla="*/ 1995425 w 2102756"/>
                    <a:gd name="connsiteY7" fmla="*/ 1456260 h 2561350"/>
                    <a:gd name="connsiteX8" fmla="*/ 1949005 w 2102756"/>
                    <a:gd name="connsiteY8" fmla="*/ 2167002 h 2561350"/>
                    <a:gd name="connsiteX9" fmla="*/ 1219874 w 2102756"/>
                    <a:gd name="connsiteY9" fmla="*/ 2167002 h 2561350"/>
                    <a:gd name="connsiteX10" fmla="*/ 1239747 w 2102756"/>
                    <a:gd name="connsiteY10" fmla="*/ 2275300 h 2561350"/>
                    <a:gd name="connsiteX11" fmla="*/ 789691 w 2102756"/>
                    <a:gd name="connsiteY11" fmla="*/ 2277680 h 2561350"/>
                    <a:gd name="connsiteX12" fmla="*/ 819624 w 2102756"/>
                    <a:gd name="connsiteY12" fmla="*/ 2167002 h 2561350"/>
                    <a:gd name="connsiteX13" fmla="*/ 153225 w 2102756"/>
                    <a:gd name="connsiteY13" fmla="*/ 2167002 h 2561350"/>
                    <a:gd name="connsiteX14" fmla="*/ 153225 w 2102756"/>
                    <a:gd name="connsiteY14" fmla="*/ 1458174 h 2561350"/>
                    <a:gd name="connsiteX15" fmla="*/ 248224 w 2102756"/>
                    <a:gd name="connsiteY15" fmla="*/ 1495354 h 2561350"/>
                    <a:gd name="connsiteX16" fmla="*/ 245844 w 2102756"/>
                    <a:gd name="connsiteY16" fmla="*/ 1045298 h 2561350"/>
                    <a:gd name="connsiteX17" fmla="*/ 153225 w 2102756"/>
                    <a:gd name="connsiteY17" fmla="*/ 1071146 h 2561350"/>
                    <a:gd name="connsiteX18" fmla="*/ 106805 w 2102756"/>
                    <a:gd name="connsiteY18" fmla="*/ 382371 h 2561350"/>
                    <a:gd name="connsiteX19" fmla="*/ 824595 w 2102756"/>
                    <a:gd name="connsiteY19" fmla="*/ 389002 h 2561350"/>
                    <a:gd name="connsiteX20" fmla="*/ 789691 w 2102756"/>
                    <a:gd name="connsiteY20" fmla="*/ 283670 h 2561350"/>
                    <a:gd name="connsiteX21" fmla="*/ 1025434 w 2102756"/>
                    <a:gd name="connsiteY21" fmla="*/ 3 h 2561350"/>
                    <a:gd name="connsiteX0" fmla="*/ 1025434 w 2076232"/>
                    <a:gd name="connsiteY0" fmla="*/ 3 h 2561350"/>
                    <a:gd name="connsiteX1" fmla="*/ 1239747 w 2076232"/>
                    <a:gd name="connsiteY1" fmla="*/ 286050 h 2561350"/>
                    <a:gd name="connsiteX2" fmla="*/ 1217611 w 2076232"/>
                    <a:gd name="connsiteY2" fmla="*/ 389002 h 2561350"/>
                    <a:gd name="connsiteX3" fmla="*/ 1968899 w 2076232"/>
                    <a:gd name="connsiteY3" fmla="*/ 369108 h 2561350"/>
                    <a:gd name="connsiteX4" fmla="*/ 1949005 w 2076232"/>
                    <a:gd name="connsiteY4" fmla="*/ 1063389 h 2561350"/>
                    <a:gd name="connsiteX5" fmla="*/ 1859687 w 2076232"/>
                    <a:gd name="connsiteY5" fmla="*/ 1037347 h 2561350"/>
                    <a:gd name="connsiteX6" fmla="*/ 1857307 w 2076232"/>
                    <a:gd name="connsiteY6" fmla="*/ 1487403 h 2561350"/>
                    <a:gd name="connsiteX7" fmla="*/ 1995425 w 2076232"/>
                    <a:gd name="connsiteY7" fmla="*/ 1456260 h 2561350"/>
                    <a:gd name="connsiteX8" fmla="*/ 1949005 w 2076232"/>
                    <a:gd name="connsiteY8" fmla="*/ 2167002 h 2561350"/>
                    <a:gd name="connsiteX9" fmla="*/ 1219874 w 2076232"/>
                    <a:gd name="connsiteY9" fmla="*/ 2167002 h 2561350"/>
                    <a:gd name="connsiteX10" fmla="*/ 1239747 w 2076232"/>
                    <a:gd name="connsiteY10" fmla="*/ 2275300 h 2561350"/>
                    <a:gd name="connsiteX11" fmla="*/ 789691 w 2076232"/>
                    <a:gd name="connsiteY11" fmla="*/ 2277680 h 2561350"/>
                    <a:gd name="connsiteX12" fmla="*/ 819624 w 2076232"/>
                    <a:gd name="connsiteY12" fmla="*/ 2167002 h 2561350"/>
                    <a:gd name="connsiteX13" fmla="*/ 153225 w 2076232"/>
                    <a:gd name="connsiteY13" fmla="*/ 2167002 h 2561350"/>
                    <a:gd name="connsiteX14" fmla="*/ 153225 w 2076232"/>
                    <a:gd name="connsiteY14" fmla="*/ 1458174 h 2561350"/>
                    <a:gd name="connsiteX15" fmla="*/ 248224 w 2076232"/>
                    <a:gd name="connsiteY15" fmla="*/ 1495354 h 2561350"/>
                    <a:gd name="connsiteX16" fmla="*/ 245844 w 2076232"/>
                    <a:gd name="connsiteY16" fmla="*/ 1045298 h 2561350"/>
                    <a:gd name="connsiteX17" fmla="*/ 153225 w 2076232"/>
                    <a:gd name="connsiteY17" fmla="*/ 1071146 h 2561350"/>
                    <a:gd name="connsiteX18" fmla="*/ 106805 w 2076232"/>
                    <a:gd name="connsiteY18" fmla="*/ 382371 h 2561350"/>
                    <a:gd name="connsiteX19" fmla="*/ 824595 w 2076232"/>
                    <a:gd name="connsiteY19" fmla="*/ 389002 h 2561350"/>
                    <a:gd name="connsiteX20" fmla="*/ 789691 w 2076232"/>
                    <a:gd name="connsiteY20" fmla="*/ 283670 h 2561350"/>
                    <a:gd name="connsiteX21" fmla="*/ 1025434 w 2076232"/>
                    <a:gd name="connsiteY21" fmla="*/ 3 h 2561350"/>
                    <a:gd name="connsiteX0" fmla="*/ 1025434 w 2077711"/>
                    <a:gd name="connsiteY0" fmla="*/ 3 h 2561350"/>
                    <a:gd name="connsiteX1" fmla="*/ 1239747 w 2077711"/>
                    <a:gd name="connsiteY1" fmla="*/ 286050 h 2561350"/>
                    <a:gd name="connsiteX2" fmla="*/ 1217611 w 2077711"/>
                    <a:gd name="connsiteY2" fmla="*/ 389002 h 2561350"/>
                    <a:gd name="connsiteX3" fmla="*/ 1968899 w 2077711"/>
                    <a:gd name="connsiteY3" fmla="*/ 369108 h 2561350"/>
                    <a:gd name="connsiteX4" fmla="*/ 1949005 w 2077711"/>
                    <a:gd name="connsiteY4" fmla="*/ 1063389 h 2561350"/>
                    <a:gd name="connsiteX5" fmla="*/ 1859687 w 2077711"/>
                    <a:gd name="connsiteY5" fmla="*/ 1037347 h 2561350"/>
                    <a:gd name="connsiteX6" fmla="*/ 1857307 w 2077711"/>
                    <a:gd name="connsiteY6" fmla="*/ 1487403 h 2561350"/>
                    <a:gd name="connsiteX7" fmla="*/ 1995425 w 2077711"/>
                    <a:gd name="connsiteY7" fmla="*/ 1456260 h 2561350"/>
                    <a:gd name="connsiteX8" fmla="*/ 1949005 w 2077711"/>
                    <a:gd name="connsiteY8" fmla="*/ 2167002 h 2561350"/>
                    <a:gd name="connsiteX9" fmla="*/ 1219874 w 2077711"/>
                    <a:gd name="connsiteY9" fmla="*/ 2167002 h 2561350"/>
                    <a:gd name="connsiteX10" fmla="*/ 1239747 w 2077711"/>
                    <a:gd name="connsiteY10" fmla="*/ 2275300 h 2561350"/>
                    <a:gd name="connsiteX11" fmla="*/ 789691 w 2077711"/>
                    <a:gd name="connsiteY11" fmla="*/ 2277680 h 2561350"/>
                    <a:gd name="connsiteX12" fmla="*/ 819624 w 2077711"/>
                    <a:gd name="connsiteY12" fmla="*/ 2167002 h 2561350"/>
                    <a:gd name="connsiteX13" fmla="*/ 153225 w 2077711"/>
                    <a:gd name="connsiteY13" fmla="*/ 2167002 h 2561350"/>
                    <a:gd name="connsiteX14" fmla="*/ 153225 w 2077711"/>
                    <a:gd name="connsiteY14" fmla="*/ 1458174 h 2561350"/>
                    <a:gd name="connsiteX15" fmla="*/ 248224 w 2077711"/>
                    <a:gd name="connsiteY15" fmla="*/ 1495354 h 2561350"/>
                    <a:gd name="connsiteX16" fmla="*/ 245844 w 2077711"/>
                    <a:gd name="connsiteY16" fmla="*/ 1045298 h 2561350"/>
                    <a:gd name="connsiteX17" fmla="*/ 153225 w 2077711"/>
                    <a:gd name="connsiteY17" fmla="*/ 1071146 h 2561350"/>
                    <a:gd name="connsiteX18" fmla="*/ 106805 w 2077711"/>
                    <a:gd name="connsiteY18" fmla="*/ 382371 h 2561350"/>
                    <a:gd name="connsiteX19" fmla="*/ 824595 w 2077711"/>
                    <a:gd name="connsiteY19" fmla="*/ 389002 h 2561350"/>
                    <a:gd name="connsiteX20" fmla="*/ 789691 w 2077711"/>
                    <a:gd name="connsiteY20" fmla="*/ 283670 h 2561350"/>
                    <a:gd name="connsiteX21" fmla="*/ 1025434 w 2077711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57307 w 2082173"/>
                    <a:gd name="connsiteY6" fmla="*/ 1487403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57307 w 2082173"/>
                    <a:gd name="connsiteY6" fmla="*/ 1487403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1331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1331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13436 w 2082173"/>
                    <a:gd name="connsiteY14" fmla="*/ 1511225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38495 w 2095234"/>
                    <a:gd name="connsiteY0" fmla="*/ 3 h 2561350"/>
                    <a:gd name="connsiteX1" fmla="*/ 1252808 w 2095234"/>
                    <a:gd name="connsiteY1" fmla="*/ 286050 h 2561350"/>
                    <a:gd name="connsiteX2" fmla="*/ 1230672 w 2095234"/>
                    <a:gd name="connsiteY2" fmla="*/ 389002 h 2561350"/>
                    <a:gd name="connsiteX3" fmla="*/ 1981960 w 2095234"/>
                    <a:gd name="connsiteY3" fmla="*/ 369108 h 2561350"/>
                    <a:gd name="connsiteX4" fmla="*/ 1975328 w 2095234"/>
                    <a:gd name="connsiteY4" fmla="*/ 1096546 h 2561350"/>
                    <a:gd name="connsiteX5" fmla="*/ 1872748 w 2095234"/>
                    <a:gd name="connsiteY5" fmla="*/ 1037347 h 2561350"/>
                    <a:gd name="connsiteX6" fmla="*/ 1857106 w 2095234"/>
                    <a:gd name="connsiteY6" fmla="*/ 1520560 h 2561350"/>
                    <a:gd name="connsiteX7" fmla="*/ 2008486 w 2095234"/>
                    <a:gd name="connsiteY7" fmla="*/ 1456260 h 2561350"/>
                    <a:gd name="connsiteX8" fmla="*/ 1962066 w 2095234"/>
                    <a:gd name="connsiteY8" fmla="*/ 2180265 h 2561350"/>
                    <a:gd name="connsiteX9" fmla="*/ 1232935 w 2095234"/>
                    <a:gd name="connsiteY9" fmla="*/ 2167002 h 2561350"/>
                    <a:gd name="connsiteX10" fmla="*/ 1252808 w 2095234"/>
                    <a:gd name="connsiteY10" fmla="*/ 2275300 h 2561350"/>
                    <a:gd name="connsiteX11" fmla="*/ 802752 w 2095234"/>
                    <a:gd name="connsiteY11" fmla="*/ 2277680 h 2561350"/>
                    <a:gd name="connsiteX12" fmla="*/ 832685 w 2095234"/>
                    <a:gd name="connsiteY12" fmla="*/ 2167002 h 2561350"/>
                    <a:gd name="connsiteX13" fmla="*/ 139760 w 2095234"/>
                    <a:gd name="connsiteY13" fmla="*/ 2200159 h 2561350"/>
                    <a:gd name="connsiteX14" fmla="*/ 119866 w 2095234"/>
                    <a:gd name="connsiteY14" fmla="*/ 1497962 h 2561350"/>
                    <a:gd name="connsiteX15" fmla="*/ 281179 w 2095234"/>
                    <a:gd name="connsiteY15" fmla="*/ 1561668 h 2561350"/>
                    <a:gd name="connsiteX16" fmla="*/ 258905 w 2095234"/>
                    <a:gd name="connsiteY16" fmla="*/ 1045298 h 2561350"/>
                    <a:gd name="connsiteX17" fmla="*/ 146392 w 2095234"/>
                    <a:gd name="connsiteY17" fmla="*/ 1091040 h 2561350"/>
                    <a:gd name="connsiteX18" fmla="*/ 119866 w 2095234"/>
                    <a:gd name="connsiteY18" fmla="*/ 382371 h 2561350"/>
                    <a:gd name="connsiteX19" fmla="*/ 837656 w 2095234"/>
                    <a:gd name="connsiteY19" fmla="*/ 389002 h 2561350"/>
                    <a:gd name="connsiteX20" fmla="*/ 802752 w 2095234"/>
                    <a:gd name="connsiteY20" fmla="*/ 283670 h 2561350"/>
                    <a:gd name="connsiteX21" fmla="*/ 1038495 w 2095234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19868 w 2076607"/>
                    <a:gd name="connsiteY0" fmla="*/ 3 h 2561350"/>
                    <a:gd name="connsiteX1" fmla="*/ 1234181 w 2076607"/>
                    <a:gd name="connsiteY1" fmla="*/ 286050 h 2561350"/>
                    <a:gd name="connsiteX2" fmla="*/ 1212045 w 2076607"/>
                    <a:gd name="connsiteY2" fmla="*/ 389002 h 2561350"/>
                    <a:gd name="connsiteX3" fmla="*/ 1963333 w 2076607"/>
                    <a:gd name="connsiteY3" fmla="*/ 369108 h 2561350"/>
                    <a:gd name="connsiteX4" fmla="*/ 1956701 w 2076607"/>
                    <a:gd name="connsiteY4" fmla="*/ 1096546 h 2561350"/>
                    <a:gd name="connsiteX5" fmla="*/ 1854121 w 2076607"/>
                    <a:gd name="connsiteY5" fmla="*/ 1037347 h 2561350"/>
                    <a:gd name="connsiteX6" fmla="*/ 1838479 w 2076607"/>
                    <a:gd name="connsiteY6" fmla="*/ 1520560 h 2561350"/>
                    <a:gd name="connsiteX7" fmla="*/ 1989859 w 2076607"/>
                    <a:gd name="connsiteY7" fmla="*/ 1456260 h 2561350"/>
                    <a:gd name="connsiteX8" fmla="*/ 1943439 w 2076607"/>
                    <a:gd name="connsiteY8" fmla="*/ 2180265 h 2561350"/>
                    <a:gd name="connsiteX9" fmla="*/ 1214308 w 2076607"/>
                    <a:gd name="connsiteY9" fmla="*/ 2167002 h 2561350"/>
                    <a:gd name="connsiteX10" fmla="*/ 1234181 w 2076607"/>
                    <a:gd name="connsiteY10" fmla="*/ 2275300 h 2561350"/>
                    <a:gd name="connsiteX11" fmla="*/ 784125 w 2076607"/>
                    <a:gd name="connsiteY11" fmla="*/ 2277680 h 2561350"/>
                    <a:gd name="connsiteX12" fmla="*/ 814058 w 2076607"/>
                    <a:gd name="connsiteY12" fmla="*/ 2167002 h 2561350"/>
                    <a:gd name="connsiteX13" fmla="*/ 121133 w 2076607"/>
                    <a:gd name="connsiteY13" fmla="*/ 2200159 h 2561350"/>
                    <a:gd name="connsiteX14" fmla="*/ 101239 w 2076607"/>
                    <a:gd name="connsiteY14" fmla="*/ 1497962 h 2561350"/>
                    <a:gd name="connsiteX15" fmla="*/ 262552 w 2076607"/>
                    <a:gd name="connsiteY15" fmla="*/ 1561668 h 2561350"/>
                    <a:gd name="connsiteX16" fmla="*/ 240278 w 2076607"/>
                    <a:gd name="connsiteY16" fmla="*/ 1045298 h 2561350"/>
                    <a:gd name="connsiteX17" fmla="*/ 101239 w 2076607"/>
                    <a:gd name="connsiteY17" fmla="*/ 382371 h 2561350"/>
                    <a:gd name="connsiteX18" fmla="*/ 819029 w 2076607"/>
                    <a:gd name="connsiteY18" fmla="*/ 389002 h 2561350"/>
                    <a:gd name="connsiteX19" fmla="*/ 784125 w 2076607"/>
                    <a:gd name="connsiteY19" fmla="*/ 283670 h 2561350"/>
                    <a:gd name="connsiteX20" fmla="*/ 1019868 w 2076607"/>
                    <a:gd name="connsiteY20" fmla="*/ 3 h 2561350"/>
                    <a:gd name="connsiteX0" fmla="*/ 1019868 w 2076607"/>
                    <a:gd name="connsiteY0" fmla="*/ 3 h 2561350"/>
                    <a:gd name="connsiteX1" fmla="*/ 1234181 w 2076607"/>
                    <a:gd name="connsiteY1" fmla="*/ 286050 h 2561350"/>
                    <a:gd name="connsiteX2" fmla="*/ 1212045 w 2076607"/>
                    <a:gd name="connsiteY2" fmla="*/ 389002 h 2561350"/>
                    <a:gd name="connsiteX3" fmla="*/ 1963333 w 2076607"/>
                    <a:gd name="connsiteY3" fmla="*/ 369108 h 2561350"/>
                    <a:gd name="connsiteX4" fmla="*/ 1956701 w 2076607"/>
                    <a:gd name="connsiteY4" fmla="*/ 1096546 h 2561350"/>
                    <a:gd name="connsiteX5" fmla="*/ 1854121 w 2076607"/>
                    <a:gd name="connsiteY5" fmla="*/ 1037347 h 2561350"/>
                    <a:gd name="connsiteX6" fmla="*/ 1838479 w 2076607"/>
                    <a:gd name="connsiteY6" fmla="*/ 1520560 h 2561350"/>
                    <a:gd name="connsiteX7" fmla="*/ 1989859 w 2076607"/>
                    <a:gd name="connsiteY7" fmla="*/ 1456260 h 2561350"/>
                    <a:gd name="connsiteX8" fmla="*/ 1943439 w 2076607"/>
                    <a:gd name="connsiteY8" fmla="*/ 2180265 h 2561350"/>
                    <a:gd name="connsiteX9" fmla="*/ 1214308 w 2076607"/>
                    <a:gd name="connsiteY9" fmla="*/ 2167002 h 2561350"/>
                    <a:gd name="connsiteX10" fmla="*/ 1234181 w 2076607"/>
                    <a:gd name="connsiteY10" fmla="*/ 2275300 h 2561350"/>
                    <a:gd name="connsiteX11" fmla="*/ 784125 w 2076607"/>
                    <a:gd name="connsiteY11" fmla="*/ 2277680 h 2561350"/>
                    <a:gd name="connsiteX12" fmla="*/ 814058 w 2076607"/>
                    <a:gd name="connsiteY12" fmla="*/ 2167002 h 2561350"/>
                    <a:gd name="connsiteX13" fmla="*/ 121133 w 2076607"/>
                    <a:gd name="connsiteY13" fmla="*/ 2200159 h 2561350"/>
                    <a:gd name="connsiteX14" fmla="*/ 101239 w 2076607"/>
                    <a:gd name="connsiteY14" fmla="*/ 1497962 h 2561350"/>
                    <a:gd name="connsiteX15" fmla="*/ 262552 w 2076607"/>
                    <a:gd name="connsiteY15" fmla="*/ 1561668 h 2561350"/>
                    <a:gd name="connsiteX16" fmla="*/ 240278 w 2076607"/>
                    <a:gd name="connsiteY16" fmla="*/ 1045298 h 2561350"/>
                    <a:gd name="connsiteX17" fmla="*/ 136388 w 2076607"/>
                    <a:gd name="connsiteY17" fmla="*/ 727479 h 2561350"/>
                    <a:gd name="connsiteX18" fmla="*/ 101239 w 2076607"/>
                    <a:gd name="connsiteY18" fmla="*/ 382371 h 2561350"/>
                    <a:gd name="connsiteX19" fmla="*/ 819029 w 2076607"/>
                    <a:gd name="connsiteY19" fmla="*/ 389002 h 2561350"/>
                    <a:gd name="connsiteX20" fmla="*/ 784125 w 2076607"/>
                    <a:gd name="connsiteY20" fmla="*/ 283670 h 2561350"/>
                    <a:gd name="connsiteX21" fmla="*/ 1019868 w 2076607"/>
                    <a:gd name="connsiteY21" fmla="*/ 3 h 2561350"/>
                    <a:gd name="connsiteX0" fmla="*/ 1030195 w 2086934"/>
                    <a:gd name="connsiteY0" fmla="*/ 3 h 2561350"/>
                    <a:gd name="connsiteX1" fmla="*/ 1244508 w 2086934"/>
                    <a:gd name="connsiteY1" fmla="*/ 286050 h 2561350"/>
                    <a:gd name="connsiteX2" fmla="*/ 1222372 w 2086934"/>
                    <a:gd name="connsiteY2" fmla="*/ 389002 h 2561350"/>
                    <a:gd name="connsiteX3" fmla="*/ 1973660 w 2086934"/>
                    <a:gd name="connsiteY3" fmla="*/ 369108 h 2561350"/>
                    <a:gd name="connsiteX4" fmla="*/ 1967028 w 2086934"/>
                    <a:gd name="connsiteY4" fmla="*/ 1096546 h 2561350"/>
                    <a:gd name="connsiteX5" fmla="*/ 1864448 w 2086934"/>
                    <a:gd name="connsiteY5" fmla="*/ 1037347 h 2561350"/>
                    <a:gd name="connsiteX6" fmla="*/ 1848806 w 2086934"/>
                    <a:gd name="connsiteY6" fmla="*/ 1520560 h 2561350"/>
                    <a:gd name="connsiteX7" fmla="*/ 2000186 w 2086934"/>
                    <a:gd name="connsiteY7" fmla="*/ 1456260 h 2561350"/>
                    <a:gd name="connsiteX8" fmla="*/ 1953766 w 2086934"/>
                    <a:gd name="connsiteY8" fmla="*/ 2180265 h 2561350"/>
                    <a:gd name="connsiteX9" fmla="*/ 1224635 w 2086934"/>
                    <a:gd name="connsiteY9" fmla="*/ 2167002 h 2561350"/>
                    <a:gd name="connsiteX10" fmla="*/ 1244508 w 2086934"/>
                    <a:gd name="connsiteY10" fmla="*/ 2275300 h 2561350"/>
                    <a:gd name="connsiteX11" fmla="*/ 794452 w 2086934"/>
                    <a:gd name="connsiteY11" fmla="*/ 2277680 h 2561350"/>
                    <a:gd name="connsiteX12" fmla="*/ 824385 w 2086934"/>
                    <a:gd name="connsiteY12" fmla="*/ 2167002 h 2561350"/>
                    <a:gd name="connsiteX13" fmla="*/ 131460 w 2086934"/>
                    <a:gd name="connsiteY13" fmla="*/ 2200159 h 2561350"/>
                    <a:gd name="connsiteX14" fmla="*/ 111566 w 2086934"/>
                    <a:gd name="connsiteY14" fmla="*/ 1497962 h 2561350"/>
                    <a:gd name="connsiteX15" fmla="*/ 272879 w 2086934"/>
                    <a:gd name="connsiteY15" fmla="*/ 1561668 h 2561350"/>
                    <a:gd name="connsiteX16" fmla="*/ 250605 w 2086934"/>
                    <a:gd name="connsiteY16" fmla="*/ 1045298 h 2561350"/>
                    <a:gd name="connsiteX17" fmla="*/ 9943 w 2086934"/>
                    <a:gd name="connsiteY17" fmla="*/ 1018431 h 2561350"/>
                    <a:gd name="connsiteX18" fmla="*/ 111566 w 2086934"/>
                    <a:gd name="connsiteY18" fmla="*/ 382371 h 2561350"/>
                    <a:gd name="connsiteX19" fmla="*/ 829356 w 2086934"/>
                    <a:gd name="connsiteY19" fmla="*/ 389002 h 2561350"/>
                    <a:gd name="connsiteX20" fmla="*/ 794452 w 2086934"/>
                    <a:gd name="connsiteY20" fmla="*/ 283670 h 2561350"/>
                    <a:gd name="connsiteX21" fmla="*/ 1030195 w 2086934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270566 w 2084621"/>
                    <a:gd name="connsiteY14" fmla="*/ 1561668 h 2561350"/>
                    <a:gd name="connsiteX15" fmla="*/ 248292 w 2084621"/>
                    <a:gd name="connsiteY15" fmla="*/ 1045298 h 2561350"/>
                    <a:gd name="connsiteX16" fmla="*/ 7630 w 2084621"/>
                    <a:gd name="connsiteY16" fmla="*/ 1018431 h 2561350"/>
                    <a:gd name="connsiteX17" fmla="*/ 109253 w 2084621"/>
                    <a:gd name="connsiteY17" fmla="*/ 382371 h 2561350"/>
                    <a:gd name="connsiteX18" fmla="*/ 827043 w 2084621"/>
                    <a:gd name="connsiteY18" fmla="*/ 389002 h 2561350"/>
                    <a:gd name="connsiteX19" fmla="*/ 792139 w 2084621"/>
                    <a:gd name="connsiteY19" fmla="*/ 283670 h 2561350"/>
                    <a:gd name="connsiteX20" fmla="*/ 1027882 w 2084621"/>
                    <a:gd name="connsiteY20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76730 w 2084621"/>
                    <a:gd name="connsiteY14" fmla="*/ 1866419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33820 w 2090559"/>
                    <a:gd name="connsiteY0" fmla="*/ 3 h 2561350"/>
                    <a:gd name="connsiteX1" fmla="*/ 1248133 w 2090559"/>
                    <a:gd name="connsiteY1" fmla="*/ 286050 h 2561350"/>
                    <a:gd name="connsiteX2" fmla="*/ 1225997 w 2090559"/>
                    <a:gd name="connsiteY2" fmla="*/ 389002 h 2561350"/>
                    <a:gd name="connsiteX3" fmla="*/ 1977285 w 2090559"/>
                    <a:gd name="connsiteY3" fmla="*/ 369108 h 2561350"/>
                    <a:gd name="connsiteX4" fmla="*/ 1970653 w 2090559"/>
                    <a:gd name="connsiteY4" fmla="*/ 1096546 h 2561350"/>
                    <a:gd name="connsiteX5" fmla="*/ 1868073 w 2090559"/>
                    <a:gd name="connsiteY5" fmla="*/ 1037347 h 2561350"/>
                    <a:gd name="connsiteX6" fmla="*/ 1852431 w 2090559"/>
                    <a:gd name="connsiteY6" fmla="*/ 1520560 h 2561350"/>
                    <a:gd name="connsiteX7" fmla="*/ 2003811 w 2090559"/>
                    <a:gd name="connsiteY7" fmla="*/ 1456260 h 2561350"/>
                    <a:gd name="connsiteX8" fmla="*/ 1957391 w 2090559"/>
                    <a:gd name="connsiteY8" fmla="*/ 2180265 h 2561350"/>
                    <a:gd name="connsiteX9" fmla="*/ 1228260 w 2090559"/>
                    <a:gd name="connsiteY9" fmla="*/ 2167002 h 2561350"/>
                    <a:gd name="connsiteX10" fmla="*/ 1248133 w 2090559"/>
                    <a:gd name="connsiteY10" fmla="*/ 2275300 h 2561350"/>
                    <a:gd name="connsiteX11" fmla="*/ 798077 w 2090559"/>
                    <a:gd name="connsiteY11" fmla="*/ 2277680 h 2561350"/>
                    <a:gd name="connsiteX12" fmla="*/ 828010 w 2090559"/>
                    <a:gd name="connsiteY12" fmla="*/ 2167002 h 2561350"/>
                    <a:gd name="connsiteX13" fmla="*/ 135085 w 2090559"/>
                    <a:gd name="connsiteY13" fmla="*/ 2200159 h 2561350"/>
                    <a:gd name="connsiteX14" fmla="*/ 6108 w 2090559"/>
                    <a:gd name="connsiteY14" fmla="*/ 1657531 h 2561350"/>
                    <a:gd name="connsiteX15" fmla="*/ 276504 w 2090559"/>
                    <a:gd name="connsiteY15" fmla="*/ 1561668 h 2561350"/>
                    <a:gd name="connsiteX16" fmla="*/ 254230 w 2090559"/>
                    <a:gd name="connsiteY16" fmla="*/ 1045298 h 2561350"/>
                    <a:gd name="connsiteX17" fmla="*/ 13568 w 2090559"/>
                    <a:gd name="connsiteY17" fmla="*/ 1018431 h 2561350"/>
                    <a:gd name="connsiteX18" fmla="*/ 115191 w 2090559"/>
                    <a:gd name="connsiteY18" fmla="*/ 382371 h 2561350"/>
                    <a:gd name="connsiteX19" fmla="*/ 832981 w 2090559"/>
                    <a:gd name="connsiteY19" fmla="*/ 389002 h 2561350"/>
                    <a:gd name="connsiteX20" fmla="*/ 798077 w 2090559"/>
                    <a:gd name="connsiteY20" fmla="*/ 283670 h 2561350"/>
                    <a:gd name="connsiteX21" fmla="*/ 1033820 w 2090559"/>
                    <a:gd name="connsiteY21" fmla="*/ 3 h 2561350"/>
                    <a:gd name="connsiteX0" fmla="*/ 1032856 w 2089595"/>
                    <a:gd name="connsiteY0" fmla="*/ 3 h 2561350"/>
                    <a:gd name="connsiteX1" fmla="*/ 1247169 w 2089595"/>
                    <a:gd name="connsiteY1" fmla="*/ 286050 h 2561350"/>
                    <a:gd name="connsiteX2" fmla="*/ 1225033 w 2089595"/>
                    <a:gd name="connsiteY2" fmla="*/ 389002 h 2561350"/>
                    <a:gd name="connsiteX3" fmla="*/ 1976321 w 2089595"/>
                    <a:gd name="connsiteY3" fmla="*/ 369108 h 2561350"/>
                    <a:gd name="connsiteX4" fmla="*/ 1969689 w 2089595"/>
                    <a:gd name="connsiteY4" fmla="*/ 1096546 h 2561350"/>
                    <a:gd name="connsiteX5" fmla="*/ 1867109 w 2089595"/>
                    <a:gd name="connsiteY5" fmla="*/ 1037347 h 2561350"/>
                    <a:gd name="connsiteX6" fmla="*/ 1851467 w 2089595"/>
                    <a:gd name="connsiteY6" fmla="*/ 1520560 h 2561350"/>
                    <a:gd name="connsiteX7" fmla="*/ 2002847 w 2089595"/>
                    <a:gd name="connsiteY7" fmla="*/ 1456260 h 2561350"/>
                    <a:gd name="connsiteX8" fmla="*/ 1956427 w 2089595"/>
                    <a:gd name="connsiteY8" fmla="*/ 2180265 h 2561350"/>
                    <a:gd name="connsiteX9" fmla="*/ 1227296 w 2089595"/>
                    <a:gd name="connsiteY9" fmla="*/ 2167002 h 2561350"/>
                    <a:gd name="connsiteX10" fmla="*/ 1247169 w 2089595"/>
                    <a:gd name="connsiteY10" fmla="*/ 2275300 h 2561350"/>
                    <a:gd name="connsiteX11" fmla="*/ 797113 w 2089595"/>
                    <a:gd name="connsiteY11" fmla="*/ 2277680 h 2561350"/>
                    <a:gd name="connsiteX12" fmla="*/ 827046 w 2089595"/>
                    <a:gd name="connsiteY12" fmla="*/ 2167002 h 2561350"/>
                    <a:gd name="connsiteX13" fmla="*/ 134121 w 2089595"/>
                    <a:gd name="connsiteY13" fmla="*/ 2200159 h 2561350"/>
                    <a:gd name="connsiteX14" fmla="*/ 5144 w 2089595"/>
                    <a:gd name="connsiteY14" fmla="*/ 1657531 h 2561350"/>
                    <a:gd name="connsiteX15" fmla="*/ 275540 w 2089595"/>
                    <a:gd name="connsiteY15" fmla="*/ 1561668 h 2561350"/>
                    <a:gd name="connsiteX16" fmla="*/ 253266 w 2089595"/>
                    <a:gd name="connsiteY16" fmla="*/ 1045298 h 2561350"/>
                    <a:gd name="connsiteX17" fmla="*/ 12604 w 2089595"/>
                    <a:gd name="connsiteY17" fmla="*/ 1018431 h 2561350"/>
                    <a:gd name="connsiteX18" fmla="*/ 114227 w 2089595"/>
                    <a:gd name="connsiteY18" fmla="*/ 382371 h 2561350"/>
                    <a:gd name="connsiteX19" fmla="*/ 832017 w 2089595"/>
                    <a:gd name="connsiteY19" fmla="*/ 389002 h 2561350"/>
                    <a:gd name="connsiteX20" fmla="*/ 797113 w 2089595"/>
                    <a:gd name="connsiteY20" fmla="*/ 283670 h 2561350"/>
                    <a:gd name="connsiteX21" fmla="*/ 1032856 w 2089595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1863015 w 2081039"/>
                    <a:gd name="connsiteY4" fmla="*/ 1037347 h 2561350"/>
                    <a:gd name="connsiteX5" fmla="*/ 1847373 w 2081039"/>
                    <a:gd name="connsiteY5" fmla="*/ 1520560 h 2561350"/>
                    <a:gd name="connsiteX6" fmla="*/ 1998753 w 2081039"/>
                    <a:gd name="connsiteY6" fmla="*/ 1456260 h 2561350"/>
                    <a:gd name="connsiteX7" fmla="*/ 1952333 w 2081039"/>
                    <a:gd name="connsiteY7" fmla="*/ 2180265 h 2561350"/>
                    <a:gd name="connsiteX8" fmla="*/ 1223202 w 2081039"/>
                    <a:gd name="connsiteY8" fmla="*/ 2167002 h 2561350"/>
                    <a:gd name="connsiteX9" fmla="*/ 1243075 w 2081039"/>
                    <a:gd name="connsiteY9" fmla="*/ 2275300 h 2561350"/>
                    <a:gd name="connsiteX10" fmla="*/ 793019 w 2081039"/>
                    <a:gd name="connsiteY10" fmla="*/ 2277680 h 2561350"/>
                    <a:gd name="connsiteX11" fmla="*/ 822952 w 2081039"/>
                    <a:gd name="connsiteY11" fmla="*/ 2167002 h 2561350"/>
                    <a:gd name="connsiteX12" fmla="*/ 130027 w 2081039"/>
                    <a:gd name="connsiteY12" fmla="*/ 2200159 h 2561350"/>
                    <a:gd name="connsiteX13" fmla="*/ 1050 w 2081039"/>
                    <a:gd name="connsiteY13" fmla="*/ 1657531 h 2561350"/>
                    <a:gd name="connsiteX14" fmla="*/ 271446 w 2081039"/>
                    <a:gd name="connsiteY14" fmla="*/ 1561668 h 2561350"/>
                    <a:gd name="connsiteX15" fmla="*/ 249172 w 2081039"/>
                    <a:gd name="connsiteY15" fmla="*/ 1045298 h 2561350"/>
                    <a:gd name="connsiteX16" fmla="*/ 8510 w 2081039"/>
                    <a:gd name="connsiteY16" fmla="*/ 1018431 h 2561350"/>
                    <a:gd name="connsiteX17" fmla="*/ 110133 w 2081039"/>
                    <a:gd name="connsiteY17" fmla="*/ 382371 h 2561350"/>
                    <a:gd name="connsiteX18" fmla="*/ 827923 w 2081039"/>
                    <a:gd name="connsiteY18" fmla="*/ 389002 h 2561350"/>
                    <a:gd name="connsiteX19" fmla="*/ 793019 w 2081039"/>
                    <a:gd name="connsiteY19" fmla="*/ 283670 h 2561350"/>
                    <a:gd name="connsiteX20" fmla="*/ 1028762 w 2081039"/>
                    <a:gd name="connsiteY20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1933270 w 2081039"/>
                    <a:gd name="connsiteY4" fmla="*/ 764780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7307 w 2081039"/>
                    <a:gd name="connsiteY3" fmla="*/ 371595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7307 w 2081039"/>
                    <a:gd name="connsiteY3" fmla="*/ 371595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9793 w 2081039"/>
                    <a:gd name="connsiteY3" fmla="*/ 36164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9793 w 2081039"/>
                    <a:gd name="connsiteY3" fmla="*/ 36164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1952333 w 2072429"/>
                    <a:gd name="connsiteY7" fmla="*/ 2180265 h 2561350"/>
                    <a:gd name="connsiteX8" fmla="*/ 1223202 w 2072429"/>
                    <a:gd name="connsiteY8" fmla="*/ 2167002 h 2561350"/>
                    <a:gd name="connsiteX9" fmla="*/ 1243075 w 2072429"/>
                    <a:gd name="connsiteY9" fmla="*/ 2275300 h 2561350"/>
                    <a:gd name="connsiteX10" fmla="*/ 793019 w 2072429"/>
                    <a:gd name="connsiteY10" fmla="*/ 2277680 h 2561350"/>
                    <a:gd name="connsiteX11" fmla="*/ 822952 w 2072429"/>
                    <a:gd name="connsiteY11" fmla="*/ 2167002 h 2561350"/>
                    <a:gd name="connsiteX12" fmla="*/ 130027 w 2072429"/>
                    <a:gd name="connsiteY12" fmla="*/ 2200159 h 2561350"/>
                    <a:gd name="connsiteX13" fmla="*/ 1050 w 2072429"/>
                    <a:gd name="connsiteY13" fmla="*/ 1657531 h 2561350"/>
                    <a:gd name="connsiteX14" fmla="*/ 271446 w 2072429"/>
                    <a:gd name="connsiteY14" fmla="*/ 1561668 h 2561350"/>
                    <a:gd name="connsiteX15" fmla="*/ 249172 w 2072429"/>
                    <a:gd name="connsiteY15" fmla="*/ 1045298 h 2561350"/>
                    <a:gd name="connsiteX16" fmla="*/ 8510 w 2072429"/>
                    <a:gd name="connsiteY16" fmla="*/ 1018431 h 2561350"/>
                    <a:gd name="connsiteX17" fmla="*/ 110133 w 2072429"/>
                    <a:gd name="connsiteY17" fmla="*/ 382371 h 2561350"/>
                    <a:gd name="connsiteX18" fmla="*/ 827923 w 2072429"/>
                    <a:gd name="connsiteY18" fmla="*/ 389002 h 2561350"/>
                    <a:gd name="connsiteX19" fmla="*/ 793019 w 2072429"/>
                    <a:gd name="connsiteY19" fmla="*/ 283670 h 2561350"/>
                    <a:gd name="connsiteX20" fmla="*/ 1028762 w 2072429"/>
                    <a:gd name="connsiteY20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1890996 w 2072429"/>
                    <a:gd name="connsiteY7" fmla="*/ 1722186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47373 w 2072429"/>
                    <a:gd name="connsiteY5" fmla="*/ 1535481 h 2561350"/>
                    <a:gd name="connsiteX6" fmla="*/ 2065070 w 2072429"/>
                    <a:gd name="connsiteY6" fmla="*/ 1597847 h 2561350"/>
                    <a:gd name="connsiteX7" fmla="*/ 1952333 w 2072429"/>
                    <a:gd name="connsiteY7" fmla="*/ 2180265 h 2561350"/>
                    <a:gd name="connsiteX8" fmla="*/ 1223202 w 2072429"/>
                    <a:gd name="connsiteY8" fmla="*/ 2167002 h 2561350"/>
                    <a:gd name="connsiteX9" fmla="*/ 1243075 w 2072429"/>
                    <a:gd name="connsiteY9" fmla="*/ 2275300 h 2561350"/>
                    <a:gd name="connsiteX10" fmla="*/ 793019 w 2072429"/>
                    <a:gd name="connsiteY10" fmla="*/ 2277680 h 2561350"/>
                    <a:gd name="connsiteX11" fmla="*/ 822952 w 2072429"/>
                    <a:gd name="connsiteY11" fmla="*/ 2167002 h 2561350"/>
                    <a:gd name="connsiteX12" fmla="*/ 130027 w 2072429"/>
                    <a:gd name="connsiteY12" fmla="*/ 2200159 h 2561350"/>
                    <a:gd name="connsiteX13" fmla="*/ 1050 w 2072429"/>
                    <a:gd name="connsiteY13" fmla="*/ 1657531 h 2561350"/>
                    <a:gd name="connsiteX14" fmla="*/ 271446 w 2072429"/>
                    <a:gd name="connsiteY14" fmla="*/ 1561668 h 2561350"/>
                    <a:gd name="connsiteX15" fmla="*/ 249172 w 2072429"/>
                    <a:gd name="connsiteY15" fmla="*/ 1045298 h 2561350"/>
                    <a:gd name="connsiteX16" fmla="*/ 8510 w 2072429"/>
                    <a:gd name="connsiteY16" fmla="*/ 1018431 h 2561350"/>
                    <a:gd name="connsiteX17" fmla="*/ 110133 w 2072429"/>
                    <a:gd name="connsiteY17" fmla="*/ 382371 h 2561350"/>
                    <a:gd name="connsiteX18" fmla="*/ 827923 w 2072429"/>
                    <a:gd name="connsiteY18" fmla="*/ 389002 h 2561350"/>
                    <a:gd name="connsiteX19" fmla="*/ 793019 w 2072429"/>
                    <a:gd name="connsiteY19" fmla="*/ 283670 h 2561350"/>
                    <a:gd name="connsiteX20" fmla="*/ 1028762 w 2072429"/>
                    <a:gd name="connsiteY20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997927 w 2072429"/>
                    <a:gd name="connsiteY5" fmla="*/ 118007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1048 w 2072429"/>
                    <a:gd name="connsiteY5" fmla="*/ 1030865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1048 w 2072429"/>
                    <a:gd name="connsiteY5" fmla="*/ 1030865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793019 w 2069564"/>
                    <a:gd name="connsiteY19" fmla="*/ 283670 h 2561350"/>
                    <a:gd name="connsiteX20" fmla="*/ 1028762 w 2069564"/>
                    <a:gd name="connsiteY20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563086 w 2069564"/>
                    <a:gd name="connsiteY19" fmla="*/ 303875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62557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62557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62557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62557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62557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57583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2604"/>
                    <a:gd name="connsiteX1" fmla="*/ 1243075 w 2069564"/>
                    <a:gd name="connsiteY1" fmla="*/ 286050 h 2562604"/>
                    <a:gd name="connsiteX2" fmla="*/ 1220939 w 2069564"/>
                    <a:gd name="connsiteY2" fmla="*/ 389002 h 2562604"/>
                    <a:gd name="connsiteX3" fmla="*/ 1959793 w 2069564"/>
                    <a:gd name="connsiteY3" fmla="*/ 361648 h 2562604"/>
                    <a:gd name="connsiteX4" fmla="*/ 2067556 w 2069564"/>
                    <a:gd name="connsiteY4" fmla="*/ 961234 h 2562604"/>
                    <a:gd name="connsiteX5" fmla="*/ 1881048 w 2069564"/>
                    <a:gd name="connsiteY5" fmla="*/ 1030865 h 2562604"/>
                    <a:gd name="connsiteX6" fmla="*/ 1847373 w 2069564"/>
                    <a:gd name="connsiteY6" fmla="*/ 1535481 h 2562604"/>
                    <a:gd name="connsiteX7" fmla="*/ 2065070 w 2069564"/>
                    <a:gd name="connsiteY7" fmla="*/ 1597847 h 2562604"/>
                    <a:gd name="connsiteX8" fmla="*/ 1952333 w 2069564"/>
                    <a:gd name="connsiteY8" fmla="*/ 2180265 h 2562604"/>
                    <a:gd name="connsiteX9" fmla="*/ 1223202 w 2069564"/>
                    <a:gd name="connsiteY9" fmla="*/ 2167002 h 2562604"/>
                    <a:gd name="connsiteX10" fmla="*/ 1250535 w 2069564"/>
                    <a:gd name="connsiteY10" fmla="*/ 2277788 h 2562604"/>
                    <a:gd name="connsiteX11" fmla="*/ 793019 w 2069564"/>
                    <a:gd name="connsiteY11" fmla="*/ 2277680 h 2562604"/>
                    <a:gd name="connsiteX12" fmla="*/ 822952 w 2069564"/>
                    <a:gd name="connsiteY12" fmla="*/ 2167002 h 2562604"/>
                    <a:gd name="connsiteX13" fmla="*/ 130027 w 2069564"/>
                    <a:gd name="connsiteY13" fmla="*/ 2200159 h 2562604"/>
                    <a:gd name="connsiteX14" fmla="*/ 1050 w 2069564"/>
                    <a:gd name="connsiteY14" fmla="*/ 1657531 h 2562604"/>
                    <a:gd name="connsiteX15" fmla="*/ 271446 w 2069564"/>
                    <a:gd name="connsiteY15" fmla="*/ 1561668 h 2562604"/>
                    <a:gd name="connsiteX16" fmla="*/ 249172 w 2069564"/>
                    <a:gd name="connsiteY16" fmla="*/ 1045298 h 2562604"/>
                    <a:gd name="connsiteX17" fmla="*/ 8510 w 2069564"/>
                    <a:gd name="connsiteY17" fmla="*/ 1018431 h 2562604"/>
                    <a:gd name="connsiteX18" fmla="*/ 110133 w 2069564"/>
                    <a:gd name="connsiteY18" fmla="*/ 369936 h 2562604"/>
                    <a:gd name="connsiteX19" fmla="*/ 657583 w 2069564"/>
                    <a:gd name="connsiteY19" fmla="*/ 487896 h 2562604"/>
                    <a:gd name="connsiteX20" fmla="*/ 793019 w 2069564"/>
                    <a:gd name="connsiteY20" fmla="*/ 283670 h 2562604"/>
                    <a:gd name="connsiteX21" fmla="*/ 1028762 w 2069564"/>
                    <a:gd name="connsiteY21" fmla="*/ 3 h 2562604"/>
                    <a:gd name="connsiteX0" fmla="*/ 1028762 w 2069564"/>
                    <a:gd name="connsiteY0" fmla="*/ 3 h 2562604"/>
                    <a:gd name="connsiteX1" fmla="*/ 1243075 w 2069564"/>
                    <a:gd name="connsiteY1" fmla="*/ 286050 h 2562604"/>
                    <a:gd name="connsiteX2" fmla="*/ 1220939 w 2069564"/>
                    <a:gd name="connsiteY2" fmla="*/ 389002 h 2562604"/>
                    <a:gd name="connsiteX3" fmla="*/ 1959793 w 2069564"/>
                    <a:gd name="connsiteY3" fmla="*/ 361648 h 2562604"/>
                    <a:gd name="connsiteX4" fmla="*/ 2067556 w 2069564"/>
                    <a:gd name="connsiteY4" fmla="*/ 961234 h 2562604"/>
                    <a:gd name="connsiteX5" fmla="*/ 1881048 w 2069564"/>
                    <a:gd name="connsiteY5" fmla="*/ 1030865 h 2562604"/>
                    <a:gd name="connsiteX6" fmla="*/ 1847373 w 2069564"/>
                    <a:gd name="connsiteY6" fmla="*/ 1535481 h 2562604"/>
                    <a:gd name="connsiteX7" fmla="*/ 2065070 w 2069564"/>
                    <a:gd name="connsiteY7" fmla="*/ 1597847 h 2562604"/>
                    <a:gd name="connsiteX8" fmla="*/ 1952333 w 2069564"/>
                    <a:gd name="connsiteY8" fmla="*/ 2180265 h 2562604"/>
                    <a:gd name="connsiteX9" fmla="*/ 1223202 w 2069564"/>
                    <a:gd name="connsiteY9" fmla="*/ 2167002 h 2562604"/>
                    <a:gd name="connsiteX10" fmla="*/ 1250535 w 2069564"/>
                    <a:gd name="connsiteY10" fmla="*/ 2277788 h 2562604"/>
                    <a:gd name="connsiteX11" fmla="*/ 793019 w 2069564"/>
                    <a:gd name="connsiteY11" fmla="*/ 2277680 h 2562604"/>
                    <a:gd name="connsiteX12" fmla="*/ 822952 w 2069564"/>
                    <a:gd name="connsiteY12" fmla="*/ 2167002 h 2562604"/>
                    <a:gd name="connsiteX13" fmla="*/ 130027 w 2069564"/>
                    <a:gd name="connsiteY13" fmla="*/ 2200159 h 2562604"/>
                    <a:gd name="connsiteX14" fmla="*/ 1050 w 2069564"/>
                    <a:gd name="connsiteY14" fmla="*/ 1657531 h 2562604"/>
                    <a:gd name="connsiteX15" fmla="*/ 271446 w 2069564"/>
                    <a:gd name="connsiteY15" fmla="*/ 1561668 h 2562604"/>
                    <a:gd name="connsiteX16" fmla="*/ 249172 w 2069564"/>
                    <a:gd name="connsiteY16" fmla="*/ 1045298 h 2562604"/>
                    <a:gd name="connsiteX17" fmla="*/ 8510 w 2069564"/>
                    <a:gd name="connsiteY17" fmla="*/ 1018431 h 2562604"/>
                    <a:gd name="connsiteX18" fmla="*/ 110135 w 2069564"/>
                    <a:gd name="connsiteY18" fmla="*/ 365588 h 2562604"/>
                    <a:gd name="connsiteX19" fmla="*/ 657583 w 2069564"/>
                    <a:gd name="connsiteY19" fmla="*/ 487896 h 2562604"/>
                    <a:gd name="connsiteX20" fmla="*/ 793019 w 2069564"/>
                    <a:gd name="connsiteY20" fmla="*/ 283670 h 2562604"/>
                    <a:gd name="connsiteX21" fmla="*/ 1028762 w 2069564"/>
                    <a:gd name="connsiteY21" fmla="*/ 3 h 2562604"/>
                    <a:gd name="connsiteX0" fmla="*/ 1028762 w 2069564"/>
                    <a:gd name="connsiteY0" fmla="*/ 3 h 2562604"/>
                    <a:gd name="connsiteX1" fmla="*/ 1243075 w 2069564"/>
                    <a:gd name="connsiteY1" fmla="*/ 286050 h 2562604"/>
                    <a:gd name="connsiteX2" fmla="*/ 1220939 w 2069564"/>
                    <a:gd name="connsiteY2" fmla="*/ 389002 h 2562604"/>
                    <a:gd name="connsiteX3" fmla="*/ 1959793 w 2069564"/>
                    <a:gd name="connsiteY3" fmla="*/ 361648 h 2562604"/>
                    <a:gd name="connsiteX4" fmla="*/ 2067556 w 2069564"/>
                    <a:gd name="connsiteY4" fmla="*/ 961234 h 2562604"/>
                    <a:gd name="connsiteX5" fmla="*/ 1881048 w 2069564"/>
                    <a:gd name="connsiteY5" fmla="*/ 1030865 h 2562604"/>
                    <a:gd name="connsiteX6" fmla="*/ 1847373 w 2069564"/>
                    <a:gd name="connsiteY6" fmla="*/ 1535481 h 2562604"/>
                    <a:gd name="connsiteX7" fmla="*/ 2065070 w 2069564"/>
                    <a:gd name="connsiteY7" fmla="*/ 1597847 h 2562604"/>
                    <a:gd name="connsiteX8" fmla="*/ 1952333 w 2069564"/>
                    <a:gd name="connsiteY8" fmla="*/ 2180265 h 2562604"/>
                    <a:gd name="connsiteX9" fmla="*/ 1223202 w 2069564"/>
                    <a:gd name="connsiteY9" fmla="*/ 2167002 h 2562604"/>
                    <a:gd name="connsiteX10" fmla="*/ 1250535 w 2069564"/>
                    <a:gd name="connsiteY10" fmla="*/ 2277788 h 2562604"/>
                    <a:gd name="connsiteX11" fmla="*/ 793019 w 2069564"/>
                    <a:gd name="connsiteY11" fmla="*/ 2277680 h 2562604"/>
                    <a:gd name="connsiteX12" fmla="*/ 822952 w 2069564"/>
                    <a:gd name="connsiteY12" fmla="*/ 2167002 h 2562604"/>
                    <a:gd name="connsiteX13" fmla="*/ 130027 w 2069564"/>
                    <a:gd name="connsiteY13" fmla="*/ 2200159 h 2562604"/>
                    <a:gd name="connsiteX14" fmla="*/ 1050 w 2069564"/>
                    <a:gd name="connsiteY14" fmla="*/ 1657531 h 2562604"/>
                    <a:gd name="connsiteX15" fmla="*/ 271446 w 2069564"/>
                    <a:gd name="connsiteY15" fmla="*/ 1561668 h 2562604"/>
                    <a:gd name="connsiteX16" fmla="*/ 249172 w 2069564"/>
                    <a:gd name="connsiteY16" fmla="*/ 1045298 h 2562604"/>
                    <a:gd name="connsiteX17" fmla="*/ 8510 w 2069564"/>
                    <a:gd name="connsiteY17" fmla="*/ 1018431 h 2562604"/>
                    <a:gd name="connsiteX18" fmla="*/ 110135 w 2069564"/>
                    <a:gd name="connsiteY18" fmla="*/ 365588 h 2562604"/>
                    <a:gd name="connsiteX19" fmla="*/ 657583 w 2069564"/>
                    <a:gd name="connsiteY19" fmla="*/ 487896 h 2562604"/>
                    <a:gd name="connsiteX20" fmla="*/ 793019 w 2069564"/>
                    <a:gd name="connsiteY20" fmla="*/ 283670 h 2562604"/>
                    <a:gd name="connsiteX21" fmla="*/ 1028762 w 2069564"/>
                    <a:gd name="connsiteY21" fmla="*/ 3 h 2562604"/>
                    <a:gd name="connsiteX0" fmla="*/ 1028762 w 2069564"/>
                    <a:gd name="connsiteY0" fmla="*/ 3 h 2562604"/>
                    <a:gd name="connsiteX1" fmla="*/ 1243075 w 2069564"/>
                    <a:gd name="connsiteY1" fmla="*/ 286050 h 2562604"/>
                    <a:gd name="connsiteX2" fmla="*/ 1227466 w 2069564"/>
                    <a:gd name="connsiteY2" fmla="*/ 389004 h 2562604"/>
                    <a:gd name="connsiteX3" fmla="*/ 1959793 w 2069564"/>
                    <a:gd name="connsiteY3" fmla="*/ 361648 h 2562604"/>
                    <a:gd name="connsiteX4" fmla="*/ 2067556 w 2069564"/>
                    <a:gd name="connsiteY4" fmla="*/ 961234 h 2562604"/>
                    <a:gd name="connsiteX5" fmla="*/ 1881048 w 2069564"/>
                    <a:gd name="connsiteY5" fmla="*/ 1030865 h 2562604"/>
                    <a:gd name="connsiteX6" fmla="*/ 1847373 w 2069564"/>
                    <a:gd name="connsiteY6" fmla="*/ 1535481 h 2562604"/>
                    <a:gd name="connsiteX7" fmla="*/ 2065070 w 2069564"/>
                    <a:gd name="connsiteY7" fmla="*/ 1597847 h 2562604"/>
                    <a:gd name="connsiteX8" fmla="*/ 1952333 w 2069564"/>
                    <a:gd name="connsiteY8" fmla="*/ 2180265 h 2562604"/>
                    <a:gd name="connsiteX9" fmla="*/ 1223202 w 2069564"/>
                    <a:gd name="connsiteY9" fmla="*/ 2167002 h 2562604"/>
                    <a:gd name="connsiteX10" fmla="*/ 1250535 w 2069564"/>
                    <a:gd name="connsiteY10" fmla="*/ 2277788 h 2562604"/>
                    <a:gd name="connsiteX11" fmla="*/ 793019 w 2069564"/>
                    <a:gd name="connsiteY11" fmla="*/ 2277680 h 2562604"/>
                    <a:gd name="connsiteX12" fmla="*/ 822952 w 2069564"/>
                    <a:gd name="connsiteY12" fmla="*/ 2167002 h 2562604"/>
                    <a:gd name="connsiteX13" fmla="*/ 130027 w 2069564"/>
                    <a:gd name="connsiteY13" fmla="*/ 2200159 h 2562604"/>
                    <a:gd name="connsiteX14" fmla="*/ 1050 w 2069564"/>
                    <a:gd name="connsiteY14" fmla="*/ 1657531 h 2562604"/>
                    <a:gd name="connsiteX15" fmla="*/ 271446 w 2069564"/>
                    <a:gd name="connsiteY15" fmla="*/ 1561668 h 2562604"/>
                    <a:gd name="connsiteX16" fmla="*/ 249172 w 2069564"/>
                    <a:gd name="connsiteY16" fmla="*/ 1045298 h 2562604"/>
                    <a:gd name="connsiteX17" fmla="*/ 8510 w 2069564"/>
                    <a:gd name="connsiteY17" fmla="*/ 1018431 h 2562604"/>
                    <a:gd name="connsiteX18" fmla="*/ 110135 w 2069564"/>
                    <a:gd name="connsiteY18" fmla="*/ 365588 h 2562604"/>
                    <a:gd name="connsiteX19" fmla="*/ 657583 w 2069564"/>
                    <a:gd name="connsiteY19" fmla="*/ 487896 h 2562604"/>
                    <a:gd name="connsiteX20" fmla="*/ 793019 w 2069564"/>
                    <a:gd name="connsiteY20" fmla="*/ 283670 h 2562604"/>
                    <a:gd name="connsiteX21" fmla="*/ 1028762 w 2069564"/>
                    <a:gd name="connsiteY21" fmla="*/ 3 h 2562604"/>
                    <a:gd name="connsiteX0" fmla="*/ 1028762 w 2069564"/>
                    <a:gd name="connsiteY0" fmla="*/ 3 h 2562604"/>
                    <a:gd name="connsiteX1" fmla="*/ 1243075 w 2069564"/>
                    <a:gd name="connsiteY1" fmla="*/ 286050 h 2562604"/>
                    <a:gd name="connsiteX2" fmla="*/ 1227466 w 2069564"/>
                    <a:gd name="connsiteY2" fmla="*/ 389004 h 2562604"/>
                    <a:gd name="connsiteX3" fmla="*/ 1959793 w 2069564"/>
                    <a:gd name="connsiteY3" fmla="*/ 361648 h 2562604"/>
                    <a:gd name="connsiteX4" fmla="*/ 2067556 w 2069564"/>
                    <a:gd name="connsiteY4" fmla="*/ 961234 h 2562604"/>
                    <a:gd name="connsiteX5" fmla="*/ 1881048 w 2069564"/>
                    <a:gd name="connsiteY5" fmla="*/ 1030865 h 2562604"/>
                    <a:gd name="connsiteX6" fmla="*/ 1847373 w 2069564"/>
                    <a:gd name="connsiteY6" fmla="*/ 1535481 h 2562604"/>
                    <a:gd name="connsiteX7" fmla="*/ 2065070 w 2069564"/>
                    <a:gd name="connsiteY7" fmla="*/ 1597847 h 2562604"/>
                    <a:gd name="connsiteX8" fmla="*/ 1952333 w 2069564"/>
                    <a:gd name="connsiteY8" fmla="*/ 2180265 h 2562604"/>
                    <a:gd name="connsiteX9" fmla="*/ 1223202 w 2069564"/>
                    <a:gd name="connsiteY9" fmla="*/ 2167002 h 2562604"/>
                    <a:gd name="connsiteX10" fmla="*/ 1250535 w 2069564"/>
                    <a:gd name="connsiteY10" fmla="*/ 2277788 h 2562604"/>
                    <a:gd name="connsiteX11" fmla="*/ 793019 w 2069564"/>
                    <a:gd name="connsiteY11" fmla="*/ 2277680 h 2562604"/>
                    <a:gd name="connsiteX12" fmla="*/ 822952 w 2069564"/>
                    <a:gd name="connsiteY12" fmla="*/ 2167002 h 2562604"/>
                    <a:gd name="connsiteX13" fmla="*/ 130027 w 2069564"/>
                    <a:gd name="connsiteY13" fmla="*/ 2200159 h 2562604"/>
                    <a:gd name="connsiteX14" fmla="*/ 1050 w 2069564"/>
                    <a:gd name="connsiteY14" fmla="*/ 1657531 h 2562604"/>
                    <a:gd name="connsiteX15" fmla="*/ 271446 w 2069564"/>
                    <a:gd name="connsiteY15" fmla="*/ 1561668 h 2562604"/>
                    <a:gd name="connsiteX16" fmla="*/ 249172 w 2069564"/>
                    <a:gd name="connsiteY16" fmla="*/ 1045298 h 2562604"/>
                    <a:gd name="connsiteX17" fmla="*/ 8510 w 2069564"/>
                    <a:gd name="connsiteY17" fmla="*/ 1018431 h 2562604"/>
                    <a:gd name="connsiteX18" fmla="*/ 110135 w 2069564"/>
                    <a:gd name="connsiteY18" fmla="*/ 365588 h 2562604"/>
                    <a:gd name="connsiteX19" fmla="*/ 657583 w 2069564"/>
                    <a:gd name="connsiteY19" fmla="*/ 487896 h 2562604"/>
                    <a:gd name="connsiteX20" fmla="*/ 793019 w 2069564"/>
                    <a:gd name="connsiteY20" fmla="*/ 283670 h 2562604"/>
                    <a:gd name="connsiteX21" fmla="*/ 1028762 w 2069564"/>
                    <a:gd name="connsiteY21" fmla="*/ 3 h 2562604"/>
                    <a:gd name="connsiteX0" fmla="*/ 1028762 w 2069564"/>
                    <a:gd name="connsiteY0" fmla="*/ 3 h 2562604"/>
                    <a:gd name="connsiteX1" fmla="*/ 1243075 w 2069564"/>
                    <a:gd name="connsiteY1" fmla="*/ 286050 h 2562604"/>
                    <a:gd name="connsiteX2" fmla="*/ 1227466 w 2069564"/>
                    <a:gd name="connsiteY2" fmla="*/ 389004 h 2562604"/>
                    <a:gd name="connsiteX3" fmla="*/ 1959793 w 2069564"/>
                    <a:gd name="connsiteY3" fmla="*/ 361648 h 2562604"/>
                    <a:gd name="connsiteX4" fmla="*/ 2067556 w 2069564"/>
                    <a:gd name="connsiteY4" fmla="*/ 961234 h 2562604"/>
                    <a:gd name="connsiteX5" fmla="*/ 1881048 w 2069564"/>
                    <a:gd name="connsiteY5" fmla="*/ 1030865 h 2562604"/>
                    <a:gd name="connsiteX6" fmla="*/ 1847373 w 2069564"/>
                    <a:gd name="connsiteY6" fmla="*/ 1535481 h 2562604"/>
                    <a:gd name="connsiteX7" fmla="*/ 2065070 w 2069564"/>
                    <a:gd name="connsiteY7" fmla="*/ 1597847 h 2562604"/>
                    <a:gd name="connsiteX8" fmla="*/ 1952333 w 2069564"/>
                    <a:gd name="connsiteY8" fmla="*/ 2180265 h 2562604"/>
                    <a:gd name="connsiteX9" fmla="*/ 1223202 w 2069564"/>
                    <a:gd name="connsiteY9" fmla="*/ 2167002 h 2562604"/>
                    <a:gd name="connsiteX10" fmla="*/ 1250535 w 2069564"/>
                    <a:gd name="connsiteY10" fmla="*/ 2277788 h 2562604"/>
                    <a:gd name="connsiteX11" fmla="*/ 793019 w 2069564"/>
                    <a:gd name="connsiteY11" fmla="*/ 2277680 h 2562604"/>
                    <a:gd name="connsiteX12" fmla="*/ 822952 w 2069564"/>
                    <a:gd name="connsiteY12" fmla="*/ 2167002 h 2562604"/>
                    <a:gd name="connsiteX13" fmla="*/ 130027 w 2069564"/>
                    <a:gd name="connsiteY13" fmla="*/ 2200159 h 2562604"/>
                    <a:gd name="connsiteX14" fmla="*/ 1050 w 2069564"/>
                    <a:gd name="connsiteY14" fmla="*/ 1657531 h 2562604"/>
                    <a:gd name="connsiteX15" fmla="*/ 271446 w 2069564"/>
                    <a:gd name="connsiteY15" fmla="*/ 1561668 h 2562604"/>
                    <a:gd name="connsiteX16" fmla="*/ 249172 w 2069564"/>
                    <a:gd name="connsiteY16" fmla="*/ 1045298 h 2562604"/>
                    <a:gd name="connsiteX17" fmla="*/ 8510 w 2069564"/>
                    <a:gd name="connsiteY17" fmla="*/ 1018431 h 2562604"/>
                    <a:gd name="connsiteX18" fmla="*/ 110135 w 2069564"/>
                    <a:gd name="connsiteY18" fmla="*/ 365588 h 2562604"/>
                    <a:gd name="connsiteX19" fmla="*/ 657583 w 2069564"/>
                    <a:gd name="connsiteY19" fmla="*/ 487896 h 2562604"/>
                    <a:gd name="connsiteX20" fmla="*/ 793019 w 2069564"/>
                    <a:gd name="connsiteY20" fmla="*/ 283670 h 2562604"/>
                    <a:gd name="connsiteX21" fmla="*/ 1028762 w 2069564"/>
                    <a:gd name="connsiteY21" fmla="*/ 3 h 2562604"/>
                    <a:gd name="connsiteX0" fmla="*/ 1028762 w 2069564"/>
                    <a:gd name="connsiteY0" fmla="*/ 3 h 2562604"/>
                    <a:gd name="connsiteX1" fmla="*/ 1243075 w 2069564"/>
                    <a:gd name="connsiteY1" fmla="*/ 286050 h 2562604"/>
                    <a:gd name="connsiteX2" fmla="*/ 1227466 w 2069564"/>
                    <a:gd name="connsiteY2" fmla="*/ 389004 h 2562604"/>
                    <a:gd name="connsiteX3" fmla="*/ 1959793 w 2069564"/>
                    <a:gd name="connsiteY3" fmla="*/ 361648 h 2562604"/>
                    <a:gd name="connsiteX4" fmla="*/ 2067556 w 2069564"/>
                    <a:gd name="connsiteY4" fmla="*/ 961234 h 2562604"/>
                    <a:gd name="connsiteX5" fmla="*/ 1881048 w 2069564"/>
                    <a:gd name="connsiteY5" fmla="*/ 1030865 h 2562604"/>
                    <a:gd name="connsiteX6" fmla="*/ 1847373 w 2069564"/>
                    <a:gd name="connsiteY6" fmla="*/ 1535481 h 2562604"/>
                    <a:gd name="connsiteX7" fmla="*/ 2065070 w 2069564"/>
                    <a:gd name="connsiteY7" fmla="*/ 1597847 h 2562604"/>
                    <a:gd name="connsiteX8" fmla="*/ 1952333 w 2069564"/>
                    <a:gd name="connsiteY8" fmla="*/ 2180265 h 2562604"/>
                    <a:gd name="connsiteX9" fmla="*/ 1223202 w 2069564"/>
                    <a:gd name="connsiteY9" fmla="*/ 2167002 h 2562604"/>
                    <a:gd name="connsiteX10" fmla="*/ 1250535 w 2069564"/>
                    <a:gd name="connsiteY10" fmla="*/ 2277788 h 2562604"/>
                    <a:gd name="connsiteX11" fmla="*/ 793019 w 2069564"/>
                    <a:gd name="connsiteY11" fmla="*/ 2277680 h 2562604"/>
                    <a:gd name="connsiteX12" fmla="*/ 822952 w 2069564"/>
                    <a:gd name="connsiteY12" fmla="*/ 2167002 h 2562604"/>
                    <a:gd name="connsiteX13" fmla="*/ 130027 w 2069564"/>
                    <a:gd name="connsiteY13" fmla="*/ 2200159 h 2562604"/>
                    <a:gd name="connsiteX14" fmla="*/ 1050 w 2069564"/>
                    <a:gd name="connsiteY14" fmla="*/ 1657531 h 2562604"/>
                    <a:gd name="connsiteX15" fmla="*/ 271446 w 2069564"/>
                    <a:gd name="connsiteY15" fmla="*/ 1561668 h 2562604"/>
                    <a:gd name="connsiteX16" fmla="*/ 249172 w 2069564"/>
                    <a:gd name="connsiteY16" fmla="*/ 1045298 h 2562604"/>
                    <a:gd name="connsiteX17" fmla="*/ 8510 w 2069564"/>
                    <a:gd name="connsiteY17" fmla="*/ 1018431 h 2562604"/>
                    <a:gd name="connsiteX18" fmla="*/ 110135 w 2069564"/>
                    <a:gd name="connsiteY18" fmla="*/ 365588 h 2562604"/>
                    <a:gd name="connsiteX19" fmla="*/ 657583 w 2069564"/>
                    <a:gd name="connsiteY19" fmla="*/ 487896 h 2562604"/>
                    <a:gd name="connsiteX20" fmla="*/ 793019 w 2069564"/>
                    <a:gd name="connsiteY20" fmla="*/ 283670 h 2562604"/>
                    <a:gd name="connsiteX21" fmla="*/ 1028762 w 2069564"/>
                    <a:gd name="connsiteY21" fmla="*/ 3 h 256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69564" h="2562604">
                      <a:moveTo>
                        <a:pt x="1028762" y="3"/>
                      </a:moveTo>
                      <a:cubicBezTo>
                        <a:pt x="1197831" y="-691"/>
                        <a:pt x="1370166" y="112224"/>
                        <a:pt x="1243075" y="286050"/>
                      </a:cubicBezTo>
                      <a:cubicBezTo>
                        <a:pt x="1226965" y="315682"/>
                        <a:pt x="1221710" y="348103"/>
                        <a:pt x="1227466" y="389004"/>
                      </a:cubicBezTo>
                      <a:cubicBezTo>
                        <a:pt x="1232534" y="528263"/>
                        <a:pt x="1696102" y="461119"/>
                        <a:pt x="1959793" y="361648"/>
                      </a:cubicBezTo>
                      <a:cubicBezTo>
                        <a:pt x="2053648" y="496394"/>
                        <a:pt x="2070837" y="822506"/>
                        <a:pt x="2067556" y="961234"/>
                      </a:cubicBezTo>
                      <a:cubicBezTo>
                        <a:pt x="2071425" y="1080232"/>
                        <a:pt x="2014728" y="1106744"/>
                        <a:pt x="1881048" y="1030865"/>
                      </a:cubicBezTo>
                      <a:cubicBezTo>
                        <a:pt x="1483772" y="845572"/>
                        <a:pt x="1585020" y="1699608"/>
                        <a:pt x="1847373" y="1535481"/>
                      </a:cubicBezTo>
                      <a:cubicBezTo>
                        <a:pt x="1929125" y="1495441"/>
                        <a:pt x="2055039" y="1373504"/>
                        <a:pt x="2065070" y="1597847"/>
                      </a:cubicBezTo>
                      <a:cubicBezTo>
                        <a:pt x="2080077" y="1677957"/>
                        <a:pt x="2061145" y="2086235"/>
                        <a:pt x="1952333" y="2180265"/>
                      </a:cubicBezTo>
                      <a:cubicBezTo>
                        <a:pt x="1755709" y="2153739"/>
                        <a:pt x="1373407" y="2007849"/>
                        <a:pt x="1223202" y="2167002"/>
                      </a:cubicBezTo>
                      <a:cubicBezTo>
                        <a:pt x="1209721" y="2193452"/>
                        <a:pt x="1219983" y="2232762"/>
                        <a:pt x="1250535" y="2277788"/>
                      </a:cubicBezTo>
                      <a:cubicBezTo>
                        <a:pt x="1491041" y="2662755"/>
                        <a:pt x="581086" y="2652331"/>
                        <a:pt x="793019" y="2277680"/>
                      </a:cubicBezTo>
                      <a:cubicBezTo>
                        <a:pt x="831994" y="2223379"/>
                        <a:pt x="839802" y="2190096"/>
                        <a:pt x="822952" y="2167002"/>
                      </a:cubicBezTo>
                      <a:cubicBezTo>
                        <a:pt x="720184" y="2021111"/>
                        <a:pt x="378685" y="2147108"/>
                        <a:pt x="130027" y="2200159"/>
                      </a:cubicBezTo>
                      <a:cubicBezTo>
                        <a:pt x="37391" y="2130168"/>
                        <a:pt x="-7600" y="1771407"/>
                        <a:pt x="1050" y="1657531"/>
                      </a:cubicBezTo>
                      <a:cubicBezTo>
                        <a:pt x="24620" y="1416831"/>
                        <a:pt x="117773" y="1502066"/>
                        <a:pt x="271446" y="1561668"/>
                      </a:cubicBezTo>
                      <a:cubicBezTo>
                        <a:pt x="483628" y="1635999"/>
                        <a:pt x="591036" y="1022800"/>
                        <a:pt x="249172" y="1045298"/>
                      </a:cubicBezTo>
                      <a:cubicBezTo>
                        <a:pt x="168463" y="1050498"/>
                        <a:pt x="31683" y="1183628"/>
                        <a:pt x="8510" y="1018431"/>
                      </a:cubicBezTo>
                      <a:cubicBezTo>
                        <a:pt x="-14663" y="907943"/>
                        <a:pt x="13768" y="461789"/>
                        <a:pt x="110135" y="365588"/>
                      </a:cubicBezTo>
                      <a:cubicBezTo>
                        <a:pt x="195104" y="400674"/>
                        <a:pt x="536310" y="489840"/>
                        <a:pt x="657583" y="487896"/>
                      </a:cubicBezTo>
                      <a:cubicBezTo>
                        <a:pt x="771397" y="473518"/>
                        <a:pt x="877673" y="448085"/>
                        <a:pt x="793019" y="283670"/>
                      </a:cubicBezTo>
                      <a:cubicBezTo>
                        <a:pt x="675392" y="120372"/>
                        <a:pt x="859693" y="698"/>
                        <a:pt x="1028762" y="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032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>
                    <a:solidFill>
                      <a:schemeClr val="bg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582E4D9-58A6-4A8A-B962-85D38F7BE8D1}"/>
                    </a:ext>
                  </a:extLst>
                </p:cNvPr>
                <p:cNvSpPr txBox="1"/>
                <p:nvPr/>
              </p:nvSpPr>
              <p:spPr>
                <a:xfrm>
                  <a:off x="3819428" y="2384453"/>
                  <a:ext cx="789244" cy="586090"/>
                </a:xfrm>
                <a:prstGeom prst="rect">
                  <a:avLst/>
                </a:prstGeom>
                <a:noFill/>
                <a:ln w="603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02 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F929EDF-E446-4CA7-A685-FB9543F0D845}"/>
                  </a:ext>
                </a:extLst>
              </p:cNvPr>
              <p:cNvGrpSpPr/>
              <p:nvPr/>
            </p:nvGrpSpPr>
            <p:grpSpPr>
              <a:xfrm>
                <a:off x="4939961" y="1329875"/>
                <a:ext cx="2281577" cy="2880245"/>
                <a:chOff x="5036910" y="1371600"/>
                <a:chExt cx="2089614" cy="2611795"/>
              </a:xfrm>
            </p:grpSpPr>
            <p:sp>
              <p:nvSpPr>
                <p:cNvPr id="32" name="Rectangle 5">
                  <a:extLst>
                    <a:ext uri="{FF2B5EF4-FFF2-40B4-BE49-F238E27FC236}">
                      <a16:creationId xmlns:a16="http://schemas.microsoft.com/office/drawing/2014/main" id="{04A1E8AE-30F3-4CD5-A29D-296733300F20}"/>
                    </a:ext>
                  </a:extLst>
                </p:cNvPr>
                <p:cNvSpPr/>
                <p:nvPr/>
              </p:nvSpPr>
              <p:spPr>
                <a:xfrm rot="10800000" flipV="1">
                  <a:off x="5036910" y="1371600"/>
                  <a:ext cx="2089614" cy="2611795"/>
                </a:xfrm>
                <a:custGeom>
                  <a:avLst/>
                  <a:gdLst>
                    <a:gd name="connsiteX0" fmla="*/ 872209 w 1795780"/>
                    <a:gd name="connsiteY0" fmla="*/ 3 h 2561350"/>
                    <a:gd name="connsiteX1" fmla="*/ 1086522 w 1795780"/>
                    <a:gd name="connsiteY1" fmla="*/ 286050 h 2561350"/>
                    <a:gd name="connsiteX2" fmla="*/ 1064386 w 1795780"/>
                    <a:gd name="connsiteY2" fmla="*/ 389002 h 2561350"/>
                    <a:gd name="connsiteX3" fmla="*/ 1795780 w 1795780"/>
                    <a:gd name="connsiteY3" fmla="*/ 389002 h 2561350"/>
                    <a:gd name="connsiteX4" fmla="*/ 1795780 w 1795780"/>
                    <a:gd name="connsiteY4" fmla="*/ 1063389 h 2561350"/>
                    <a:gd name="connsiteX5" fmla="*/ 1706462 w 1795780"/>
                    <a:gd name="connsiteY5" fmla="*/ 1037347 h 2561350"/>
                    <a:gd name="connsiteX6" fmla="*/ 1704082 w 1795780"/>
                    <a:gd name="connsiteY6" fmla="*/ 1487403 h 2561350"/>
                    <a:gd name="connsiteX7" fmla="*/ 1795780 w 1795780"/>
                    <a:gd name="connsiteY7" fmla="*/ 1449629 h 2561350"/>
                    <a:gd name="connsiteX8" fmla="*/ 1795780 w 1795780"/>
                    <a:gd name="connsiteY8" fmla="*/ 2167002 h 2561350"/>
                    <a:gd name="connsiteX9" fmla="*/ 1066649 w 1795780"/>
                    <a:gd name="connsiteY9" fmla="*/ 2167002 h 2561350"/>
                    <a:gd name="connsiteX10" fmla="*/ 1086522 w 1795780"/>
                    <a:gd name="connsiteY10" fmla="*/ 2275300 h 2561350"/>
                    <a:gd name="connsiteX11" fmla="*/ 636466 w 1795780"/>
                    <a:gd name="connsiteY11" fmla="*/ 2277680 h 2561350"/>
                    <a:gd name="connsiteX12" fmla="*/ 666399 w 1795780"/>
                    <a:gd name="connsiteY12" fmla="*/ 2167002 h 2561350"/>
                    <a:gd name="connsiteX13" fmla="*/ 0 w 1795780"/>
                    <a:gd name="connsiteY13" fmla="*/ 2167002 h 2561350"/>
                    <a:gd name="connsiteX14" fmla="*/ 0 w 1795780"/>
                    <a:gd name="connsiteY14" fmla="*/ 1458174 h 2561350"/>
                    <a:gd name="connsiteX15" fmla="*/ 94999 w 1795780"/>
                    <a:gd name="connsiteY15" fmla="*/ 1495354 h 2561350"/>
                    <a:gd name="connsiteX16" fmla="*/ 92619 w 1795780"/>
                    <a:gd name="connsiteY16" fmla="*/ 1045298 h 2561350"/>
                    <a:gd name="connsiteX17" fmla="*/ 0 w 1795780"/>
                    <a:gd name="connsiteY17" fmla="*/ 1071146 h 2561350"/>
                    <a:gd name="connsiteX18" fmla="*/ 0 w 1795780"/>
                    <a:gd name="connsiteY18" fmla="*/ 389002 h 2561350"/>
                    <a:gd name="connsiteX19" fmla="*/ 671370 w 1795780"/>
                    <a:gd name="connsiteY19" fmla="*/ 389002 h 2561350"/>
                    <a:gd name="connsiteX20" fmla="*/ 636466 w 1795780"/>
                    <a:gd name="connsiteY20" fmla="*/ 283670 h 2561350"/>
                    <a:gd name="connsiteX21" fmla="*/ 872209 w 1795780"/>
                    <a:gd name="connsiteY21" fmla="*/ 3 h 2561350"/>
                    <a:gd name="connsiteX0" fmla="*/ 872209 w 1795780"/>
                    <a:gd name="connsiteY0" fmla="*/ 3 h 2561350"/>
                    <a:gd name="connsiteX1" fmla="*/ 1086522 w 1795780"/>
                    <a:gd name="connsiteY1" fmla="*/ 286050 h 2561350"/>
                    <a:gd name="connsiteX2" fmla="*/ 1064386 w 1795780"/>
                    <a:gd name="connsiteY2" fmla="*/ 389002 h 2561350"/>
                    <a:gd name="connsiteX3" fmla="*/ 1795780 w 1795780"/>
                    <a:gd name="connsiteY3" fmla="*/ 389002 h 2561350"/>
                    <a:gd name="connsiteX4" fmla="*/ 1795780 w 1795780"/>
                    <a:gd name="connsiteY4" fmla="*/ 1063389 h 2561350"/>
                    <a:gd name="connsiteX5" fmla="*/ 1706462 w 1795780"/>
                    <a:gd name="connsiteY5" fmla="*/ 1037347 h 2561350"/>
                    <a:gd name="connsiteX6" fmla="*/ 1704082 w 1795780"/>
                    <a:gd name="connsiteY6" fmla="*/ 1487403 h 2561350"/>
                    <a:gd name="connsiteX7" fmla="*/ 1795780 w 1795780"/>
                    <a:gd name="connsiteY7" fmla="*/ 1449629 h 2561350"/>
                    <a:gd name="connsiteX8" fmla="*/ 1795780 w 1795780"/>
                    <a:gd name="connsiteY8" fmla="*/ 2167002 h 2561350"/>
                    <a:gd name="connsiteX9" fmla="*/ 1066649 w 1795780"/>
                    <a:gd name="connsiteY9" fmla="*/ 2167002 h 2561350"/>
                    <a:gd name="connsiteX10" fmla="*/ 1086522 w 1795780"/>
                    <a:gd name="connsiteY10" fmla="*/ 2275300 h 2561350"/>
                    <a:gd name="connsiteX11" fmla="*/ 636466 w 1795780"/>
                    <a:gd name="connsiteY11" fmla="*/ 2277680 h 2561350"/>
                    <a:gd name="connsiteX12" fmla="*/ 666399 w 1795780"/>
                    <a:gd name="connsiteY12" fmla="*/ 2167002 h 2561350"/>
                    <a:gd name="connsiteX13" fmla="*/ 0 w 1795780"/>
                    <a:gd name="connsiteY13" fmla="*/ 2167002 h 2561350"/>
                    <a:gd name="connsiteX14" fmla="*/ 0 w 1795780"/>
                    <a:gd name="connsiteY14" fmla="*/ 1458174 h 2561350"/>
                    <a:gd name="connsiteX15" fmla="*/ 94999 w 1795780"/>
                    <a:gd name="connsiteY15" fmla="*/ 1495354 h 2561350"/>
                    <a:gd name="connsiteX16" fmla="*/ 92619 w 1795780"/>
                    <a:gd name="connsiteY16" fmla="*/ 1045298 h 2561350"/>
                    <a:gd name="connsiteX17" fmla="*/ 0 w 1795780"/>
                    <a:gd name="connsiteY17" fmla="*/ 1071146 h 2561350"/>
                    <a:gd name="connsiteX18" fmla="*/ 0 w 1795780"/>
                    <a:gd name="connsiteY18" fmla="*/ 389002 h 2561350"/>
                    <a:gd name="connsiteX19" fmla="*/ 671370 w 1795780"/>
                    <a:gd name="connsiteY19" fmla="*/ 389002 h 2561350"/>
                    <a:gd name="connsiteX20" fmla="*/ 636466 w 1795780"/>
                    <a:gd name="connsiteY20" fmla="*/ 283670 h 2561350"/>
                    <a:gd name="connsiteX21" fmla="*/ 872209 w 179578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949187"/>
                    <a:gd name="connsiteY0" fmla="*/ 3 h 2561350"/>
                    <a:gd name="connsiteX1" fmla="*/ 1132942 w 1949187"/>
                    <a:gd name="connsiteY1" fmla="*/ 286050 h 2561350"/>
                    <a:gd name="connsiteX2" fmla="*/ 1110806 w 1949187"/>
                    <a:gd name="connsiteY2" fmla="*/ 389002 h 2561350"/>
                    <a:gd name="connsiteX3" fmla="*/ 1862094 w 1949187"/>
                    <a:gd name="connsiteY3" fmla="*/ 369108 h 2561350"/>
                    <a:gd name="connsiteX4" fmla="*/ 1842200 w 1949187"/>
                    <a:gd name="connsiteY4" fmla="*/ 1063389 h 2561350"/>
                    <a:gd name="connsiteX5" fmla="*/ 1752882 w 1949187"/>
                    <a:gd name="connsiteY5" fmla="*/ 1037347 h 2561350"/>
                    <a:gd name="connsiteX6" fmla="*/ 1750502 w 1949187"/>
                    <a:gd name="connsiteY6" fmla="*/ 1487403 h 2561350"/>
                    <a:gd name="connsiteX7" fmla="*/ 1842200 w 1949187"/>
                    <a:gd name="connsiteY7" fmla="*/ 1449629 h 2561350"/>
                    <a:gd name="connsiteX8" fmla="*/ 1842200 w 1949187"/>
                    <a:gd name="connsiteY8" fmla="*/ 2167002 h 2561350"/>
                    <a:gd name="connsiteX9" fmla="*/ 1113069 w 1949187"/>
                    <a:gd name="connsiteY9" fmla="*/ 2167002 h 2561350"/>
                    <a:gd name="connsiteX10" fmla="*/ 1132942 w 1949187"/>
                    <a:gd name="connsiteY10" fmla="*/ 2275300 h 2561350"/>
                    <a:gd name="connsiteX11" fmla="*/ 682886 w 1949187"/>
                    <a:gd name="connsiteY11" fmla="*/ 2277680 h 2561350"/>
                    <a:gd name="connsiteX12" fmla="*/ 712819 w 1949187"/>
                    <a:gd name="connsiteY12" fmla="*/ 2167002 h 2561350"/>
                    <a:gd name="connsiteX13" fmla="*/ 46420 w 1949187"/>
                    <a:gd name="connsiteY13" fmla="*/ 2167002 h 2561350"/>
                    <a:gd name="connsiteX14" fmla="*/ 46420 w 1949187"/>
                    <a:gd name="connsiteY14" fmla="*/ 1458174 h 2561350"/>
                    <a:gd name="connsiteX15" fmla="*/ 141419 w 1949187"/>
                    <a:gd name="connsiteY15" fmla="*/ 1495354 h 2561350"/>
                    <a:gd name="connsiteX16" fmla="*/ 139039 w 1949187"/>
                    <a:gd name="connsiteY16" fmla="*/ 1045298 h 2561350"/>
                    <a:gd name="connsiteX17" fmla="*/ 46420 w 1949187"/>
                    <a:gd name="connsiteY17" fmla="*/ 1071146 h 2561350"/>
                    <a:gd name="connsiteX18" fmla="*/ 0 w 1949187"/>
                    <a:gd name="connsiteY18" fmla="*/ 382371 h 2561350"/>
                    <a:gd name="connsiteX19" fmla="*/ 717790 w 1949187"/>
                    <a:gd name="connsiteY19" fmla="*/ 389002 h 2561350"/>
                    <a:gd name="connsiteX20" fmla="*/ 682886 w 1949187"/>
                    <a:gd name="connsiteY20" fmla="*/ 283670 h 2561350"/>
                    <a:gd name="connsiteX21" fmla="*/ 918629 w 1949187"/>
                    <a:gd name="connsiteY21" fmla="*/ 3 h 2561350"/>
                    <a:gd name="connsiteX0" fmla="*/ 918629 w 1966660"/>
                    <a:gd name="connsiteY0" fmla="*/ 3 h 2561350"/>
                    <a:gd name="connsiteX1" fmla="*/ 1132942 w 1966660"/>
                    <a:gd name="connsiteY1" fmla="*/ 286050 h 2561350"/>
                    <a:gd name="connsiteX2" fmla="*/ 1110806 w 1966660"/>
                    <a:gd name="connsiteY2" fmla="*/ 389002 h 2561350"/>
                    <a:gd name="connsiteX3" fmla="*/ 1862094 w 1966660"/>
                    <a:gd name="connsiteY3" fmla="*/ 369108 h 2561350"/>
                    <a:gd name="connsiteX4" fmla="*/ 1842200 w 1966660"/>
                    <a:gd name="connsiteY4" fmla="*/ 1063389 h 2561350"/>
                    <a:gd name="connsiteX5" fmla="*/ 1752882 w 1966660"/>
                    <a:gd name="connsiteY5" fmla="*/ 1037347 h 2561350"/>
                    <a:gd name="connsiteX6" fmla="*/ 1750502 w 1966660"/>
                    <a:gd name="connsiteY6" fmla="*/ 1487403 h 2561350"/>
                    <a:gd name="connsiteX7" fmla="*/ 1842200 w 1966660"/>
                    <a:gd name="connsiteY7" fmla="*/ 1449629 h 2561350"/>
                    <a:gd name="connsiteX8" fmla="*/ 1842200 w 1966660"/>
                    <a:gd name="connsiteY8" fmla="*/ 2167002 h 2561350"/>
                    <a:gd name="connsiteX9" fmla="*/ 1113069 w 1966660"/>
                    <a:gd name="connsiteY9" fmla="*/ 2167002 h 2561350"/>
                    <a:gd name="connsiteX10" fmla="*/ 1132942 w 1966660"/>
                    <a:gd name="connsiteY10" fmla="*/ 2275300 h 2561350"/>
                    <a:gd name="connsiteX11" fmla="*/ 682886 w 1966660"/>
                    <a:gd name="connsiteY11" fmla="*/ 2277680 h 2561350"/>
                    <a:gd name="connsiteX12" fmla="*/ 712819 w 1966660"/>
                    <a:gd name="connsiteY12" fmla="*/ 2167002 h 2561350"/>
                    <a:gd name="connsiteX13" fmla="*/ 46420 w 1966660"/>
                    <a:gd name="connsiteY13" fmla="*/ 2167002 h 2561350"/>
                    <a:gd name="connsiteX14" fmla="*/ 46420 w 1966660"/>
                    <a:gd name="connsiteY14" fmla="*/ 1458174 h 2561350"/>
                    <a:gd name="connsiteX15" fmla="*/ 141419 w 1966660"/>
                    <a:gd name="connsiteY15" fmla="*/ 1495354 h 2561350"/>
                    <a:gd name="connsiteX16" fmla="*/ 139039 w 1966660"/>
                    <a:gd name="connsiteY16" fmla="*/ 1045298 h 2561350"/>
                    <a:gd name="connsiteX17" fmla="*/ 46420 w 1966660"/>
                    <a:gd name="connsiteY17" fmla="*/ 1071146 h 2561350"/>
                    <a:gd name="connsiteX18" fmla="*/ 0 w 1966660"/>
                    <a:gd name="connsiteY18" fmla="*/ 382371 h 2561350"/>
                    <a:gd name="connsiteX19" fmla="*/ 717790 w 1966660"/>
                    <a:gd name="connsiteY19" fmla="*/ 389002 h 2561350"/>
                    <a:gd name="connsiteX20" fmla="*/ 682886 w 1966660"/>
                    <a:gd name="connsiteY20" fmla="*/ 283670 h 2561350"/>
                    <a:gd name="connsiteX21" fmla="*/ 918629 w 1966660"/>
                    <a:gd name="connsiteY21" fmla="*/ 3 h 2561350"/>
                    <a:gd name="connsiteX0" fmla="*/ 1023861 w 2071892"/>
                    <a:gd name="connsiteY0" fmla="*/ 3 h 2561350"/>
                    <a:gd name="connsiteX1" fmla="*/ 1238174 w 2071892"/>
                    <a:gd name="connsiteY1" fmla="*/ 286050 h 2561350"/>
                    <a:gd name="connsiteX2" fmla="*/ 1216038 w 2071892"/>
                    <a:gd name="connsiteY2" fmla="*/ 389002 h 2561350"/>
                    <a:gd name="connsiteX3" fmla="*/ 1967326 w 2071892"/>
                    <a:gd name="connsiteY3" fmla="*/ 369108 h 2561350"/>
                    <a:gd name="connsiteX4" fmla="*/ 1947432 w 2071892"/>
                    <a:gd name="connsiteY4" fmla="*/ 1063389 h 2561350"/>
                    <a:gd name="connsiteX5" fmla="*/ 1858114 w 2071892"/>
                    <a:gd name="connsiteY5" fmla="*/ 1037347 h 2561350"/>
                    <a:gd name="connsiteX6" fmla="*/ 1855734 w 2071892"/>
                    <a:gd name="connsiteY6" fmla="*/ 1487403 h 2561350"/>
                    <a:gd name="connsiteX7" fmla="*/ 1947432 w 2071892"/>
                    <a:gd name="connsiteY7" fmla="*/ 1449629 h 2561350"/>
                    <a:gd name="connsiteX8" fmla="*/ 1947432 w 2071892"/>
                    <a:gd name="connsiteY8" fmla="*/ 2167002 h 2561350"/>
                    <a:gd name="connsiteX9" fmla="*/ 1218301 w 2071892"/>
                    <a:gd name="connsiteY9" fmla="*/ 2167002 h 2561350"/>
                    <a:gd name="connsiteX10" fmla="*/ 1238174 w 2071892"/>
                    <a:gd name="connsiteY10" fmla="*/ 2275300 h 2561350"/>
                    <a:gd name="connsiteX11" fmla="*/ 788118 w 2071892"/>
                    <a:gd name="connsiteY11" fmla="*/ 2277680 h 2561350"/>
                    <a:gd name="connsiteX12" fmla="*/ 818051 w 2071892"/>
                    <a:gd name="connsiteY12" fmla="*/ 2167002 h 2561350"/>
                    <a:gd name="connsiteX13" fmla="*/ 151652 w 2071892"/>
                    <a:gd name="connsiteY13" fmla="*/ 2167002 h 2561350"/>
                    <a:gd name="connsiteX14" fmla="*/ 151652 w 2071892"/>
                    <a:gd name="connsiteY14" fmla="*/ 1458174 h 2561350"/>
                    <a:gd name="connsiteX15" fmla="*/ 246651 w 2071892"/>
                    <a:gd name="connsiteY15" fmla="*/ 1495354 h 2561350"/>
                    <a:gd name="connsiteX16" fmla="*/ 244271 w 2071892"/>
                    <a:gd name="connsiteY16" fmla="*/ 1045298 h 2561350"/>
                    <a:gd name="connsiteX17" fmla="*/ 151652 w 2071892"/>
                    <a:gd name="connsiteY17" fmla="*/ 1071146 h 2561350"/>
                    <a:gd name="connsiteX18" fmla="*/ 105232 w 2071892"/>
                    <a:gd name="connsiteY18" fmla="*/ 382371 h 2561350"/>
                    <a:gd name="connsiteX19" fmla="*/ 823022 w 2071892"/>
                    <a:gd name="connsiteY19" fmla="*/ 389002 h 2561350"/>
                    <a:gd name="connsiteX20" fmla="*/ 788118 w 2071892"/>
                    <a:gd name="connsiteY20" fmla="*/ 283670 h 2561350"/>
                    <a:gd name="connsiteX21" fmla="*/ 1023861 w 2071892"/>
                    <a:gd name="connsiteY21" fmla="*/ 3 h 2561350"/>
                    <a:gd name="connsiteX0" fmla="*/ 1039756 w 2087787"/>
                    <a:gd name="connsiteY0" fmla="*/ 3 h 2561350"/>
                    <a:gd name="connsiteX1" fmla="*/ 1254069 w 2087787"/>
                    <a:gd name="connsiteY1" fmla="*/ 286050 h 2561350"/>
                    <a:gd name="connsiteX2" fmla="*/ 1231933 w 2087787"/>
                    <a:gd name="connsiteY2" fmla="*/ 389002 h 2561350"/>
                    <a:gd name="connsiteX3" fmla="*/ 1983221 w 2087787"/>
                    <a:gd name="connsiteY3" fmla="*/ 369108 h 2561350"/>
                    <a:gd name="connsiteX4" fmla="*/ 1963327 w 2087787"/>
                    <a:gd name="connsiteY4" fmla="*/ 1063389 h 2561350"/>
                    <a:gd name="connsiteX5" fmla="*/ 1874009 w 2087787"/>
                    <a:gd name="connsiteY5" fmla="*/ 1037347 h 2561350"/>
                    <a:gd name="connsiteX6" fmla="*/ 1871629 w 2087787"/>
                    <a:gd name="connsiteY6" fmla="*/ 1487403 h 2561350"/>
                    <a:gd name="connsiteX7" fmla="*/ 1963327 w 2087787"/>
                    <a:gd name="connsiteY7" fmla="*/ 1449629 h 2561350"/>
                    <a:gd name="connsiteX8" fmla="*/ 1963327 w 2087787"/>
                    <a:gd name="connsiteY8" fmla="*/ 2167002 h 2561350"/>
                    <a:gd name="connsiteX9" fmla="*/ 1234196 w 2087787"/>
                    <a:gd name="connsiteY9" fmla="*/ 2167002 h 2561350"/>
                    <a:gd name="connsiteX10" fmla="*/ 1254069 w 2087787"/>
                    <a:gd name="connsiteY10" fmla="*/ 2275300 h 2561350"/>
                    <a:gd name="connsiteX11" fmla="*/ 804013 w 2087787"/>
                    <a:gd name="connsiteY11" fmla="*/ 2277680 h 2561350"/>
                    <a:gd name="connsiteX12" fmla="*/ 833946 w 2087787"/>
                    <a:gd name="connsiteY12" fmla="*/ 2167002 h 2561350"/>
                    <a:gd name="connsiteX13" fmla="*/ 167547 w 2087787"/>
                    <a:gd name="connsiteY13" fmla="*/ 2167002 h 2561350"/>
                    <a:gd name="connsiteX14" fmla="*/ 167547 w 2087787"/>
                    <a:gd name="connsiteY14" fmla="*/ 1458174 h 2561350"/>
                    <a:gd name="connsiteX15" fmla="*/ 262546 w 2087787"/>
                    <a:gd name="connsiteY15" fmla="*/ 1495354 h 2561350"/>
                    <a:gd name="connsiteX16" fmla="*/ 260166 w 2087787"/>
                    <a:gd name="connsiteY16" fmla="*/ 1045298 h 2561350"/>
                    <a:gd name="connsiteX17" fmla="*/ 167547 w 2087787"/>
                    <a:gd name="connsiteY17" fmla="*/ 1071146 h 2561350"/>
                    <a:gd name="connsiteX18" fmla="*/ 121127 w 2087787"/>
                    <a:gd name="connsiteY18" fmla="*/ 382371 h 2561350"/>
                    <a:gd name="connsiteX19" fmla="*/ 838917 w 2087787"/>
                    <a:gd name="connsiteY19" fmla="*/ 389002 h 2561350"/>
                    <a:gd name="connsiteX20" fmla="*/ 804013 w 2087787"/>
                    <a:gd name="connsiteY20" fmla="*/ 283670 h 2561350"/>
                    <a:gd name="connsiteX21" fmla="*/ 1039756 w 2087787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88885"/>
                    <a:gd name="connsiteY0" fmla="*/ 3 h 2561350"/>
                    <a:gd name="connsiteX1" fmla="*/ 1239747 w 2088885"/>
                    <a:gd name="connsiteY1" fmla="*/ 286050 h 2561350"/>
                    <a:gd name="connsiteX2" fmla="*/ 1217611 w 2088885"/>
                    <a:gd name="connsiteY2" fmla="*/ 389002 h 2561350"/>
                    <a:gd name="connsiteX3" fmla="*/ 1968899 w 2088885"/>
                    <a:gd name="connsiteY3" fmla="*/ 369108 h 2561350"/>
                    <a:gd name="connsiteX4" fmla="*/ 1949005 w 2088885"/>
                    <a:gd name="connsiteY4" fmla="*/ 1063389 h 2561350"/>
                    <a:gd name="connsiteX5" fmla="*/ 1859687 w 2088885"/>
                    <a:gd name="connsiteY5" fmla="*/ 1037347 h 2561350"/>
                    <a:gd name="connsiteX6" fmla="*/ 1857307 w 2088885"/>
                    <a:gd name="connsiteY6" fmla="*/ 1487403 h 2561350"/>
                    <a:gd name="connsiteX7" fmla="*/ 1949005 w 2088885"/>
                    <a:gd name="connsiteY7" fmla="*/ 1449629 h 2561350"/>
                    <a:gd name="connsiteX8" fmla="*/ 1949005 w 2088885"/>
                    <a:gd name="connsiteY8" fmla="*/ 2167002 h 2561350"/>
                    <a:gd name="connsiteX9" fmla="*/ 1219874 w 2088885"/>
                    <a:gd name="connsiteY9" fmla="*/ 2167002 h 2561350"/>
                    <a:gd name="connsiteX10" fmla="*/ 1239747 w 2088885"/>
                    <a:gd name="connsiteY10" fmla="*/ 2275300 h 2561350"/>
                    <a:gd name="connsiteX11" fmla="*/ 789691 w 2088885"/>
                    <a:gd name="connsiteY11" fmla="*/ 2277680 h 2561350"/>
                    <a:gd name="connsiteX12" fmla="*/ 819624 w 2088885"/>
                    <a:gd name="connsiteY12" fmla="*/ 2167002 h 2561350"/>
                    <a:gd name="connsiteX13" fmla="*/ 153225 w 2088885"/>
                    <a:gd name="connsiteY13" fmla="*/ 2167002 h 2561350"/>
                    <a:gd name="connsiteX14" fmla="*/ 153225 w 2088885"/>
                    <a:gd name="connsiteY14" fmla="*/ 1458174 h 2561350"/>
                    <a:gd name="connsiteX15" fmla="*/ 248224 w 2088885"/>
                    <a:gd name="connsiteY15" fmla="*/ 1495354 h 2561350"/>
                    <a:gd name="connsiteX16" fmla="*/ 245844 w 2088885"/>
                    <a:gd name="connsiteY16" fmla="*/ 1045298 h 2561350"/>
                    <a:gd name="connsiteX17" fmla="*/ 153225 w 2088885"/>
                    <a:gd name="connsiteY17" fmla="*/ 1071146 h 2561350"/>
                    <a:gd name="connsiteX18" fmla="*/ 106805 w 2088885"/>
                    <a:gd name="connsiteY18" fmla="*/ 382371 h 2561350"/>
                    <a:gd name="connsiteX19" fmla="*/ 824595 w 2088885"/>
                    <a:gd name="connsiteY19" fmla="*/ 389002 h 2561350"/>
                    <a:gd name="connsiteX20" fmla="*/ 789691 w 2088885"/>
                    <a:gd name="connsiteY20" fmla="*/ 283670 h 2561350"/>
                    <a:gd name="connsiteX21" fmla="*/ 1025434 w 208888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102756"/>
                    <a:gd name="connsiteY0" fmla="*/ 3 h 2561350"/>
                    <a:gd name="connsiteX1" fmla="*/ 1239747 w 2102756"/>
                    <a:gd name="connsiteY1" fmla="*/ 286050 h 2561350"/>
                    <a:gd name="connsiteX2" fmla="*/ 1217611 w 2102756"/>
                    <a:gd name="connsiteY2" fmla="*/ 389002 h 2561350"/>
                    <a:gd name="connsiteX3" fmla="*/ 1968899 w 2102756"/>
                    <a:gd name="connsiteY3" fmla="*/ 369108 h 2561350"/>
                    <a:gd name="connsiteX4" fmla="*/ 1949005 w 2102756"/>
                    <a:gd name="connsiteY4" fmla="*/ 1063389 h 2561350"/>
                    <a:gd name="connsiteX5" fmla="*/ 1859687 w 2102756"/>
                    <a:gd name="connsiteY5" fmla="*/ 1037347 h 2561350"/>
                    <a:gd name="connsiteX6" fmla="*/ 1857307 w 2102756"/>
                    <a:gd name="connsiteY6" fmla="*/ 1487403 h 2561350"/>
                    <a:gd name="connsiteX7" fmla="*/ 1995425 w 2102756"/>
                    <a:gd name="connsiteY7" fmla="*/ 1456260 h 2561350"/>
                    <a:gd name="connsiteX8" fmla="*/ 1949005 w 2102756"/>
                    <a:gd name="connsiteY8" fmla="*/ 2167002 h 2561350"/>
                    <a:gd name="connsiteX9" fmla="*/ 1219874 w 2102756"/>
                    <a:gd name="connsiteY9" fmla="*/ 2167002 h 2561350"/>
                    <a:gd name="connsiteX10" fmla="*/ 1239747 w 2102756"/>
                    <a:gd name="connsiteY10" fmla="*/ 2275300 h 2561350"/>
                    <a:gd name="connsiteX11" fmla="*/ 789691 w 2102756"/>
                    <a:gd name="connsiteY11" fmla="*/ 2277680 h 2561350"/>
                    <a:gd name="connsiteX12" fmla="*/ 819624 w 2102756"/>
                    <a:gd name="connsiteY12" fmla="*/ 2167002 h 2561350"/>
                    <a:gd name="connsiteX13" fmla="*/ 153225 w 2102756"/>
                    <a:gd name="connsiteY13" fmla="*/ 2167002 h 2561350"/>
                    <a:gd name="connsiteX14" fmla="*/ 153225 w 2102756"/>
                    <a:gd name="connsiteY14" fmla="*/ 1458174 h 2561350"/>
                    <a:gd name="connsiteX15" fmla="*/ 248224 w 2102756"/>
                    <a:gd name="connsiteY15" fmla="*/ 1495354 h 2561350"/>
                    <a:gd name="connsiteX16" fmla="*/ 245844 w 2102756"/>
                    <a:gd name="connsiteY16" fmla="*/ 1045298 h 2561350"/>
                    <a:gd name="connsiteX17" fmla="*/ 153225 w 2102756"/>
                    <a:gd name="connsiteY17" fmla="*/ 1071146 h 2561350"/>
                    <a:gd name="connsiteX18" fmla="*/ 106805 w 2102756"/>
                    <a:gd name="connsiteY18" fmla="*/ 382371 h 2561350"/>
                    <a:gd name="connsiteX19" fmla="*/ 824595 w 2102756"/>
                    <a:gd name="connsiteY19" fmla="*/ 389002 h 2561350"/>
                    <a:gd name="connsiteX20" fmla="*/ 789691 w 2102756"/>
                    <a:gd name="connsiteY20" fmla="*/ 283670 h 2561350"/>
                    <a:gd name="connsiteX21" fmla="*/ 1025434 w 2102756"/>
                    <a:gd name="connsiteY21" fmla="*/ 3 h 2561350"/>
                    <a:gd name="connsiteX0" fmla="*/ 1025434 w 2076232"/>
                    <a:gd name="connsiteY0" fmla="*/ 3 h 2561350"/>
                    <a:gd name="connsiteX1" fmla="*/ 1239747 w 2076232"/>
                    <a:gd name="connsiteY1" fmla="*/ 286050 h 2561350"/>
                    <a:gd name="connsiteX2" fmla="*/ 1217611 w 2076232"/>
                    <a:gd name="connsiteY2" fmla="*/ 389002 h 2561350"/>
                    <a:gd name="connsiteX3" fmla="*/ 1968899 w 2076232"/>
                    <a:gd name="connsiteY3" fmla="*/ 369108 h 2561350"/>
                    <a:gd name="connsiteX4" fmla="*/ 1949005 w 2076232"/>
                    <a:gd name="connsiteY4" fmla="*/ 1063389 h 2561350"/>
                    <a:gd name="connsiteX5" fmla="*/ 1859687 w 2076232"/>
                    <a:gd name="connsiteY5" fmla="*/ 1037347 h 2561350"/>
                    <a:gd name="connsiteX6" fmla="*/ 1857307 w 2076232"/>
                    <a:gd name="connsiteY6" fmla="*/ 1487403 h 2561350"/>
                    <a:gd name="connsiteX7" fmla="*/ 1995425 w 2076232"/>
                    <a:gd name="connsiteY7" fmla="*/ 1456260 h 2561350"/>
                    <a:gd name="connsiteX8" fmla="*/ 1949005 w 2076232"/>
                    <a:gd name="connsiteY8" fmla="*/ 2167002 h 2561350"/>
                    <a:gd name="connsiteX9" fmla="*/ 1219874 w 2076232"/>
                    <a:gd name="connsiteY9" fmla="*/ 2167002 h 2561350"/>
                    <a:gd name="connsiteX10" fmla="*/ 1239747 w 2076232"/>
                    <a:gd name="connsiteY10" fmla="*/ 2275300 h 2561350"/>
                    <a:gd name="connsiteX11" fmla="*/ 789691 w 2076232"/>
                    <a:gd name="connsiteY11" fmla="*/ 2277680 h 2561350"/>
                    <a:gd name="connsiteX12" fmla="*/ 819624 w 2076232"/>
                    <a:gd name="connsiteY12" fmla="*/ 2167002 h 2561350"/>
                    <a:gd name="connsiteX13" fmla="*/ 153225 w 2076232"/>
                    <a:gd name="connsiteY13" fmla="*/ 2167002 h 2561350"/>
                    <a:gd name="connsiteX14" fmla="*/ 153225 w 2076232"/>
                    <a:gd name="connsiteY14" fmla="*/ 1458174 h 2561350"/>
                    <a:gd name="connsiteX15" fmla="*/ 248224 w 2076232"/>
                    <a:gd name="connsiteY15" fmla="*/ 1495354 h 2561350"/>
                    <a:gd name="connsiteX16" fmla="*/ 245844 w 2076232"/>
                    <a:gd name="connsiteY16" fmla="*/ 1045298 h 2561350"/>
                    <a:gd name="connsiteX17" fmla="*/ 153225 w 2076232"/>
                    <a:gd name="connsiteY17" fmla="*/ 1071146 h 2561350"/>
                    <a:gd name="connsiteX18" fmla="*/ 106805 w 2076232"/>
                    <a:gd name="connsiteY18" fmla="*/ 382371 h 2561350"/>
                    <a:gd name="connsiteX19" fmla="*/ 824595 w 2076232"/>
                    <a:gd name="connsiteY19" fmla="*/ 389002 h 2561350"/>
                    <a:gd name="connsiteX20" fmla="*/ 789691 w 2076232"/>
                    <a:gd name="connsiteY20" fmla="*/ 283670 h 2561350"/>
                    <a:gd name="connsiteX21" fmla="*/ 1025434 w 2076232"/>
                    <a:gd name="connsiteY21" fmla="*/ 3 h 2561350"/>
                    <a:gd name="connsiteX0" fmla="*/ 1025434 w 2077711"/>
                    <a:gd name="connsiteY0" fmla="*/ 3 h 2561350"/>
                    <a:gd name="connsiteX1" fmla="*/ 1239747 w 2077711"/>
                    <a:gd name="connsiteY1" fmla="*/ 286050 h 2561350"/>
                    <a:gd name="connsiteX2" fmla="*/ 1217611 w 2077711"/>
                    <a:gd name="connsiteY2" fmla="*/ 389002 h 2561350"/>
                    <a:gd name="connsiteX3" fmla="*/ 1968899 w 2077711"/>
                    <a:gd name="connsiteY3" fmla="*/ 369108 h 2561350"/>
                    <a:gd name="connsiteX4" fmla="*/ 1949005 w 2077711"/>
                    <a:gd name="connsiteY4" fmla="*/ 1063389 h 2561350"/>
                    <a:gd name="connsiteX5" fmla="*/ 1859687 w 2077711"/>
                    <a:gd name="connsiteY5" fmla="*/ 1037347 h 2561350"/>
                    <a:gd name="connsiteX6" fmla="*/ 1857307 w 2077711"/>
                    <a:gd name="connsiteY6" fmla="*/ 1487403 h 2561350"/>
                    <a:gd name="connsiteX7" fmla="*/ 1995425 w 2077711"/>
                    <a:gd name="connsiteY7" fmla="*/ 1456260 h 2561350"/>
                    <a:gd name="connsiteX8" fmla="*/ 1949005 w 2077711"/>
                    <a:gd name="connsiteY8" fmla="*/ 2167002 h 2561350"/>
                    <a:gd name="connsiteX9" fmla="*/ 1219874 w 2077711"/>
                    <a:gd name="connsiteY9" fmla="*/ 2167002 h 2561350"/>
                    <a:gd name="connsiteX10" fmla="*/ 1239747 w 2077711"/>
                    <a:gd name="connsiteY10" fmla="*/ 2275300 h 2561350"/>
                    <a:gd name="connsiteX11" fmla="*/ 789691 w 2077711"/>
                    <a:gd name="connsiteY11" fmla="*/ 2277680 h 2561350"/>
                    <a:gd name="connsiteX12" fmla="*/ 819624 w 2077711"/>
                    <a:gd name="connsiteY12" fmla="*/ 2167002 h 2561350"/>
                    <a:gd name="connsiteX13" fmla="*/ 153225 w 2077711"/>
                    <a:gd name="connsiteY13" fmla="*/ 2167002 h 2561350"/>
                    <a:gd name="connsiteX14" fmla="*/ 153225 w 2077711"/>
                    <a:gd name="connsiteY14" fmla="*/ 1458174 h 2561350"/>
                    <a:gd name="connsiteX15" fmla="*/ 248224 w 2077711"/>
                    <a:gd name="connsiteY15" fmla="*/ 1495354 h 2561350"/>
                    <a:gd name="connsiteX16" fmla="*/ 245844 w 2077711"/>
                    <a:gd name="connsiteY16" fmla="*/ 1045298 h 2561350"/>
                    <a:gd name="connsiteX17" fmla="*/ 153225 w 2077711"/>
                    <a:gd name="connsiteY17" fmla="*/ 1071146 h 2561350"/>
                    <a:gd name="connsiteX18" fmla="*/ 106805 w 2077711"/>
                    <a:gd name="connsiteY18" fmla="*/ 382371 h 2561350"/>
                    <a:gd name="connsiteX19" fmla="*/ 824595 w 2077711"/>
                    <a:gd name="connsiteY19" fmla="*/ 389002 h 2561350"/>
                    <a:gd name="connsiteX20" fmla="*/ 789691 w 2077711"/>
                    <a:gd name="connsiteY20" fmla="*/ 283670 h 2561350"/>
                    <a:gd name="connsiteX21" fmla="*/ 1025434 w 2077711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57307 w 2082173"/>
                    <a:gd name="connsiteY6" fmla="*/ 1487403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57307 w 2082173"/>
                    <a:gd name="connsiteY6" fmla="*/ 1487403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1331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1331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13436 w 2082173"/>
                    <a:gd name="connsiteY14" fmla="*/ 1511225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38495 w 2095234"/>
                    <a:gd name="connsiteY0" fmla="*/ 3 h 2561350"/>
                    <a:gd name="connsiteX1" fmla="*/ 1252808 w 2095234"/>
                    <a:gd name="connsiteY1" fmla="*/ 286050 h 2561350"/>
                    <a:gd name="connsiteX2" fmla="*/ 1230672 w 2095234"/>
                    <a:gd name="connsiteY2" fmla="*/ 389002 h 2561350"/>
                    <a:gd name="connsiteX3" fmla="*/ 1981960 w 2095234"/>
                    <a:gd name="connsiteY3" fmla="*/ 369108 h 2561350"/>
                    <a:gd name="connsiteX4" fmla="*/ 1975328 w 2095234"/>
                    <a:gd name="connsiteY4" fmla="*/ 1096546 h 2561350"/>
                    <a:gd name="connsiteX5" fmla="*/ 1872748 w 2095234"/>
                    <a:gd name="connsiteY5" fmla="*/ 1037347 h 2561350"/>
                    <a:gd name="connsiteX6" fmla="*/ 1857106 w 2095234"/>
                    <a:gd name="connsiteY6" fmla="*/ 1520560 h 2561350"/>
                    <a:gd name="connsiteX7" fmla="*/ 2008486 w 2095234"/>
                    <a:gd name="connsiteY7" fmla="*/ 1456260 h 2561350"/>
                    <a:gd name="connsiteX8" fmla="*/ 1962066 w 2095234"/>
                    <a:gd name="connsiteY8" fmla="*/ 2180265 h 2561350"/>
                    <a:gd name="connsiteX9" fmla="*/ 1232935 w 2095234"/>
                    <a:gd name="connsiteY9" fmla="*/ 2167002 h 2561350"/>
                    <a:gd name="connsiteX10" fmla="*/ 1252808 w 2095234"/>
                    <a:gd name="connsiteY10" fmla="*/ 2275300 h 2561350"/>
                    <a:gd name="connsiteX11" fmla="*/ 802752 w 2095234"/>
                    <a:gd name="connsiteY11" fmla="*/ 2277680 h 2561350"/>
                    <a:gd name="connsiteX12" fmla="*/ 832685 w 2095234"/>
                    <a:gd name="connsiteY12" fmla="*/ 2167002 h 2561350"/>
                    <a:gd name="connsiteX13" fmla="*/ 139760 w 2095234"/>
                    <a:gd name="connsiteY13" fmla="*/ 2200159 h 2561350"/>
                    <a:gd name="connsiteX14" fmla="*/ 119866 w 2095234"/>
                    <a:gd name="connsiteY14" fmla="*/ 1497962 h 2561350"/>
                    <a:gd name="connsiteX15" fmla="*/ 281179 w 2095234"/>
                    <a:gd name="connsiteY15" fmla="*/ 1561668 h 2561350"/>
                    <a:gd name="connsiteX16" fmla="*/ 258905 w 2095234"/>
                    <a:gd name="connsiteY16" fmla="*/ 1045298 h 2561350"/>
                    <a:gd name="connsiteX17" fmla="*/ 146392 w 2095234"/>
                    <a:gd name="connsiteY17" fmla="*/ 1091040 h 2561350"/>
                    <a:gd name="connsiteX18" fmla="*/ 119866 w 2095234"/>
                    <a:gd name="connsiteY18" fmla="*/ 382371 h 2561350"/>
                    <a:gd name="connsiteX19" fmla="*/ 837656 w 2095234"/>
                    <a:gd name="connsiteY19" fmla="*/ 389002 h 2561350"/>
                    <a:gd name="connsiteX20" fmla="*/ 802752 w 2095234"/>
                    <a:gd name="connsiteY20" fmla="*/ 283670 h 2561350"/>
                    <a:gd name="connsiteX21" fmla="*/ 1038495 w 2095234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19868 w 2076607"/>
                    <a:gd name="connsiteY0" fmla="*/ 3 h 2561350"/>
                    <a:gd name="connsiteX1" fmla="*/ 1234181 w 2076607"/>
                    <a:gd name="connsiteY1" fmla="*/ 286050 h 2561350"/>
                    <a:gd name="connsiteX2" fmla="*/ 1212045 w 2076607"/>
                    <a:gd name="connsiteY2" fmla="*/ 389002 h 2561350"/>
                    <a:gd name="connsiteX3" fmla="*/ 1963333 w 2076607"/>
                    <a:gd name="connsiteY3" fmla="*/ 369108 h 2561350"/>
                    <a:gd name="connsiteX4" fmla="*/ 1956701 w 2076607"/>
                    <a:gd name="connsiteY4" fmla="*/ 1096546 h 2561350"/>
                    <a:gd name="connsiteX5" fmla="*/ 1854121 w 2076607"/>
                    <a:gd name="connsiteY5" fmla="*/ 1037347 h 2561350"/>
                    <a:gd name="connsiteX6" fmla="*/ 1838479 w 2076607"/>
                    <a:gd name="connsiteY6" fmla="*/ 1520560 h 2561350"/>
                    <a:gd name="connsiteX7" fmla="*/ 1989859 w 2076607"/>
                    <a:gd name="connsiteY7" fmla="*/ 1456260 h 2561350"/>
                    <a:gd name="connsiteX8" fmla="*/ 1943439 w 2076607"/>
                    <a:gd name="connsiteY8" fmla="*/ 2180265 h 2561350"/>
                    <a:gd name="connsiteX9" fmla="*/ 1214308 w 2076607"/>
                    <a:gd name="connsiteY9" fmla="*/ 2167002 h 2561350"/>
                    <a:gd name="connsiteX10" fmla="*/ 1234181 w 2076607"/>
                    <a:gd name="connsiteY10" fmla="*/ 2275300 h 2561350"/>
                    <a:gd name="connsiteX11" fmla="*/ 784125 w 2076607"/>
                    <a:gd name="connsiteY11" fmla="*/ 2277680 h 2561350"/>
                    <a:gd name="connsiteX12" fmla="*/ 814058 w 2076607"/>
                    <a:gd name="connsiteY12" fmla="*/ 2167002 h 2561350"/>
                    <a:gd name="connsiteX13" fmla="*/ 121133 w 2076607"/>
                    <a:gd name="connsiteY13" fmla="*/ 2200159 h 2561350"/>
                    <a:gd name="connsiteX14" fmla="*/ 101239 w 2076607"/>
                    <a:gd name="connsiteY14" fmla="*/ 1497962 h 2561350"/>
                    <a:gd name="connsiteX15" fmla="*/ 262552 w 2076607"/>
                    <a:gd name="connsiteY15" fmla="*/ 1561668 h 2561350"/>
                    <a:gd name="connsiteX16" fmla="*/ 240278 w 2076607"/>
                    <a:gd name="connsiteY16" fmla="*/ 1045298 h 2561350"/>
                    <a:gd name="connsiteX17" fmla="*/ 101239 w 2076607"/>
                    <a:gd name="connsiteY17" fmla="*/ 382371 h 2561350"/>
                    <a:gd name="connsiteX18" fmla="*/ 819029 w 2076607"/>
                    <a:gd name="connsiteY18" fmla="*/ 389002 h 2561350"/>
                    <a:gd name="connsiteX19" fmla="*/ 784125 w 2076607"/>
                    <a:gd name="connsiteY19" fmla="*/ 283670 h 2561350"/>
                    <a:gd name="connsiteX20" fmla="*/ 1019868 w 2076607"/>
                    <a:gd name="connsiteY20" fmla="*/ 3 h 2561350"/>
                    <a:gd name="connsiteX0" fmla="*/ 1019868 w 2076607"/>
                    <a:gd name="connsiteY0" fmla="*/ 3 h 2561350"/>
                    <a:gd name="connsiteX1" fmla="*/ 1234181 w 2076607"/>
                    <a:gd name="connsiteY1" fmla="*/ 286050 h 2561350"/>
                    <a:gd name="connsiteX2" fmla="*/ 1212045 w 2076607"/>
                    <a:gd name="connsiteY2" fmla="*/ 389002 h 2561350"/>
                    <a:gd name="connsiteX3" fmla="*/ 1963333 w 2076607"/>
                    <a:gd name="connsiteY3" fmla="*/ 369108 h 2561350"/>
                    <a:gd name="connsiteX4" fmla="*/ 1956701 w 2076607"/>
                    <a:gd name="connsiteY4" fmla="*/ 1096546 h 2561350"/>
                    <a:gd name="connsiteX5" fmla="*/ 1854121 w 2076607"/>
                    <a:gd name="connsiteY5" fmla="*/ 1037347 h 2561350"/>
                    <a:gd name="connsiteX6" fmla="*/ 1838479 w 2076607"/>
                    <a:gd name="connsiteY6" fmla="*/ 1520560 h 2561350"/>
                    <a:gd name="connsiteX7" fmla="*/ 1989859 w 2076607"/>
                    <a:gd name="connsiteY7" fmla="*/ 1456260 h 2561350"/>
                    <a:gd name="connsiteX8" fmla="*/ 1943439 w 2076607"/>
                    <a:gd name="connsiteY8" fmla="*/ 2180265 h 2561350"/>
                    <a:gd name="connsiteX9" fmla="*/ 1214308 w 2076607"/>
                    <a:gd name="connsiteY9" fmla="*/ 2167002 h 2561350"/>
                    <a:gd name="connsiteX10" fmla="*/ 1234181 w 2076607"/>
                    <a:gd name="connsiteY10" fmla="*/ 2275300 h 2561350"/>
                    <a:gd name="connsiteX11" fmla="*/ 784125 w 2076607"/>
                    <a:gd name="connsiteY11" fmla="*/ 2277680 h 2561350"/>
                    <a:gd name="connsiteX12" fmla="*/ 814058 w 2076607"/>
                    <a:gd name="connsiteY12" fmla="*/ 2167002 h 2561350"/>
                    <a:gd name="connsiteX13" fmla="*/ 121133 w 2076607"/>
                    <a:gd name="connsiteY13" fmla="*/ 2200159 h 2561350"/>
                    <a:gd name="connsiteX14" fmla="*/ 101239 w 2076607"/>
                    <a:gd name="connsiteY14" fmla="*/ 1497962 h 2561350"/>
                    <a:gd name="connsiteX15" fmla="*/ 262552 w 2076607"/>
                    <a:gd name="connsiteY15" fmla="*/ 1561668 h 2561350"/>
                    <a:gd name="connsiteX16" fmla="*/ 240278 w 2076607"/>
                    <a:gd name="connsiteY16" fmla="*/ 1045298 h 2561350"/>
                    <a:gd name="connsiteX17" fmla="*/ 136388 w 2076607"/>
                    <a:gd name="connsiteY17" fmla="*/ 727479 h 2561350"/>
                    <a:gd name="connsiteX18" fmla="*/ 101239 w 2076607"/>
                    <a:gd name="connsiteY18" fmla="*/ 382371 h 2561350"/>
                    <a:gd name="connsiteX19" fmla="*/ 819029 w 2076607"/>
                    <a:gd name="connsiteY19" fmla="*/ 389002 h 2561350"/>
                    <a:gd name="connsiteX20" fmla="*/ 784125 w 2076607"/>
                    <a:gd name="connsiteY20" fmla="*/ 283670 h 2561350"/>
                    <a:gd name="connsiteX21" fmla="*/ 1019868 w 2076607"/>
                    <a:gd name="connsiteY21" fmla="*/ 3 h 2561350"/>
                    <a:gd name="connsiteX0" fmla="*/ 1030195 w 2086934"/>
                    <a:gd name="connsiteY0" fmla="*/ 3 h 2561350"/>
                    <a:gd name="connsiteX1" fmla="*/ 1244508 w 2086934"/>
                    <a:gd name="connsiteY1" fmla="*/ 286050 h 2561350"/>
                    <a:gd name="connsiteX2" fmla="*/ 1222372 w 2086934"/>
                    <a:gd name="connsiteY2" fmla="*/ 389002 h 2561350"/>
                    <a:gd name="connsiteX3" fmla="*/ 1973660 w 2086934"/>
                    <a:gd name="connsiteY3" fmla="*/ 369108 h 2561350"/>
                    <a:gd name="connsiteX4" fmla="*/ 1967028 w 2086934"/>
                    <a:gd name="connsiteY4" fmla="*/ 1096546 h 2561350"/>
                    <a:gd name="connsiteX5" fmla="*/ 1864448 w 2086934"/>
                    <a:gd name="connsiteY5" fmla="*/ 1037347 h 2561350"/>
                    <a:gd name="connsiteX6" fmla="*/ 1848806 w 2086934"/>
                    <a:gd name="connsiteY6" fmla="*/ 1520560 h 2561350"/>
                    <a:gd name="connsiteX7" fmla="*/ 2000186 w 2086934"/>
                    <a:gd name="connsiteY7" fmla="*/ 1456260 h 2561350"/>
                    <a:gd name="connsiteX8" fmla="*/ 1953766 w 2086934"/>
                    <a:gd name="connsiteY8" fmla="*/ 2180265 h 2561350"/>
                    <a:gd name="connsiteX9" fmla="*/ 1224635 w 2086934"/>
                    <a:gd name="connsiteY9" fmla="*/ 2167002 h 2561350"/>
                    <a:gd name="connsiteX10" fmla="*/ 1244508 w 2086934"/>
                    <a:gd name="connsiteY10" fmla="*/ 2275300 h 2561350"/>
                    <a:gd name="connsiteX11" fmla="*/ 794452 w 2086934"/>
                    <a:gd name="connsiteY11" fmla="*/ 2277680 h 2561350"/>
                    <a:gd name="connsiteX12" fmla="*/ 824385 w 2086934"/>
                    <a:gd name="connsiteY12" fmla="*/ 2167002 h 2561350"/>
                    <a:gd name="connsiteX13" fmla="*/ 131460 w 2086934"/>
                    <a:gd name="connsiteY13" fmla="*/ 2200159 h 2561350"/>
                    <a:gd name="connsiteX14" fmla="*/ 111566 w 2086934"/>
                    <a:gd name="connsiteY14" fmla="*/ 1497962 h 2561350"/>
                    <a:gd name="connsiteX15" fmla="*/ 272879 w 2086934"/>
                    <a:gd name="connsiteY15" fmla="*/ 1561668 h 2561350"/>
                    <a:gd name="connsiteX16" fmla="*/ 250605 w 2086934"/>
                    <a:gd name="connsiteY16" fmla="*/ 1045298 h 2561350"/>
                    <a:gd name="connsiteX17" fmla="*/ 9943 w 2086934"/>
                    <a:gd name="connsiteY17" fmla="*/ 1018431 h 2561350"/>
                    <a:gd name="connsiteX18" fmla="*/ 111566 w 2086934"/>
                    <a:gd name="connsiteY18" fmla="*/ 382371 h 2561350"/>
                    <a:gd name="connsiteX19" fmla="*/ 829356 w 2086934"/>
                    <a:gd name="connsiteY19" fmla="*/ 389002 h 2561350"/>
                    <a:gd name="connsiteX20" fmla="*/ 794452 w 2086934"/>
                    <a:gd name="connsiteY20" fmla="*/ 283670 h 2561350"/>
                    <a:gd name="connsiteX21" fmla="*/ 1030195 w 2086934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270566 w 2084621"/>
                    <a:gd name="connsiteY14" fmla="*/ 1561668 h 2561350"/>
                    <a:gd name="connsiteX15" fmla="*/ 248292 w 2084621"/>
                    <a:gd name="connsiteY15" fmla="*/ 1045298 h 2561350"/>
                    <a:gd name="connsiteX16" fmla="*/ 7630 w 2084621"/>
                    <a:gd name="connsiteY16" fmla="*/ 1018431 h 2561350"/>
                    <a:gd name="connsiteX17" fmla="*/ 109253 w 2084621"/>
                    <a:gd name="connsiteY17" fmla="*/ 382371 h 2561350"/>
                    <a:gd name="connsiteX18" fmla="*/ 827043 w 2084621"/>
                    <a:gd name="connsiteY18" fmla="*/ 389002 h 2561350"/>
                    <a:gd name="connsiteX19" fmla="*/ 792139 w 2084621"/>
                    <a:gd name="connsiteY19" fmla="*/ 283670 h 2561350"/>
                    <a:gd name="connsiteX20" fmla="*/ 1027882 w 2084621"/>
                    <a:gd name="connsiteY20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76730 w 2084621"/>
                    <a:gd name="connsiteY14" fmla="*/ 1866419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33820 w 2090559"/>
                    <a:gd name="connsiteY0" fmla="*/ 3 h 2561350"/>
                    <a:gd name="connsiteX1" fmla="*/ 1248133 w 2090559"/>
                    <a:gd name="connsiteY1" fmla="*/ 286050 h 2561350"/>
                    <a:gd name="connsiteX2" fmla="*/ 1225997 w 2090559"/>
                    <a:gd name="connsiteY2" fmla="*/ 389002 h 2561350"/>
                    <a:gd name="connsiteX3" fmla="*/ 1977285 w 2090559"/>
                    <a:gd name="connsiteY3" fmla="*/ 369108 h 2561350"/>
                    <a:gd name="connsiteX4" fmla="*/ 1970653 w 2090559"/>
                    <a:gd name="connsiteY4" fmla="*/ 1096546 h 2561350"/>
                    <a:gd name="connsiteX5" fmla="*/ 1868073 w 2090559"/>
                    <a:gd name="connsiteY5" fmla="*/ 1037347 h 2561350"/>
                    <a:gd name="connsiteX6" fmla="*/ 1852431 w 2090559"/>
                    <a:gd name="connsiteY6" fmla="*/ 1520560 h 2561350"/>
                    <a:gd name="connsiteX7" fmla="*/ 2003811 w 2090559"/>
                    <a:gd name="connsiteY7" fmla="*/ 1456260 h 2561350"/>
                    <a:gd name="connsiteX8" fmla="*/ 1957391 w 2090559"/>
                    <a:gd name="connsiteY8" fmla="*/ 2180265 h 2561350"/>
                    <a:gd name="connsiteX9" fmla="*/ 1228260 w 2090559"/>
                    <a:gd name="connsiteY9" fmla="*/ 2167002 h 2561350"/>
                    <a:gd name="connsiteX10" fmla="*/ 1248133 w 2090559"/>
                    <a:gd name="connsiteY10" fmla="*/ 2275300 h 2561350"/>
                    <a:gd name="connsiteX11" fmla="*/ 798077 w 2090559"/>
                    <a:gd name="connsiteY11" fmla="*/ 2277680 h 2561350"/>
                    <a:gd name="connsiteX12" fmla="*/ 828010 w 2090559"/>
                    <a:gd name="connsiteY12" fmla="*/ 2167002 h 2561350"/>
                    <a:gd name="connsiteX13" fmla="*/ 135085 w 2090559"/>
                    <a:gd name="connsiteY13" fmla="*/ 2200159 h 2561350"/>
                    <a:gd name="connsiteX14" fmla="*/ 6108 w 2090559"/>
                    <a:gd name="connsiteY14" fmla="*/ 1657531 h 2561350"/>
                    <a:gd name="connsiteX15" fmla="*/ 276504 w 2090559"/>
                    <a:gd name="connsiteY15" fmla="*/ 1561668 h 2561350"/>
                    <a:gd name="connsiteX16" fmla="*/ 254230 w 2090559"/>
                    <a:gd name="connsiteY16" fmla="*/ 1045298 h 2561350"/>
                    <a:gd name="connsiteX17" fmla="*/ 13568 w 2090559"/>
                    <a:gd name="connsiteY17" fmla="*/ 1018431 h 2561350"/>
                    <a:gd name="connsiteX18" fmla="*/ 115191 w 2090559"/>
                    <a:gd name="connsiteY18" fmla="*/ 382371 h 2561350"/>
                    <a:gd name="connsiteX19" fmla="*/ 832981 w 2090559"/>
                    <a:gd name="connsiteY19" fmla="*/ 389002 h 2561350"/>
                    <a:gd name="connsiteX20" fmla="*/ 798077 w 2090559"/>
                    <a:gd name="connsiteY20" fmla="*/ 283670 h 2561350"/>
                    <a:gd name="connsiteX21" fmla="*/ 1033820 w 2090559"/>
                    <a:gd name="connsiteY21" fmla="*/ 3 h 2561350"/>
                    <a:gd name="connsiteX0" fmla="*/ 1032856 w 2089595"/>
                    <a:gd name="connsiteY0" fmla="*/ 3 h 2561350"/>
                    <a:gd name="connsiteX1" fmla="*/ 1247169 w 2089595"/>
                    <a:gd name="connsiteY1" fmla="*/ 286050 h 2561350"/>
                    <a:gd name="connsiteX2" fmla="*/ 1225033 w 2089595"/>
                    <a:gd name="connsiteY2" fmla="*/ 389002 h 2561350"/>
                    <a:gd name="connsiteX3" fmla="*/ 1976321 w 2089595"/>
                    <a:gd name="connsiteY3" fmla="*/ 369108 h 2561350"/>
                    <a:gd name="connsiteX4" fmla="*/ 1969689 w 2089595"/>
                    <a:gd name="connsiteY4" fmla="*/ 1096546 h 2561350"/>
                    <a:gd name="connsiteX5" fmla="*/ 1867109 w 2089595"/>
                    <a:gd name="connsiteY5" fmla="*/ 1037347 h 2561350"/>
                    <a:gd name="connsiteX6" fmla="*/ 1851467 w 2089595"/>
                    <a:gd name="connsiteY6" fmla="*/ 1520560 h 2561350"/>
                    <a:gd name="connsiteX7" fmla="*/ 2002847 w 2089595"/>
                    <a:gd name="connsiteY7" fmla="*/ 1456260 h 2561350"/>
                    <a:gd name="connsiteX8" fmla="*/ 1956427 w 2089595"/>
                    <a:gd name="connsiteY8" fmla="*/ 2180265 h 2561350"/>
                    <a:gd name="connsiteX9" fmla="*/ 1227296 w 2089595"/>
                    <a:gd name="connsiteY9" fmla="*/ 2167002 h 2561350"/>
                    <a:gd name="connsiteX10" fmla="*/ 1247169 w 2089595"/>
                    <a:gd name="connsiteY10" fmla="*/ 2275300 h 2561350"/>
                    <a:gd name="connsiteX11" fmla="*/ 797113 w 2089595"/>
                    <a:gd name="connsiteY11" fmla="*/ 2277680 h 2561350"/>
                    <a:gd name="connsiteX12" fmla="*/ 827046 w 2089595"/>
                    <a:gd name="connsiteY12" fmla="*/ 2167002 h 2561350"/>
                    <a:gd name="connsiteX13" fmla="*/ 134121 w 2089595"/>
                    <a:gd name="connsiteY13" fmla="*/ 2200159 h 2561350"/>
                    <a:gd name="connsiteX14" fmla="*/ 5144 w 2089595"/>
                    <a:gd name="connsiteY14" fmla="*/ 1657531 h 2561350"/>
                    <a:gd name="connsiteX15" fmla="*/ 275540 w 2089595"/>
                    <a:gd name="connsiteY15" fmla="*/ 1561668 h 2561350"/>
                    <a:gd name="connsiteX16" fmla="*/ 253266 w 2089595"/>
                    <a:gd name="connsiteY16" fmla="*/ 1045298 h 2561350"/>
                    <a:gd name="connsiteX17" fmla="*/ 12604 w 2089595"/>
                    <a:gd name="connsiteY17" fmla="*/ 1018431 h 2561350"/>
                    <a:gd name="connsiteX18" fmla="*/ 114227 w 2089595"/>
                    <a:gd name="connsiteY18" fmla="*/ 382371 h 2561350"/>
                    <a:gd name="connsiteX19" fmla="*/ 832017 w 2089595"/>
                    <a:gd name="connsiteY19" fmla="*/ 389002 h 2561350"/>
                    <a:gd name="connsiteX20" fmla="*/ 797113 w 2089595"/>
                    <a:gd name="connsiteY20" fmla="*/ 283670 h 2561350"/>
                    <a:gd name="connsiteX21" fmla="*/ 1032856 w 2089595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1863015 w 2081039"/>
                    <a:gd name="connsiteY4" fmla="*/ 1037347 h 2561350"/>
                    <a:gd name="connsiteX5" fmla="*/ 1847373 w 2081039"/>
                    <a:gd name="connsiteY5" fmla="*/ 1520560 h 2561350"/>
                    <a:gd name="connsiteX6" fmla="*/ 1998753 w 2081039"/>
                    <a:gd name="connsiteY6" fmla="*/ 1456260 h 2561350"/>
                    <a:gd name="connsiteX7" fmla="*/ 1952333 w 2081039"/>
                    <a:gd name="connsiteY7" fmla="*/ 2180265 h 2561350"/>
                    <a:gd name="connsiteX8" fmla="*/ 1223202 w 2081039"/>
                    <a:gd name="connsiteY8" fmla="*/ 2167002 h 2561350"/>
                    <a:gd name="connsiteX9" fmla="*/ 1243075 w 2081039"/>
                    <a:gd name="connsiteY9" fmla="*/ 2275300 h 2561350"/>
                    <a:gd name="connsiteX10" fmla="*/ 793019 w 2081039"/>
                    <a:gd name="connsiteY10" fmla="*/ 2277680 h 2561350"/>
                    <a:gd name="connsiteX11" fmla="*/ 822952 w 2081039"/>
                    <a:gd name="connsiteY11" fmla="*/ 2167002 h 2561350"/>
                    <a:gd name="connsiteX12" fmla="*/ 130027 w 2081039"/>
                    <a:gd name="connsiteY12" fmla="*/ 2200159 h 2561350"/>
                    <a:gd name="connsiteX13" fmla="*/ 1050 w 2081039"/>
                    <a:gd name="connsiteY13" fmla="*/ 1657531 h 2561350"/>
                    <a:gd name="connsiteX14" fmla="*/ 271446 w 2081039"/>
                    <a:gd name="connsiteY14" fmla="*/ 1561668 h 2561350"/>
                    <a:gd name="connsiteX15" fmla="*/ 249172 w 2081039"/>
                    <a:gd name="connsiteY15" fmla="*/ 1045298 h 2561350"/>
                    <a:gd name="connsiteX16" fmla="*/ 8510 w 2081039"/>
                    <a:gd name="connsiteY16" fmla="*/ 1018431 h 2561350"/>
                    <a:gd name="connsiteX17" fmla="*/ 110133 w 2081039"/>
                    <a:gd name="connsiteY17" fmla="*/ 382371 h 2561350"/>
                    <a:gd name="connsiteX18" fmla="*/ 827923 w 2081039"/>
                    <a:gd name="connsiteY18" fmla="*/ 389002 h 2561350"/>
                    <a:gd name="connsiteX19" fmla="*/ 793019 w 2081039"/>
                    <a:gd name="connsiteY19" fmla="*/ 283670 h 2561350"/>
                    <a:gd name="connsiteX20" fmla="*/ 1028762 w 2081039"/>
                    <a:gd name="connsiteY20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1933270 w 2081039"/>
                    <a:gd name="connsiteY4" fmla="*/ 764780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7307 w 2081039"/>
                    <a:gd name="connsiteY3" fmla="*/ 371595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7307 w 2081039"/>
                    <a:gd name="connsiteY3" fmla="*/ 371595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9793 w 2081039"/>
                    <a:gd name="connsiteY3" fmla="*/ 36164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9793 w 2081039"/>
                    <a:gd name="connsiteY3" fmla="*/ 36164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1952333 w 2072429"/>
                    <a:gd name="connsiteY7" fmla="*/ 2180265 h 2561350"/>
                    <a:gd name="connsiteX8" fmla="*/ 1223202 w 2072429"/>
                    <a:gd name="connsiteY8" fmla="*/ 2167002 h 2561350"/>
                    <a:gd name="connsiteX9" fmla="*/ 1243075 w 2072429"/>
                    <a:gd name="connsiteY9" fmla="*/ 2275300 h 2561350"/>
                    <a:gd name="connsiteX10" fmla="*/ 793019 w 2072429"/>
                    <a:gd name="connsiteY10" fmla="*/ 2277680 h 2561350"/>
                    <a:gd name="connsiteX11" fmla="*/ 822952 w 2072429"/>
                    <a:gd name="connsiteY11" fmla="*/ 2167002 h 2561350"/>
                    <a:gd name="connsiteX12" fmla="*/ 130027 w 2072429"/>
                    <a:gd name="connsiteY12" fmla="*/ 2200159 h 2561350"/>
                    <a:gd name="connsiteX13" fmla="*/ 1050 w 2072429"/>
                    <a:gd name="connsiteY13" fmla="*/ 1657531 h 2561350"/>
                    <a:gd name="connsiteX14" fmla="*/ 271446 w 2072429"/>
                    <a:gd name="connsiteY14" fmla="*/ 1561668 h 2561350"/>
                    <a:gd name="connsiteX15" fmla="*/ 249172 w 2072429"/>
                    <a:gd name="connsiteY15" fmla="*/ 1045298 h 2561350"/>
                    <a:gd name="connsiteX16" fmla="*/ 8510 w 2072429"/>
                    <a:gd name="connsiteY16" fmla="*/ 1018431 h 2561350"/>
                    <a:gd name="connsiteX17" fmla="*/ 110133 w 2072429"/>
                    <a:gd name="connsiteY17" fmla="*/ 382371 h 2561350"/>
                    <a:gd name="connsiteX18" fmla="*/ 827923 w 2072429"/>
                    <a:gd name="connsiteY18" fmla="*/ 389002 h 2561350"/>
                    <a:gd name="connsiteX19" fmla="*/ 793019 w 2072429"/>
                    <a:gd name="connsiteY19" fmla="*/ 283670 h 2561350"/>
                    <a:gd name="connsiteX20" fmla="*/ 1028762 w 2072429"/>
                    <a:gd name="connsiteY20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1890996 w 2072429"/>
                    <a:gd name="connsiteY7" fmla="*/ 1722186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47373 w 2072429"/>
                    <a:gd name="connsiteY5" fmla="*/ 1535481 h 2561350"/>
                    <a:gd name="connsiteX6" fmla="*/ 2065070 w 2072429"/>
                    <a:gd name="connsiteY6" fmla="*/ 1597847 h 2561350"/>
                    <a:gd name="connsiteX7" fmla="*/ 1952333 w 2072429"/>
                    <a:gd name="connsiteY7" fmla="*/ 2180265 h 2561350"/>
                    <a:gd name="connsiteX8" fmla="*/ 1223202 w 2072429"/>
                    <a:gd name="connsiteY8" fmla="*/ 2167002 h 2561350"/>
                    <a:gd name="connsiteX9" fmla="*/ 1243075 w 2072429"/>
                    <a:gd name="connsiteY9" fmla="*/ 2275300 h 2561350"/>
                    <a:gd name="connsiteX10" fmla="*/ 793019 w 2072429"/>
                    <a:gd name="connsiteY10" fmla="*/ 2277680 h 2561350"/>
                    <a:gd name="connsiteX11" fmla="*/ 822952 w 2072429"/>
                    <a:gd name="connsiteY11" fmla="*/ 2167002 h 2561350"/>
                    <a:gd name="connsiteX12" fmla="*/ 130027 w 2072429"/>
                    <a:gd name="connsiteY12" fmla="*/ 2200159 h 2561350"/>
                    <a:gd name="connsiteX13" fmla="*/ 1050 w 2072429"/>
                    <a:gd name="connsiteY13" fmla="*/ 1657531 h 2561350"/>
                    <a:gd name="connsiteX14" fmla="*/ 271446 w 2072429"/>
                    <a:gd name="connsiteY14" fmla="*/ 1561668 h 2561350"/>
                    <a:gd name="connsiteX15" fmla="*/ 249172 w 2072429"/>
                    <a:gd name="connsiteY15" fmla="*/ 1045298 h 2561350"/>
                    <a:gd name="connsiteX16" fmla="*/ 8510 w 2072429"/>
                    <a:gd name="connsiteY16" fmla="*/ 1018431 h 2561350"/>
                    <a:gd name="connsiteX17" fmla="*/ 110133 w 2072429"/>
                    <a:gd name="connsiteY17" fmla="*/ 382371 h 2561350"/>
                    <a:gd name="connsiteX18" fmla="*/ 827923 w 2072429"/>
                    <a:gd name="connsiteY18" fmla="*/ 389002 h 2561350"/>
                    <a:gd name="connsiteX19" fmla="*/ 793019 w 2072429"/>
                    <a:gd name="connsiteY19" fmla="*/ 283670 h 2561350"/>
                    <a:gd name="connsiteX20" fmla="*/ 1028762 w 2072429"/>
                    <a:gd name="connsiteY20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997927 w 2072429"/>
                    <a:gd name="connsiteY5" fmla="*/ 118007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1048 w 2072429"/>
                    <a:gd name="connsiteY5" fmla="*/ 1030865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1048 w 2072429"/>
                    <a:gd name="connsiteY5" fmla="*/ 1030865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70777 w 2069564"/>
                    <a:gd name="connsiteY16" fmla="*/ 1028015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58483 w 2069564"/>
                    <a:gd name="connsiteY15" fmla="*/ 1557347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58483 w 2069564"/>
                    <a:gd name="connsiteY15" fmla="*/ 1557347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362 w 2069164"/>
                    <a:gd name="connsiteY0" fmla="*/ 3 h 2561350"/>
                    <a:gd name="connsiteX1" fmla="*/ 1242675 w 2069164"/>
                    <a:gd name="connsiteY1" fmla="*/ 286050 h 2561350"/>
                    <a:gd name="connsiteX2" fmla="*/ 1220539 w 2069164"/>
                    <a:gd name="connsiteY2" fmla="*/ 389002 h 2561350"/>
                    <a:gd name="connsiteX3" fmla="*/ 1959393 w 2069164"/>
                    <a:gd name="connsiteY3" fmla="*/ 361648 h 2561350"/>
                    <a:gd name="connsiteX4" fmla="*/ 2067156 w 2069164"/>
                    <a:gd name="connsiteY4" fmla="*/ 961234 h 2561350"/>
                    <a:gd name="connsiteX5" fmla="*/ 1880648 w 2069164"/>
                    <a:gd name="connsiteY5" fmla="*/ 1030865 h 2561350"/>
                    <a:gd name="connsiteX6" fmla="*/ 1846973 w 2069164"/>
                    <a:gd name="connsiteY6" fmla="*/ 1535481 h 2561350"/>
                    <a:gd name="connsiteX7" fmla="*/ 2064670 w 2069164"/>
                    <a:gd name="connsiteY7" fmla="*/ 1597847 h 2561350"/>
                    <a:gd name="connsiteX8" fmla="*/ 1951933 w 2069164"/>
                    <a:gd name="connsiteY8" fmla="*/ 2180265 h 2561350"/>
                    <a:gd name="connsiteX9" fmla="*/ 1222802 w 2069164"/>
                    <a:gd name="connsiteY9" fmla="*/ 2167002 h 2561350"/>
                    <a:gd name="connsiteX10" fmla="*/ 1242675 w 2069164"/>
                    <a:gd name="connsiteY10" fmla="*/ 2275300 h 2561350"/>
                    <a:gd name="connsiteX11" fmla="*/ 792619 w 2069164"/>
                    <a:gd name="connsiteY11" fmla="*/ 2277680 h 2561350"/>
                    <a:gd name="connsiteX12" fmla="*/ 822552 w 2069164"/>
                    <a:gd name="connsiteY12" fmla="*/ 2167002 h 2561350"/>
                    <a:gd name="connsiteX13" fmla="*/ 129627 w 2069164"/>
                    <a:gd name="connsiteY13" fmla="*/ 2200159 h 2561350"/>
                    <a:gd name="connsiteX14" fmla="*/ 650 w 2069164"/>
                    <a:gd name="connsiteY14" fmla="*/ 1657531 h 2561350"/>
                    <a:gd name="connsiteX15" fmla="*/ 258083 w 2069164"/>
                    <a:gd name="connsiteY15" fmla="*/ 1557347 h 2561350"/>
                    <a:gd name="connsiteX16" fmla="*/ 270377 w 2069164"/>
                    <a:gd name="connsiteY16" fmla="*/ 1028015 h 2561350"/>
                    <a:gd name="connsiteX17" fmla="*/ 29715 w 2069164"/>
                    <a:gd name="connsiteY17" fmla="*/ 1005469 h 2561350"/>
                    <a:gd name="connsiteX18" fmla="*/ 109733 w 2069164"/>
                    <a:gd name="connsiteY18" fmla="*/ 382371 h 2561350"/>
                    <a:gd name="connsiteX19" fmla="*/ 827523 w 2069164"/>
                    <a:gd name="connsiteY19" fmla="*/ 389002 h 2561350"/>
                    <a:gd name="connsiteX20" fmla="*/ 792619 w 2069164"/>
                    <a:gd name="connsiteY20" fmla="*/ 283670 h 2561350"/>
                    <a:gd name="connsiteX21" fmla="*/ 1028362 w 206916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69727 w 2068514"/>
                    <a:gd name="connsiteY16" fmla="*/ 1028015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69727 w 2068514"/>
                    <a:gd name="connsiteY16" fmla="*/ 1028015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64020 w 2066875"/>
                    <a:gd name="connsiteY7" fmla="*/ 1597847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19452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19452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19452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952"/>
                    <a:gd name="connsiteY0" fmla="*/ 3 h 2561350"/>
                    <a:gd name="connsiteX1" fmla="*/ 1242025 w 2066952"/>
                    <a:gd name="connsiteY1" fmla="*/ 286050 h 2561350"/>
                    <a:gd name="connsiteX2" fmla="*/ 1219889 w 2066952"/>
                    <a:gd name="connsiteY2" fmla="*/ 389002 h 2561350"/>
                    <a:gd name="connsiteX3" fmla="*/ 1963063 w 2066952"/>
                    <a:gd name="connsiteY3" fmla="*/ 357327 h 2561350"/>
                    <a:gd name="connsiteX4" fmla="*/ 2066506 w 2066952"/>
                    <a:gd name="connsiteY4" fmla="*/ 961234 h 2561350"/>
                    <a:gd name="connsiteX5" fmla="*/ 1862717 w 2066952"/>
                    <a:gd name="connsiteY5" fmla="*/ 1056790 h 2561350"/>
                    <a:gd name="connsiteX6" fmla="*/ 1824721 w 2066952"/>
                    <a:gd name="connsiteY6" fmla="*/ 1531159 h 2561350"/>
                    <a:gd name="connsiteX7" fmla="*/ 2042416 w 2066952"/>
                    <a:gd name="connsiteY7" fmla="*/ 1619452 h 2561350"/>
                    <a:gd name="connsiteX8" fmla="*/ 1951283 w 2066952"/>
                    <a:gd name="connsiteY8" fmla="*/ 2180265 h 2561350"/>
                    <a:gd name="connsiteX9" fmla="*/ 1222152 w 2066952"/>
                    <a:gd name="connsiteY9" fmla="*/ 2167002 h 2561350"/>
                    <a:gd name="connsiteX10" fmla="*/ 1242025 w 2066952"/>
                    <a:gd name="connsiteY10" fmla="*/ 2275300 h 2561350"/>
                    <a:gd name="connsiteX11" fmla="*/ 791969 w 2066952"/>
                    <a:gd name="connsiteY11" fmla="*/ 2277680 h 2561350"/>
                    <a:gd name="connsiteX12" fmla="*/ 821902 w 2066952"/>
                    <a:gd name="connsiteY12" fmla="*/ 2167002 h 2561350"/>
                    <a:gd name="connsiteX13" fmla="*/ 128977 w 2066952"/>
                    <a:gd name="connsiteY13" fmla="*/ 2200159 h 2561350"/>
                    <a:gd name="connsiteX14" fmla="*/ 0 w 2066952"/>
                    <a:gd name="connsiteY14" fmla="*/ 1657531 h 2561350"/>
                    <a:gd name="connsiteX15" fmla="*/ 257433 w 2066952"/>
                    <a:gd name="connsiteY15" fmla="*/ 1557347 h 2561350"/>
                    <a:gd name="connsiteX16" fmla="*/ 239483 w 2066952"/>
                    <a:gd name="connsiteY16" fmla="*/ 1049619 h 2561350"/>
                    <a:gd name="connsiteX17" fmla="*/ 29065 w 2066952"/>
                    <a:gd name="connsiteY17" fmla="*/ 1005469 h 2561350"/>
                    <a:gd name="connsiteX18" fmla="*/ 100444 w 2066952"/>
                    <a:gd name="connsiteY18" fmla="*/ 369408 h 2561350"/>
                    <a:gd name="connsiteX19" fmla="*/ 826873 w 2066952"/>
                    <a:gd name="connsiteY19" fmla="*/ 389002 h 2561350"/>
                    <a:gd name="connsiteX20" fmla="*/ 791969 w 2066952"/>
                    <a:gd name="connsiteY20" fmla="*/ 283670 h 2561350"/>
                    <a:gd name="connsiteX21" fmla="*/ 1027712 w 2066952"/>
                    <a:gd name="connsiteY21" fmla="*/ 3 h 2561350"/>
                    <a:gd name="connsiteX0" fmla="*/ 1027712 w 2067063"/>
                    <a:gd name="connsiteY0" fmla="*/ 3 h 2561350"/>
                    <a:gd name="connsiteX1" fmla="*/ 1242025 w 2067063"/>
                    <a:gd name="connsiteY1" fmla="*/ 286050 h 2561350"/>
                    <a:gd name="connsiteX2" fmla="*/ 1219889 w 2067063"/>
                    <a:gd name="connsiteY2" fmla="*/ 389002 h 2561350"/>
                    <a:gd name="connsiteX3" fmla="*/ 1967384 w 2067063"/>
                    <a:gd name="connsiteY3" fmla="*/ 344364 h 2561350"/>
                    <a:gd name="connsiteX4" fmla="*/ 2066506 w 2067063"/>
                    <a:gd name="connsiteY4" fmla="*/ 961234 h 2561350"/>
                    <a:gd name="connsiteX5" fmla="*/ 1862717 w 2067063"/>
                    <a:gd name="connsiteY5" fmla="*/ 1056790 h 2561350"/>
                    <a:gd name="connsiteX6" fmla="*/ 1824721 w 2067063"/>
                    <a:gd name="connsiteY6" fmla="*/ 1531159 h 2561350"/>
                    <a:gd name="connsiteX7" fmla="*/ 2042416 w 2067063"/>
                    <a:gd name="connsiteY7" fmla="*/ 1619452 h 2561350"/>
                    <a:gd name="connsiteX8" fmla="*/ 1951283 w 2067063"/>
                    <a:gd name="connsiteY8" fmla="*/ 2180265 h 2561350"/>
                    <a:gd name="connsiteX9" fmla="*/ 1222152 w 2067063"/>
                    <a:gd name="connsiteY9" fmla="*/ 2167002 h 2561350"/>
                    <a:gd name="connsiteX10" fmla="*/ 1242025 w 2067063"/>
                    <a:gd name="connsiteY10" fmla="*/ 2275300 h 2561350"/>
                    <a:gd name="connsiteX11" fmla="*/ 791969 w 2067063"/>
                    <a:gd name="connsiteY11" fmla="*/ 2277680 h 2561350"/>
                    <a:gd name="connsiteX12" fmla="*/ 821902 w 2067063"/>
                    <a:gd name="connsiteY12" fmla="*/ 2167002 h 2561350"/>
                    <a:gd name="connsiteX13" fmla="*/ 128977 w 2067063"/>
                    <a:gd name="connsiteY13" fmla="*/ 2200159 h 2561350"/>
                    <a:gd name="connsiteX14" fmla="*/ 0 w 2067063"/>
                    <a:gd name="connsiteY14" fmla="*/ 1657531 h 2561350"/>
                    <a:gd name="connsiteX15" fmla="*/ 257433 w 2067063"/>
                    <a:gd name="connsiteY15" fmla="*/ 1557347 h 2561350"/>
                    <a:gd name="connsiteX16" fmla="*/ 239483 w 2067063"/>
                    <a:gd name="connsiteY16" fmla="*/ 1049619 h 2561350"/>
                    <a:gd name="connsiteX17" fmla="*/ 29065 w 2067063"/>
                    <a:gd name="connsiteY17" fmla="*/ 1005469 h 2561350"/>
                    <a:gd name="connsiteX18" fmla="*/ 100444 w 2067063"/>
                    <a:gd name="connsiteY18" fmla="*/ 369408 h 2561350"/>
                    <a:gd name="connsiteX19" fmla="*/ 826873 w 2067063"/>
                    <a:gd name="connsiteY19" fmla="*/ 389002 h 2561350"/>
                    <a:gd name="connsiteX20" fmla="*/ 791969 w 2067063"/>
                    <a:gd name="connsiteY20" fmla="*/ 283670 h 2561350"/>
                    <a:gd name="connsiteX21" fmla="*/ 1027712 w 2067063"/>
                    <a:gd name="connsiteY21" fmla="*/ 3 h 2561350"/>
                    <a:gd name="connsiteX0" fmla="*/ 1027712 w 2067063"/>
                    <a:gd name="connsiteY0" fmla="*/ 3 h 2561350"/>
                    <a:gd name="connsiteX1" fmla="*/ 1242025 w 2067063"/>
                    <a:gd name="connsiteY1" fmla="*/ 286050 h 2561350"/>
                    <a:gd name="connsiteX2" fmla="*/ 1219889 w 2067063"/>
                    <a:gd name="connsiteY2" fmla="*/ 389002 h 2561350"/>
                    <a:gd name="connsiteX3" fmla="*/ 1967384 w 2067063"/>
                    <a:gd name="connsiteY3" fmla="*/ 344364 h 2561350"/>
                    <a:gd name="connsiteX4" fmla="*/ 2066506 w 2067063"/>
                    <a:gd name="connsiteY4" fmla="*/ 961234 h 2561350"/>
                    <a:gd name="connsiteX5" fmla="*/ 1862717 w 2067063"/>
                    <a:gd name="connsiteY5" fmla="*/ 1056790 h 2561350"/>
                    <a:gd name="connsiteX6" fmla="*/ 1824721 w 2067063"/>
                    <a:gd name="connsiteY6" fmla="*/ 1531159 h 2561350"/>
                    <a:gd name="connsiteX7" fmla="*/ 2042416 w 2067063"/>
                    <a:gd name="connsiteY7" fmla="*/ 1619452 h 2561350"/>
                    <a:gd name="connsiteX8" fmla="*/ 1951283 w 2067063"/>
                    <a:gd name="connsiteY8" fmla="*/ 2180265 h 2561350"/>
                    <a:gd name="connsiteX9" fmla="*/ 1222152 w 2067063"/>
                    <a:gd name="connsiteY9" fmla="*/ 2167002 h 2561350"/>
                    <a:gd name="connsiteX10" fmla="*/ 1242025 w 2067063"/>
                    <a:gd name="connsiteY10" fmla="*/ 2275300 h 2561350"/>
                    <a:gd name="connsiteX11" fmla="*/ 791969 w 2067063"/>
                    <a:gd name="connsiteY11" fmla="*/ 2277680 h 2561350"/>
                    <a:gd name="connsiteX12" fmla="*/ 821902 w 2067063"/>
                    <a:gd name="connsiteY12" fmla="*/ 2167002 h 2561350"/>
                    <a:gd name="connsiteX13" fmla="*/ 128977 w 2067063"/>
                    <a:gd name="connsiteY13" fmla="*/ 2200159 h 2561350"/>
                    <a:gd name="connsiteX14" fmla="*/ 0 w 2067063"/>
                    <a:gd name="connsiteY14" fmla="*/ 1657531 h 2561350"/>
                    <a:gd name="connsiteX15" fmla="*/ 257433 w 2067063"/>
                    <a:gd name="connsiteY15" fmla="*/ 1557347 h 2561350"/>
                    <a:gd name="connsiteX16" fmla="*/ 239483 w 2067063"/>
                    <a:gd name="connsiteY16" fmla="*/ 1049619 h 2561350"/>
                    <a:gd name="connsiteX17" fmla="*/ 29065 w 2067063"/>
                    <a:gd name="connsiteY17" fmla="*/ 1005469 h 2561350"/>
                    <a:gd name="connsiteX18" fmla="*/ 100444 w 2067063"/>
                    <a:gd name="connsiteY18" fmla="*/ 369408 h 2561350"/>
                    <a:gd name="connsiteX19" fmla="*/ 826873 w 2067063"/>
                    <a:gd name="connsiteY19" fmla="*/ 389002 h 2561350"/>
                    <a:gd name="connsiteX20" fmla="*/ 791969 w 2067063"/>
                    <a:gd name="connsiteY20" fmla="*/ 283670 h 2561350"/>
                    <a:gd name="connsiteX21" fmla="*/ 1027712 w 2067063"/>
                    <a:gd name="connsiteY21" fmla="*/ 3 h 2561350"/>
                    <a:gd name="connsiteX0" fmla="*/ 1027712 w 2066650"/>
                    <a:gd name="connsiteY0" fmla="*/ 3 h 2561350"/>
                    <a:gd name="connsiteX1" fmla="*/ 1242025 w 2066650"/>
                    <a:gd name="connsiteY1" fmla="*/ 286050 h 2561350"/>
                    <a:gd name="connsiteX2" fmla="*/ 1219889 w 2066650"/>
                    <a:gd name="connsiteY2" fmla="*/ 389002 h 2561350"/>
                    <a:gd name="connsiteX3" fmla="*/ 1967384 w 2066650"/>
                    <a:gd name="connsiteY3" fmla="*/ 344364 h 2561350"/>
                    <a:gd name="connsiteX4" fmla="*/ 2066506 w 2066650"/>
                    <a:gd name="connsiteY4" fmla="*/ 961234 h 2561350"/>
                    <a:gd name="connsiteX5" fmla="*/ 1862717 w 2066650"/>
                    <a:gd name="connsiteY5" fmla="*/ 1056790 h 2561350"/>
                    <a:gd name="connsiteX6" fmla="*/ 1824721 w 2066650"/>
                    <a:gd name="connsiteY6" fmla="*/ 1531159 h 2561350"/>
                    <a:gd name="connsiteX7" fmla="*/ 2042416 w 2066650"/>
                    <a:gd name="connsiteY7" fmla="*/ 1619452 h 2561350"/>
                    <a:gd name="connsiteX8" fmla="*/ 1951283 w 2066650"/>
                    <a:gd name="connsiteY8" fmla="*/ 2180265 h 2561350"/>
                    <a:gd name="connsiteX9" fmla="*/ 1222152 w 2066650"/>
                    <a:gd name="connsiteY9" fmla="*/ 2167002 h 2561350"/>
                    <a:gd name="connsiteX10" fmla="*/ 1242025 w 2066650"/>
                    <a:gd name="connsiteY10" fmla="*/ 2275300 h 2561350"/>
                    <a:gd name="connsiteX11" fmla="*/ 791969 w 2066650"/>
                    <a:gd name="connsiteY11" fmla="*/ 2277680 h 2561350"/>
                    <a:gd name="connsiteX12" fmla="*/ 821902 w 2066650"/>
                    <a:gd name="connsiteY12" fmla="*/ 2167002 h 2561350"/>
                    <a:gd name="connsiteX13" fmla="*/ 128977 w 2066650"/>
                    <a:gd name="connsiteY13" fmla="*/ 2200159 h 2561350"/>
                    <a:gd name="connsiteX14" fmla="*/ 0 w 2066650"/>
                    <a:gd name="connsiteY14" fmla="*/ 1657531 h 2561350"/>
                    <a:gd name="connsiteX15" fmla="*/ 257433 w 2066650"/>
                    <a:gd name="connsiteY15" fmla="*/ 1557347 h 2561350"/>
                    <a:gd name="connsiteX16" fmla="*/ 239483 w 2066650"/>
                    <a:gd name="connsiteY16" fmla="*/ 1049619 h 2561350"/>
                    <a:gd name="connsiteX17" fmla="*/ 29065 w 2066650"/>
                    <a:gd name="connsiteY17" fmla="*/ 1005469 h 2561350"/>
                    <a:gd name="connsiteX18" fmla="*/ 100444 w 2066650"/>
                    <a:gd name="connsiteY18" fmla="*/ 369408 h 2561350"/>
                    <a:gd name="connsiteX19" fmla="*/ 826873 w 2066650"/>
                    <a:gd name="connsiteY19" fmla="*/ 389002 h 2561350"/>
                    <a:gd name="connsiteX20" fmla="*/ 791969 w 2066650"/>
                    <a:gd name="connsiteY20" fmla="*/ 283670 h 2561350"/>
                    <a:gd name="connsiteX21" fmla="*/ 1027712 w 2066650"/>
                    <a:gd name="connsiteY21" fmla="*/ 3 h 2561350"/>
                    <a:gd name="connsiteX0" fmla="*/ 1027712 w 2049409"/>
                    <a:gd name="connsiteY0" fmla="*/ 3 h 2561350"/>
                    <a:gd name="connsiteX1" fmla="*/ 1242025 w 2049409"/>
                    <a:gd name="connsiteY1" fmla="*/ 286050 h 2561350"/>
                    <a:gd name="connsiteX2" fmla="*/ 1219889 w 2049409"/>
                    <a:gd name="connsiteY2" fmla="*/ 389002 h 2561350"/>
                    <a:gd name="connsiteX3" fmla="*/ 1967384 w 2049409"/>
                    <a:gd name="connsiteY3" fmla="*/ 344364 h 2561350"/>
                    <a:gd name="connsiteX4" fmla="*/ 2049225 w 2049409"/>
                    <a:gd name="connsiteY4" fmla="*/ 926667 h 2561350"/>
                    <a:gd name="connsiteX5" fmla="*/ 1862717 w 2049409"/>
                    <a:gd name="connsiteY5" fmla="*/ 1056790 h 2561350"/>
                    <a:gd name="connsiteX6" fmla="*/ 1824721 w 2049409"/>
                    <a:gd name="connsiteY6" fmla="*/ 1531159 h 2561350"/>
                    <a:gd name="connsiteX7" fmla="*/ 2042416 w 2049409"/>
                    <a:gd name="connsiteY7" fmla="*/ 1619452 h 2561350"/>
                    <a:gd name="connsiteX8" fmla="*/ 1951283 w 2049409"/>
                    <a:gd name="connsiteY8" fmla="*/ 2180265 h 2561350"/>
                    <a:gd name="connsiteX9" fmla="*/ 1222152 w 2049409"/>
                    <a:gd name="connsiteY9" fmla="*/ 2167002 h 2561350"/>
                    <a:gd name="connsiteX10" fmla="*/ 1242025 w 2049409"/>
                    <a:gd name="connsiteY10" fmla="*/ 2275300 h 2561350"/>
                    <a:gd name="connsiteX11" fmla="*/ 791969 w 2049409"/>
                    <a:gd name="connsiteY11" fmla="*/ 2277680 h 2561350"/>
                    <a:gd name="connsiteX12" fmla="*/ 821902 w 2049409"/>
                    <a:gd name="connsiteY12" fmla="*/ 2167002 h 2561350"/>
                    <a:gd name="connsiteX13" fmla="*/ 128977 w 2049409"/>
                    <a:gd name="connsiteY13" fmla="*/ 2200159 h 2561350"/>
                    <a:gd name="connsiteX14" fmla="*/ 0 w 2049409"/>
                    <a:gd name="connsiteY14" fmla="*/ 1657531 h 2561350"/>
                    <a:gd name="connsiteX15" fmla="*/ 257433 w 2049409"/>
                    <a:gd name="connsiteY15" fmla="*/ 1557347 h 2561350"/>
                    <a:gd name="connsiteX16" fmla="*/ 239483 w 2049409"/>
                    <a:gd name="connsiteY16" fmla="*/ 1049619 h 2561350"/>
                    <a:gd name="connsiteX17" fmla="*/ 29065 w 2049409"/>
                    <a:gd name="connsiteY17" fmla="*/ 1005469 h 2561350"/>
                    <a:gd name="connsiteX18" fmla="*/ 100444 w 2049409"/>
                    <a:gd name="connsiteY18" fmla="*/ 369408 h 2561350"/>
                    <a:gd name="connsiteX19" fmla="*/ 826873 w 2049409"/>
                    <a:gd name="connsiteY19" fmla="*/ 389002 h 2561350"/>
                    <a:gd name="connsiteX20" fmla="*/ 791969 w 2049409"/>
                    <a:gd name="connsiteY20" fmla="*/ 283670 h 2561350"/>
                    <a:gd name="connsiteX21" fmla="*/ 1027712 w 2049409"/>
                    <a:gd name="connsiteY21" fmla="*/ 3 h 2561350"/>
                    <a:gd name="connsiteX0" fmla="*/ 1027712 w 2049338"/>
                    <a:gd name="connsiteY0" fmla="*/ 3 h 2561350"/>
                    <a:gd name="connsiteX1" fmla="*/ 1242025 w 2049338"/>
                    <a:gd name="connsiteY1" fmla="*/ 286050 h 2561350"/>
                    <a:gd name="connsiteX2" fmla="*/ 1219889 w 2049338"/>
                    <a:gd name="connsiteY2" fmla="*/ 389002 h 2561350"/>
                    <a:gd name="connsiteX3" fmla="*/ 1967384 w 2049338"/>
                    <a:gd name="connsiteY3" fmla="*/ 344364 h 2561350"/>
                    <a:gd name="connsiteX4" fmla="*/ 2049225 w 2049338"/>
                    <a:gd name="connsiteY4" fmla="*/ 926667 h 2561350"/>
                    <a:gd name="connsiteX5" fmla="*/ 1862717 w 2049338"/>
                    <a:gd name="connsiteY5" fmla="*/ 1056790 h 2561350"/>
                    <a:gd name="connsiteX6" fmla="*/ 1824721 w 2049338"/>
                    <a:gd name="connsiteY6" fmla="*/ 1531159 h 2561350"/>
                    <a:gd name="connsiteX7" fmla="*/ 2042416 w 2049338"/>
                    <a:gd name="connsiteY7" fmla="*/ 1619452 h 2561350"/>
                    <a:gd name="connsiteX8" fmla="*/ 1951283 w 2049338"/>
                    <a:gd name="connsiteY8" fmla="*/ 2180265 h 2561350"/>
                    <a:gd name="connsiteX9" fmla="*/ 1222152 w 2049338"/>
                    <a:gd name="connsiteY9" fmla="*/ 2167002 h 2561350"/>
                    <a:gd name="connsiteX10" fmla="*/ 1242025 w 2049338"/>
                    <a:gd name="connsiteY10" fmla="*/ 2275300 h 2561350"/>
                    <a:gd name="connsiteX11" fmla="*/ 791969 w 2049338"/>
                    <a:gd name="connsiteY11" fmla="*/ 2277680 h 2561350"/>
                    <a:gd name="connsiteX12" fmla="*/ 821902 w 2049338"/>
                    <a:gd name="connsiteY12" fmla="*/ 2167002 h 2561350"/>
                    <a:gd name="connsiteX13" fmla="*/ 128977 w 2049338"/>
                    <a:gd name="connsiteY13" fmla="*/ 2200159 h 2561350"/>
                    <a:gd name="connsiteX14" fmla="*/ 0 w 2049338"/>
                    <a:gd name="connsiteY14" fmla="*/ 1657531 h 2561350"/>
                    <a:gd name="connsiteX15" fmla="*/ 257433 w 2049338"/>
                    <a:gd name="connsiteY15" fmla="*/ 1557347 h 2561350"/>
                    <a:gd name="connsiteX16" fmla="*/ 239483 w 2049338"/>
                    <a:gd name="connsiteY16" fmla="*/ 1049619 h 2561350"/>
                    <a:gd name="connsiteX17" fmla="*/ 29065 w 2049338"/>
                    <a:gd name="connsiteY17" fmla="*/ 1005469 h 2561350"/>
                    <a:gd name="connsiteX18" fmla="*/ 100444 w 2049338"/>
                    <a:gd name="connsiteY18" fmla="*/ 369408 h 2561350"/>
                    <a:gd name="connsiteX19" fmla="*/ 826873 w 2049338"/>
                    <a:gd name="connsiteY19" fmla="*/ 389002 h 2561350"/>
                    <a:gd name="connsiteX20" fmla="*/ 791969 w 2049338"/>
                    <a:gd name="connsiteY20" fmla="*/ 283670 h 2561350"/>
                    <a:gd name="connsiteX21" fmla="*/ 1027712 w 2049338"/>
                    <a:gd name="connsiteY21" fmla="*/ 3 h 2561350"/>
                    <a:gd name="connsiteX0" fmla="*/ 1027712 w 2053522"/>
                    <a:gd name="connsiteY0" fmla="*/ 3 h 2561350"/>
                    <a:gd name="connsiteX1" fmla="*/ 1242025 w 2053522"/>
                    <a:gd name="connsiteY1" fmla="*/ 286050 h 2561350"/>
                    <a:gd name="connsiteX2" fmla="*/ 1219889 w 2053522"/>
                    <a:gd name="connsiteY2" fmla="*/ 389002 h 2561350"/>
                    <a:gd name="connsiteX3" fmla="*/ 1967384 w 2053522"/>
                    <a:gd name="connsiteY3" fmla="*/ 344364 h 2561350"/>
                    <a:gd name="connsiteX4" fmla="*/ 2049225 w 2053522"/>
                    <a:gd name="connsiteY4" fmla="*/ 926667 h 2561350"/>
                    <a:gd name="connsiteX5" fmla="*/ 1862717 w 2053522"/>
                    <a:gd name="connsiteY5" fmla="*/ 1056790 h 2561350"/>
                    <a:gd name="connsiteX6" fmla="*/ 1824721 w 2053522"/>
                    <a:gd name="connsiteY6" fmla="*/ 1531159 h 2561350"/>
                    <a:gd name="connsiteX7" fmla="*/ 2042416 w 2053522"/>
                    <a:gd name="connsiteY7" fmla="*/ 1619452 h 2561350"/>
                    <a:gd name="connsiteX8" fmla="*/ 1951283 w 2053522"/>
                    <a:gd name="connsiteY8" fmla="*/ 2180265 h 2561350"/>
                    <a:gd name="connsiteX9" fmla="*/ 1222152 w 2053522"/>
                    <a:gd name="connsiteY9" fmla="*/ 2167002 h 2561350"/>
                    <a:gd name="connsiteX10" fmla="*/ 1242025 w 2053522"/>
                    <a:gd name="connsiteY10" fmla="*/ 2275300 h 2561350"/>
                    <a:gd name="connsiteX11" fmla="*/ 791969 w 2053522"/>
                    <a:gd name="connsiteY11" fmla="*/ 2277680 h 2561350"/>
                    <a:gd name="connsiteX12" fmla="*/ 821902 w 2053522"/>
                    <a:gd name="connsiteY12" fmla="*/ 2167002 h 2561350"/>
                    <a:gd name="connsiteX13" fmla="*/ 128977 w 2053522"/>
                    <a:gd name="connsiteY13" fmla="*/ 2200159 h 2561350"/>
                    <a:gd name="connsiteX14" fmla="*/ 0 w 2053522"/>
                    <a:gd name="connsiteY14" fmla="*/ 1657531 h 2561350"/>
                    <a:gd name="connsiteX15" fmla="*/ 257433 w 2053522"/>
                    <a:gd name="connsiteY15" fmla="*/ 1557347 h 2561350"/>
                    <a:gd name="connsiteX16" fmla="*/ 239483 w 2053522"/>
                    <a:gd name="connsiteY16" fmla="*/ 1049619 h 2561350"/>
                    <a:gd name="connsiteX17" fmla="*/ 29065 w 2053522"/>
                    <a:gd name="connsiteY17" fmla="*/ 1005469 h 2561350"/>
                    <a:gd name="connsiteX18" fmla="*/ 100444 w 2053522"/>
                    <a:gd name="connsiteY18" fmla="*/ 369408 h 2561350"/>
                    <a:gd name="connsiteX19" fmla="*/ 826873 w 2053522"/>
                    <a:gd name="connsiteY19" fmla="*/ 389002 h 2561350"/>
                    <a:gd name="connsiteX20" fmla="*/ 791969 w 2053522"/>
                    <a:gd name="connsiteY20" fmla="*/ 283670 h 2561350"/>
                    <a:gd name="connsiteX21" fmla="*/ 1027712 w 2053522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6166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23446 w 2049255"/>
                    <a:gd name="connsiteY0" fmla="*/ 3 h 2561350"/>
                    <a:gd name="connsiteX1" fmla="*/ 1237759 w 2049255"/>
                    <a:gd name="connsiteY1" fmla="*/ 286050 h 2561350"/>
                    <a:gd name="connsiteX2" fmla="*/ 1215623 w 2049255"/>
                    <a:gd name="connsiteY2" fmla="*/ 389002 h 2561350"/>
                    <a:gd name="connsiteX3" fmla="*/ 1963118 w 2049255"/>
                    <a:gd name="connsiteY3" fmla="*/ 344364 h 2561350"/>
                    <a:gd name="connsiteX4" fmla="*/ 2044959 w 2049255"/>
                    <a:gd name="connsiteY4" fmla="*/ 926667 h 2561350"/>
                    <a:gd name="connsiteX5" fmla="*/ 1858451 w 2049255"/>
                    <a:gd name="connsiteY5" fmla="*/ 1060129 h 2561350"/>
                    <a:gd name="connsiteX6" fmla="*/ 1820455 w 2049255"/>
                    <a:gd name="connsiteY6" fmla="*/ 1531159 h 2561350"/>
                    <a:gd name="connsiteX7" fmla="*/ 2044828 w 2049255"/>
                    <a:gd name="connsiteY7" fmla="*/ 1616113 h 2561350"/>
                    <a:gd name="connsiteX8" fmla="*/ 1947017 w 2049255"/>
                    <a:gd name="connsiteY8" fmla="*/ 2180265 h 2561350"/>
                    <a:gd name="connsiteX9" fmla="*/ 1217886 w 2049255"/>
                    <a:gd name="connsiteY9" fmla="*/ 2167002 h 2561350"/>
                    <a:gd name="connsiteX10" fmla="*/ 1237759 w 2049255"/>
                    <a:gd name="connsiteY10" fmla="*/ 2275300 h 2561350"/>
                    <a:gd name="connsiteX11" fmla="*/ 787703 w 2049255"/>
                    <a:gd name="connsiteY11" fmla="*/ 2277680 h 2561350"/>
                    <a:gd name="connsiteX12" fmla="*/ 817636 w 2049255"/>
                    <a:gd name="connsiteY12" fmla="*/ 2167002 h 2561350"/>
                    <a:gd name="connsiteX13" fmla="*/ 124711 w 2049255"/>
                    <a:gd name="connsiteY13" fmla="*/ 2200159 h 2561350"/>
                    <a:gd name="connsiteX14" fmla="*/ 0 w 2049255"/>
                    <a:gd name="connsiteY14" fmla="*/ 1657530 h 2561350"/>
                    <a:gd name="connsiteX15" fmla="*/ 257489 w 2049255"/>
                    <a:gd name="connsiteY15" fmla="*/ 1539671 h 2561350"/>
                    <a:gd name="connsiteX16" fmla="*/ 235217 w 2049255"/>
                    <a:gd name="connsiteY16" fmla="*/ 1049619 h 2561350"/>
                    <a:gd name="connsiteX17" fmla="*/ 24799 w 2049255"/>
                    <a:gd name="connsiteY17" fmla="*/ 1005469 h 2561350"/>
                    <a:gd name="connsiteX18" fmla="*/ 96178 w 2049255"/>
                    <a:gd name="connsiteY18" fmla="*/ 369408 h 2561350"/>
                    <a:gd name="connsiteX19" fmla="*/ 822607 w 2049255"/>
                    <a:gd name="connsiteY19" fmla="*/ 389002 h 2561350"/>
                    <a:gd name="connsiteX20" fmla="*/ 787703 w 2049255"/>
                    <a:gd name="connsiteY20" fmla="*/ 283670 h 2561350"/>
                    <a:gd name="connsiteX21" fmla="*/ 1023446 w 2049255"/>
                    <a:gd name="connsiteY21" fmla="*/ 3 h 256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49255" h="2561350">
                      <a:moveTo>
                        <a:pt x="1023446" y="3"/>
                      </a:moveTo>
                      <a:cubicBezTo>
                        <a:pt x="1192515" y="-691"/>
                        <a:pt x="1360498" y="120921"/>
                        <a:pt x="1237759" y="286050"/>
                      </a:cubicBezTo>
                      <a:cubicBezTo>
                        <a:pt x="1221649" y="315682"/>
                        <a:pt x="1209867" y="348101"/>
                        <a:pt x="1215623" y="389002"/>
                      </a:cubicBezTo>
                      <a:cubicBezTo>
                        <a:pt x="1220691" y="528261"/>
                        <a:pt x="1725353" y="452477"/>
                        <a:pt x="1963118" y="344364"/>
                      </a:cubicBezTo>
                      <a:cubicBezTo>
                        <a:pt x="1979197" y="474789"/>
                        <a:pt x="2069844" y="783619"/>
                        <a:pt x="2044959" y="926667"/>
                      </a:cubicBezTo>
                      <a:cubicBezTo>
                        <a:pt x="2035865" y="1024060"/>
                        <a:pt x="1979175" y="1153289"/>
                        <a:pt x="1858451" y="1060129"/>
                      </a:cubicBezTo>
                      <a:cubicBezTo>
                        <a:pt x="1484167" y="853624"/>
                        <a:pt x="1496244" y="1649324"/>
                        <a:pt x="1820455" y="1531159"/>
                      </a:cubicBezTo>
                      <a:cubicBezTo>
                        <a:pt x="1932453" y="1469515"/>
                        <a:pt x="1995908" y="1400411"/>
                        <a:pt x="2044828" y="1616113"/>
                      </a:cubicBezTo>
                      <a:cubicBezTo>
                        <a:pt x="2059835" y="1730790"/>
                        <a:pt x="1965092" y="2051666"/>
                        <a:pt x="1947017" y="2180265"/>
                      </a:cubicBezTo>
                      <a:cubicBezTo>
                        <a:pt x="1750393" y="2153739"/>
                        <a:pt x="1368091" y="2007849"/>
                        <a:pt x="1217886" y="2167002"/>
                      </a:cubicBezTo>
                      <a:cubicBezTo>
                        <a:pt x="1204405" y="2193452"/>
                        <a:pt x="1207207" y="2230274"/>
                        <a:pt x="1237759" y="2275300"/>
                      </a:cubicBezTo>
                      <a:cubicBezTo>
                        <a:pt x="1478265" y="2660267"/>
                        <a:pt x="575770" y="2652331"/>
                        <a:pt x="787703" y="2277680"/>
                      </a:cubicBezTo>
                      <a:cubicBezTo>
                        <a:pt x="826678" y="2223379"/>
                        <a:pt x="834486" y="2190096"/>
                        <a:pt x="817636" y="2167002"/>
                      </a:cubicBezTo>
                      <a:cubicBezTo>
                        <a:pt x="714868" y="2021111"/>
                        <a:pt x="373369" y="2147108"/>
                        <a:pt x="124711" y="2200159"/>
                      </a:cubicBezTo>
                      <a:cubicBezTo>
                        <a:pt x="66641" y="2073996"/>
                        <a:pt x="976" y="1794778"/>
                        <a:pt x="0" y="1657530"/>
                      </a:cubicBezTo>
                      <a:cubicBezTo>
                        <a:pt x="11135" y="1397059"/>
                        <a:pt x="136426" y="1490669"/>
                        <a:pt x="257489" y="1539671"/>
                      </a:cubicBezTo>
                      <a:cubicBezTo>
                        <a:pt x="535168" y="1602838"/>
                        <a:pt x="526190" y="927893"/>
                        <a:pt x="235217" y="1049619"/>
                      </a:cubicBezTo>
                      <a:cubicBezTo>
                        <a:pt x="156912" y="1082377"/>
                        <a:pt x="60910" y="1173078"/>
                        <a:pt x="24799" y="1005469"/>
                      </a:cubicBezTo>
                      <a:cubicBezTo>
                        <a:pt x="-24294" y="864734"/>
                        <a:pt x="55985" y="478570"/>
                        <a:pt x="96178" y="369408"/>
                      </a:cubicBezTo>
                      <a:cubicBezTo>
                        <a:pt x="492384" y="502036"/>
                        <a:pt x="784496" y="488473"/>
                        <a:pt x="822607" y="389002"/>
                      </a:cubicBezTo>
                      <a:cubicBezTo>
                        <a:pt x="832928" y="365427"/>
                        <a:pt x="823356" y="333342"/>
                        <a:pt x="787703" y="283670"/>
                      </a:cubicBezTo>
                      <a:cubicBezTo>
                        <a:pt x="681737" y="96344"/>
                        <a:pt x="854377" y="698"/>
                        <a:pt x="1023446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032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>
                    <a:solidFill>
                      <a:schemeClr val="bg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28136C3-5497-4FBB-9147-E842041E6DF3}"/>
                    </a:ext>
                  </a:extLst>
                </p:cNvPr>
                <p:cNvSpPr txBox="1"/>
                <p:nvPr/>
              </p:nvSpPr>
              <p:spPr>
                <a:xfrm>
                  <a:off x="5687094" y="2384452"/>
                  <a:ext cx="789244" cy="586090"/>
                </a:xfrm>
                <a:prstGeom prst="rect">
                  <a:avLst/>
                </a:prstGeom>
                <a:noFill/>
                <a:ln w="603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03 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2DFBC20-93D7-40D7-9A3A-D9EF35DA3D8A}"/>
                  </a:ext>
                </a:extLst>
              </p:cNvPr>
              <p:cNvGrpSpPr/>
              <p:nvPr/>
            </p:nvGrpSpPr>
            <p:grpSpPr>
              <a:xfrm>
                <a:off x="6703750" y="1606383"/>
                <a:ext cx="2853258" cy="2327231"/>
                <a:chOff x="6652302" y="1622336"/>
                <a:chExt cx="2613197" cy="2110324"/>
              </a:xfrm>
            </p:grpSpPr>
            <p:sp>
              <p:nvSpPr>
                <p:cNvPr id="30" name="Rectangle 5">
                  <a:extLst>
                    <a:ext uri="{FF2B5EF4-FFF2-40B4-BE49-F238E27FC236}">
                      <a16:creationId xmlns:a16="http://schemas.microsoft.com/office/drawing/2014/main" id="{73080E2C-CB64-4B7F-AE1E-A7B087D1FA96}"/>
                    </a:ext>
                  </a:extLst>
                </p:cNvPr>
                <p:cNvSpPr/>
                <p:nvPr/>
              </p:nvSpPr>
              <p:spPr>
                <a:xfrm rot="5400000" flipV="1">
                  <a:off x="6903739" y="1370899"/>
                  <a:ext cx="2110324" cy="2613197"/>
                </a:xfrm>
                <a:custGeom>
                  <a:avLst/>
                  <a:gdLst>
                    <a:gd name="connsiteX0" fmla="*/ 872209 w 1795780"/>
                    <a:gd name="connsiteY0" fmla="*/ 3 h 2561350"/>
                    <a:gd name="connsiteX1" fmla="*/ 1086522 w 1795780"/>
                    <a:gd name="connsiteY1" fmla="*/ 286050 h 2561350"/>
                    <a:gd name="connsiteX2" fmla="*/ 1064386 w 1795780"/>
                    <a:gd name="connsiteY2" fmla="*/ 389002 h 2561350"/>
                    <a:gd name="connsiteX3" fmla="*/ 1795780 w 1795780"/>
                    <a:gd name="connsiteY3" fmla="*/ 389002 h 2561350"/>
                    <a:gd name="connsiteX4" fmla="*/ 1795780 w 1795780"/>
                    <a:gd name="connsiteY4" fmla="*/ 1063389 h 2561350"/>
                    <a:gd name="connsiteX5" fmla="*/ 1706462 w 1795780"/>
                    <a:gd name="connsiteY5" fmla="*/ 1037347 h 2561350"/>
                    <a:gd name="connsiteX6" fmla="*/ 1704082 w 1795780"/>
                    <a:gd name="connsiteY6" fmla="*/ 1487403 h 2561350"/>
                    <a:gd name="connsiteX7" fmla="*/ 1795780 w 1795780"/>
                    <a:gd name="connsiteY7" fmla="*/ 1449629 h 2561350"/>
                    <a:gd name="connsiteX8" fmla="*/ 1795780 w 1795780"/>
                    <a:gd name="connsiteY8" fmla="*/ 2167002 h 2561350"/>
                    <a:gd name="connsiteX9" fmla="*/ 1066649 w 1795780"/>
                    <a:gd name="connsiteY9" fmla="*/ 2167002 h 2561350"/>
                    <a:gd name="connsiteX10" fmla="*/ 1086522 w 1795780"/>
                    <a:gd name="connsiteY10" fmla="*/ 2275300 h 2561350"/>
                    <a:gd name="connsiteX11" fmla="*/ 636466 w 1795780"/>
                    <a:gd name="connsiteY11" fmla="*/ 2277680 h 2561350"/>
                    <a:gd name="connsiteX12" fmla="*/ 666399 w 1795780"/>
                    <a:gd name="connsiteY12" fmla="*/ 2167002 h 2561350"/>
                    <a:gd name="connsiteX13" fmla="*/ 0 w 1795780"/>
                    <a:gd name="connsiteY13" fmla="*/ 2167002 h 2561350"/>
                    <a:gd name="connsiteX14" fmla="*/ 0 w 1795780"/>
                    <a:gd name="connsiteY14" fmla="*/ 1458174 h 2561350"/>
                    <a:gd name="connsiteX15" fmla="*/ 94999 w 1795780"/>
                    <a:gd name="connsiteY15" fmla="*/ 1495354 h 2561350"/>
                    <a:gd name="connsiteX16" fmla="*/ 92619 w 1795780"/>
                    <a:gd name="connsiteY16" fmla="*/ 1045298 h 2561350"/>
                    <a:gd name="connsiteX17" fmla="*/ 0 w 1795780"/>
                    <a:gd name="connsiteY17" fmla="*/ 1071146 h 2561350"/>
                    <a:gd name="connsiteX18" fmla="*/ 0 w 1795780"/>
                    <a:gd name="connsiteY18" fmla="*/ 389002 h 2561350"/>
                    <a:gd name="connsiteX19" fmla="*/ 671370 w 1795780"/>
                    <a:gd name="connsiteY19" fmla="*/ 389002 h 2561350"/>
                    <a:gd name="connsiteX20" fmla="*/ 636466 w 1795780"/>
                    <a:gd name="connsiteY20" fmla="*/ 283670 h 2561350"/>
                    <a:gd name="connsiteX21" fmla="*/ 872209 w 1795780"/>
                    <a:gd name="connsiteY21" fmla="*/ 3 h 2561350"/>
                    <a:gd name="connsiteX0" fmla="*/ 872209 w 1795780"/>
                    <a:gd name="connsiteY0" fmla="*/ 3 h 2561350"/>
                    <a:gd name="connsiteX1" fmla="*/ 1086522 w 1795780"/>
                    <a:gd name="connsiteY1" fmla="*/ 286050 h 2561350"/>
                    <a:gd name="connsiteX2" fmla="*/ 1064386 w 1795780"/>
                    <a:gd name="connsiteY2" fmla="*/ 389002 h 2561350"/>
                    <a:gd name="connsiteX3" fmla="*/ 1795780 w 1795780"/>
                    <a:gd name="connsiteY3" fmla="*/ 389002 h 2561350"/>
                    <a:gd name="connsiteX4" fmla="*/ 1795780 w 1795780"/>
                    <a:gd name="connsiteY4" fmla="*/ 1063389 h 2561350"/>
                    <a:gd name="connsiteX5" fmla="*/ 1706462 w 1795780"/>
                    <a:gd name="connsiteY5" fmla="*/ 1037347 h 2561350"/>
                    <a:gd name="connsiteX6" fmla="*/ 1704082 w 1795780"/>
                    <a:gd name="connsiteY6" fmla="*/ 1487403 h 2561350"/>
                    <a:gd name="connsiteX7" fmla="*/ 1795780 w 1795780"/>
                    <a:gd name="connsiteY7" fmla="*/ 1449629 h 2561350"/>
                    <a:gd name="connsiteX8" fmla="*/ 1795780 w 1795780"/>
                    <a:gd name="connsiteY8" fmla="*/ 2167002 h 2561350"/>
                    <a:gd name="connsiteX9" fmla="*/ 1066649 w 1795780"/>
                    <a:gd name="connsiteY9" fmla="*/ 2167002 h 2561350"/>
                    <a:gd name="connsiteX10" fmla="*/ 1086522 w 1795780"/>
                    <a:gd name="connsiteY10" fmla="*/ 2275300 h 2561350"/>
                    <a:gd name="connsiteX11" fmla="*/ 636466 w 1795780"/>
                    <a:gd name="connsiteY11" fmla="*/ 2277680 h 2561350"/>
                    <a:gd name="connsiteX12" fmla="*/ 666399 w 1795780"/>
                    <a:gd name="connsiteY12" fmla="*/ 2167002 h 2561350"/>
                    <a:gd name="connsiteX13" fmla="*/ 0 w 1795780"/>
                    <a:gd name="connsiteY13" fmla="*/ 2167002 h 2561350"/>
                    <a:gd name="connsiteX14" fmla="*/ 0 w 1795780"/>
                    <a:gd name="connsiteY14" fmla="*/ 1458174 h 2561350"/>
                    <a:gd name="connsiteX15" fmla="*/ 94999 w 1795780"/>
                    <a:gd name="connsiteY15" fmla="*/ 1495354 h 2561350"/>
                    <a:gd name="connsiteX16" fmla="*/ 92619 w 1795780"/>
                    <a:gd name="connsiteY16" fmla="*/ 1045298 h 2561350"/>
                    <a:gd name="connsiteX17" fmla="*/ 0 w 1795780"/>
                    <a:gd name="connsiteY17" fmla="*/ 1071146 h 2561350"/>
                    <a:gd name="connsiteX18" fmla="*/ 0 w 1795780"/>
                    <a:gd name="connsiteY18" fmla="*/ 389002 h 2561350"/>
                    <a:gd name="connsiteX19" fmla="*/ 671370 w 1795780"/>
                    <a:gd name="connsiteY19" fmla="*/ 389002 h 2561350"/>
                    <a:gd name="connsiteX20" fmla="*/ 636466 w 1795780"/>
                    <a:gd name="connsiteY20" fmla="*/ 283670 h 2561350"/>
                    <a:gd name="connsiteX21" fmla="*/ 872209 w 179578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949187"/>
                    <a:gd name="connsiteY0" fmla="*/ 3 h 2561350"/>
                    <a:gd name="connsiteX1" fmla="*/ 1132942 w 1949187"/>
                    <a:gd name="connsiteY1" fmla="*/ 286050 h 2561350"/>
                    <a:gd name="connsiteX2" fmla="*/ 1110806 w 1949187"/>
                    <a:gd name="connsiteY2" fmla="*/ 389002 h 2561350"/>
                    <a:gd name="connsiteX3" fmla="*/ 1862094 w 1949187"/>
                    <a:gd name="connsiteY3" fmla="*/ 369108 h 2561350"/>
                    <a:gd name="connsiteX4" fmla="*/ 1842200 w 1949187"/>
                    <a:gd name="connsiteY4" fmla="*/ 1063389 h 2561350"/>
                    <a:gd name="connsiteX5" fmla="*/ 1752882 w 1949187"/>
                    <a:gd name="connsiteY5" fmla="*/ 1037347 h 2561350"/>
                    <a:gd name="connsiteX6" fmla="*/ 1750502 w 1949187"/>
                    <a:gd name="connsiteY6" fmla="*/ 1487403 h 2561350"/>
                    <a:gd name="connsiteX7" fmla="*/ 1842200 w 1949187"/>
                    <a:gd name="connsiteY7" fmla="*/ 1449629 h 2561350"/>
                    <a:gd name="connsiteX8" fmla="*/ 1842200 w 1949187"/>
                    <a:gd name="connsiteY8" fmla="*/ 2167002 h 2561350"/>
                    <a:gd name="connsiteX9" fmla="*/ 1113069 w 1949187"/>
                    <a:gd name="connsiteY9" fmla="*/ 2167002 h 2561350"/>
                    <a:gd name="connsiteX10" fmla="*/ 1132942 w 1949187"/>
                    <a:gd name="connsiteY10" fmla="*/ 2275300 h 2561350"/>
                    <a:gd name="connsiteX11" fmla="*/ 682886 w 1949187"/>
                    <a:gd name="connsiteY11" fmla="*/ 2277680 h 2561350"/>
                    <a:gd name="connsiteX12" fmla="*/ 712819 w 1949187"/>
                    <a:gd name="connsiteY12" fmla="*/ 2167002 h 2561350"/>
                    <a:gd name="connsiteX13" fmla="*/ 46420 w 1949187"/>
                    <a:gd name="connsiteY13" fmla="*/ 2167002 h 2561350"/>
                    <a:gd name="connsiteX14" fmla="*/ 46420 w 1949187"/>
                    <a:gd name="connsiteY14" fmla="*/ 1458174 h 2561350"/>
                    <a:gd name="connsiteX15" fmla="*/ 141419 w 1949187"/>
                    <a:gd name="connsiteY15" fmla="*/ 1495354 h 2561350"/>
                    <a:gd name="connsiteX16" fmla="*/ 139039 w 1949187"/>
                    <a:gd name="connsiteY16" fmla="*/ 1045298 h 2561350"/>
                    <a:gd name="connsiteX17" fmla="*/ 46420 w 1949187"/>
                    <a:gd name="connsiteY17" fmla="*/ 1071146 h 2561350"/>
                    <a:gd name="connsiteX18" fmla="*/ 0 w 1949187"/>
                    <a:gd name="connsiteY18" fmla="*/ 382371 h 2561350"/>
                    <a:gd name="connsiteX19" fmla="*/ 717790 w 1949187"/>
                    <a:gd name="connsiteY19" fmla="*/ 389002 h 2561350"/>
                    <a:gd name="connsiteX20" fmla="*/ 682886 w 1949187"/>
                    <a:gd name="connsiteY20" fmla="*/ 283670 h 2561350"/>
                    <a:gd name="connsiteX21" fmla="*/ 918629 w 1949187"/>
                    <a:gd name="connsiteY21" fmla="*/ 3 h 2561350"/>
                    <a:gd name="connsiteX0" fmla="*/ 918629 w 1966660"/>
                    <a:gd name="connsiteY0" fmla="*/ 3 h 2561350"/>
                    <a:gd name="connsiteX1" fmla="*/ 1132942 w 1966660"/>
                    <a:gd name="connsiteY1" fmla="*/ 286050 h 2561350"/>
                    <a:gd name="connsiteX2" fmla="*/ 1110806 w 1966660"/>
                    <a:gd name="connsiteY2" fmla="*/ 389002 h 2561350"/>
                    <a:gd name="connsiteX3" fmla="*/ 1862094 w 1966660"/>
                    <a:gd name="connsiteY3" fmla="*/ 369108 h 2561350"/>
                    <a:gd name="connsiteX4" fmla="*/ 1842200 w 1966660"/>
                    <a:gd name="connsiteY4" fmla="*/ 1063389 h 2561350"/>
                    <a:gd name="connsiteX5" fmla="*/ 1752882 w 1966660"/>
                    <a:gd name="connsiteY5" fmla="*/ 1037347 h 2561350"/>
                    <a:gd name="connsiteX6" fmla="*/ 1750502 w 1966660"/>
                    <a:gd name="connsiteY6" fmla="*/ 1487403 h 2561350"/>
                    <a:gd name="connsiteX7" fmla="*/ 1842200 w 1966660"/>
                    <a:gd name="connsiteY7" fmla="*/ 1449629 h 2561350"/>
                    <a:gd name="connsiteX8" fmla="*/ 1842200 w 1966660"/>
                    <a:gd name="connsiteY8" fmla="*/ 2167002 h 2561350"/>
                    <a:gd name="connsiteX9" fmla="*/ 1113069 w 1966660"/>
                    <a:gd name="connsiteY9" fmla="*/ 2167002 h 2561350"/>
                    <a:gd name="connsiteX10" fmla="*/ 1132942 w 1966660"/>
                    <a:gd name="connsiteY10" fmla="*/ 2275300 h 2561350"/>
                    <a:gd name="connsiteX11" fmla="*/ 682886 w 1966660"/>
                    <a:gd name="connsiteY11" fmla="*/ 2277680 h 2561350"/>
                    <a:gd name="connsiteX12" fmla="*/ 712819 w 1966660"/>
                    <a:gd name="connsiteY12" fmla="*/ 2167002 h 2561350"/>
                    <a:gd name="connsiteX13" fmla="*/ 46420 w 1966660"/>
                    <a:gd name="connsiteY13" fmla="*/ 2167002 h 2561350"/>
                    <a:gd name="connsiteX14" fmla="*/ 46420 w 1966660"/>
                    <a:gd name="connsiteY14" fmla="*/ 1458174 h 2561350"/>
                    <a:gd name="connsiteX15" fmla="*/ 141419 w 1966660"/>
                    <a:gd name="connsiteY15" fmla="*/ 1495354 h 2561350"/>
                    <a:gd name="connsiteX16" fmla="*/ 139039 w 1966660"/>
                    <a:gd name="connsiteY16" fmla="*/ 1045298 h 2561350"/>
                    <a:gd name="connsiteX17" fmla="*/ 46420 w 1966660"/>
                    <a:gd name="connsiteY17" fmla="*/ 1071146 h 2561350"/>
                    <a:gd name="connsiteX18" fmla="*/ 0 w 1966660"/>
                    <a:gd name="connsiteY18" fmla="*/ 382371 h 2561350"/>
                    <a:gd name="connsiteX19" fmla="*/ 717790 w 1966660"/>
                    <a:gd name="connsiteY19" fmla="*/ 389002 h 2561350"/>
                    <a:gd name="connsiteX20" fmla="*/ 682886 w 1966660"/>
                    <a:gd name="connsiteY20" fmla="*/ 283670 h 2561350"/>
                    <a:gd name="connsiteX21" fmla="*/ 918629 w 1966660"/>
                    <a:gd name="connsiteY21" fmla="*/ 3 h 2561350"/>
                    <a:gd name="connsiteX0" fmla="*/ 1023861 w 2071892"/>
                    <a:gd name="connsiteY0" fmla="*/ 3 h 2561350"/>
                    <a:gd name="connsiteX1" fmla="*/ 1238174 w 2071892"/>
                    <a:gd name="connsiteY1" fmla="*/ 286050 h 2561350"/>
                    <a:gd name="connsiteX2" fmla="*/ 1216038 w 2071892"/>
                    <a:gd name="connsiteY2" fmla="*/ 389002 h 2561350"/>
                    <a:gd name="connsiteX3" fmla="*/ 1967326 w 2071892"/>
                    <a:gd name="connsiteY3" fmla="*/ 369108 h 2561350"/>
                    <a:gd name="connsiteX4" fmla="*/ 1947432 w 2071892"/>
                    <a:gd name="connsiteY4" fmla="*/ 1063389 h 2561350"/>
                    <a:gd name="connsiteX5" fmla="*/ 1858114 w 2071892"/>
                    <a:gd name="connsiteY5" fmla="*/ 1037347 h 2561350"/>
                    <a:gd name="connsiteX6" fmla="*/ 1855734 w 2071892"/>
                    <a:gd name="connsiteY6" fmla="*/ 1487403 h 2561350"/>
                    <a:gd name="connsiteX7" fmla="*/ 1947432 w 2071892"/>
                    <a:gd name="connsiteY7" fmla="*/ 1449629 h 2561350"/>
                    <a:gd name="connsiteX8" fmla="*/ 1947432 w 2071892"/>
                    <a:gd name="connsiteY8" fmla="*/ 2167002 h 2561350"/>
                    <a:gd name="connsiteX9" fmla="*/ 1218301 w 2071892"/>
                    <a:gd name="connsiteY9" fmla="*/ 2167002 h 2561350"/>
                    <a:gd name="connsiteX10" fmla="*/ 1238174 w 2071892"/>
                    <a:gd name="connsiteY10" fmla="*/ 2275300 h 2561350"/>
                    <a:gd name="connsiteX11" fmla="*/ 788118 w 2071892"/>
                    <a:gd name="connsiteY11" fmla="*/ 2277680 h 2561350"/>
                    <a:gd name="connsiteX12" fmla="*/ 818051 w 2071892"/>
                    <a:gd name="connsiteY12" fmla="*/ 2167002 h 2561350"/>
                    <a:gd name="connsiteX13" fmla="*/ 151652 w 2071892"/>
                    <a:gd name="connsiteY13" fmla="*/ 2167002 h 2561350"/>
                    <a:gd name="connsiteX14" fmla="*/ 151652 w 2071892"/>
                    <a:gd name="connsiteY14" fmla="*/ 1458174 h 2561350"/>
                    <a:gd name="connsiteX15" fmla="*/ 246651 w 2071892"/>
                    <a:gd name="connsiteY15" fmla="*/ 1495354 h 2561350"/>
                    <a:gd name="connsiteX16" fmla="*/ 244271 w 2071892"/>
                    <a:gd name="connsiteY16" fmla="*/ 1045298 h 2561350"/>
                    <a:gd name="connsiteX17" fmla="*/ 151652 w 2071892"/>
                    <a:gd name="connsiteY17" fmla="*/ 1071146 h 2561350"/>
                    <a:gd name="connsiteX18" fmla="*/ 105232 w 2071892"/>
                    <a:gd name="connsiteY18" fmla="*/ 382371 h 2561350"/>
                    <a:gd name="connsiteX19" fmla="*/ 823022 w 2071892"/>
                    <a:gd name="connsiteY19" fmla="*/ 389002 h 2561350"/>
                    <a:gd name="connsiteX20" fmla="*/ 788118 w 2071892"/>
                    <a:gd name="connsiteY20" fmla="*/ 283670 h 2561350"/>
                    <a:gd name="connsiteX21" fmla="*/ 1023861 w 2071892"/>
                    <a:gd name="connsiteY21" fmla="*/ 3 h 2561350"/>
                    <a:gd name="connsiteX0" fmla="*/ 1039756 w 2087787"/>
                    <a:gd name="connsiteY0" fmla="*/ 3 h 2561350"/>
                    <a:gd name="connsiteX1" fmla="*/ 1254069 w 2087787"/>
                    <a:gd name="connsiteY1" fmla="*/ 286050 h 2561350"/>
                    <a:gd name="connsiteX2" fmla="*/ 1231933 w 2087787"/>
                    <a:gd name="connsiteY2" fmla="*/ 389002 h 2561350"/>
                    <a:gd name="connsiteX3" fmla="*/ 1983221 w 2087787"/>
                    <a:gd name="connsiteY3" fmla="*/ 369108 h 2561350"/>
                    <a:gd name="connsiteX4" fmla="*/ 1963327 w 2087787"/>
                    <a:gd name="connsiteY4" fmla="*/ 1063389 h 2561350"/>
                    <a:gd name="connsiteX5" fmla="*/ 1874009 w 2087787"/>
                    <a:gd name="connsiteY5" fmla="*/ 1037347 h 2561350"/>
                    <a:gd name="connsiteX6" fmla="*/ 1871629 w 2087787"/>
                    <a:gd name="connsiteY6" fmla="*/ 1487403 h 2561350"/>
                    <a:gd name="connsiteX7" fmla="*/ 1963327 w 2087787"/>
                    <a:gd name="connsiteY7" fmla="*/ 1449629 h 2561350"/>
                    <a:gd name="connsiteX8" fmla="*/ 1963327 w 2087787"/>
                    <a:gd name="connsiteY8" fmla="*/ 2167002 h 2561350"/>
                    <a:gd name="connsiteX9" fmla="*/ 1234196 w 2087787"/>
                    <a:gd name="connsiteY9" fmla="*/ 2167002 h 2561350"/>
                    <a:gd name="connsiteX10" fmla="*/ 1254069 w 2087787"/>
                    <a:gd name="connsiteY10" fmla="*/ 2275300 h 2561350"/>
                    <a:gd name="connsiteX11" fmla="*/ 804013 w 2087787"/>
                    <a:gd name="connsiteY11" fmla="*/ 2277680 h 2561350"/>
                    <a:gd name="connsiteX12" fmla="*/ 833946 w 2087787"/>
                    <a:gd name="connsiteY12" fmla="*/ 2167002 h 2561350"/>
                    <a:gd name="connsiteX13" fmla="*/ 167547 w 2087787"/>
                    <a:gd name="connsiteY13" fmla="*/ 2167002 h 2561350"/>
                    <a:gd name="connsiteX14" fmla="*/ 167547 w 2087787"/>
                    <a:gd name="connsiteY14" fmla="*/ 1458174 h 2561350"/>
                    <a:gd name="connsiteX15" fmla="*/ 262546 w 2087787"/>
                    <a:gd name="connsiteY15" fmla="*/ 1495354 h 2561350"/>
                    <a:gd name="connsiteX16" fmla="*/ 260166 w 2087787"/>
                    <a:gd name="connsiteY16" fmla="*/ 1045298 h 2561350"/>
                    <a:gd name="connsiteX17" fmla="*/ 167547 w 2087787"/>
                    <a:gd name="connsiteY17" fmla="*/ 1071146 h 2561350"/>
                    <a:gd name="connsiteX18" fmla="*/ 121127 w 2087787"/>
                    <a:gd name="connsiteY18" fmla="*/ 382371 h 2561350"/>
                    <a:gd name="connsiteX19" fmla="*/ 838917 w 2087787"/>
                    <a:gd name="connsiteY19" fmla="*/ 389002 h 2561350"/>
                    <a:gd name="connsiteX20" fmla="*/ 804013 w 2087787"/>
                    <a:gd name="connsiteY20" fmla="*/ 283670 h 2561350"/>
                    <a:gd name="connsiteX21" fmla="*/ 1039756 w 2087787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88885"/>
                    <a:gd name="connsiteY0" fmla="*/ 3 h 2561350"/>
                    <a:gd name="connsiteX1" fmla="*/ 1239747 w 2088885"/>
                    <a:gd name="connsiteY1" fmla="*/ 286050 h 2561350"/>
                    <a:gd name="connsiteX2" fmla="*/ 1217611 w 2088885"/>
                    <a:gd name="connsiteY2" fmla="*/ 389002 h 2561350"/>
                    <a:gd name="connsiteX3" fmla="*/ 1968899 w 2088885"/>
                    <a:gd name="connsiteY3" fmla="*/ 369108 h 2561350"/>
                    <a:gd name="connsiteX4" fmla="*/ 1949005 w 2088885"/>
                    <a:gd name="connsiteY4" fmla="*/ 1063389 h 2561350"/>
                    <a:gd name="connsiteX5" fmla="*/ 1859687 w 2088885"/>
                    <a:gd name="connsiteY5" fmla="*/ 1037347 h 2561350"/>
                    <a:gd name="connsiteX6" fmla="*/ 1857307 w 2088885"/>
                    <a:gd name="connsiteY6" fmla="*/ 1487403 h 2561350"/>
                    <a:gd name="connsiteX7" fmla="*/ 1949005 w 2088885"/>
                    <a:gd name="connsiteY7" fmla="*/ 1449629 h 2561350"/>
                    <a:gd name="connsiteX8" fmla="*/ 1949005 w 2088885"/>
                    <a:gd name="connsiteY8" fmla="*/ 2167002 h 2561350"/>
                    <a:gd name="connsiteX9" fmla="*/ 1219874 w 2088885"/>
                    <a:gd name="connsiteY9" fmla="*/ 2167002 h 2561350"/>
                    <a:gd name="connsiteX10" fmla="*/ 1239747 w 2088885"/>
                    <a:gd name="connsiteY10" fmla="*/ 2275300 h 2561350"/>
                    <a:gd name="connsiteX11" fmla="*/ 789691 w 2088885"/>
                    <a:gd name="connsiteY11" fmla="*/ 2277680 h 2561350"/>
                    <a:gd name="connsiteX12" fmla="*/ 819624 w 2088885"/>
                    <a:gd name="connsiteY12" fmla="*/ 2167002 h 2561350"/>
                    <a:gd name="connsiteX13" fmla="*/ 153225 w 2088885"/>
                    <a:gd name="connsiteY13" fmla="*/ 2167002 h 2561350"/>
                    <a:gd name="connsiteX14" fmla="*/ 153225 w 2088885"/>
                    <a:gd name="connsiteY14" fmla="*/ 1458174 h 2561350"/>
                    <a:gd name="connsiteX15" fmla="*/ 248224 w 2088885"/>
                    <a:gd name="connsiteY15" fmla="*/ 1495354 h 2561350"/>
                    <a:gd name="connsiteX16" fmla="*/ 245844 w 2088885"/>
                    <a:gd name="connsiteY16" fmla="*/ 1045298 h 2561350"/>
                    <a:gd name="connsiteX17" fmla="*/ 153225 w 2088885"/>
                    <a:gd name="connsiteY17" fmla="*/ 1071146 h 2561350"/>
                    <a:gd name="connsiteX18" fmla="*/ 106805 w 2088885"/>
                    <a:gd name="connsiteY18" fmla="*/ 382371 h 2561350"/>
                    <a:gd name="connsiteX19" fmla="*/ 824595 w 2088885"/>
                    <a:gd name="connsiteY19" fmla="*/ 389002 h 2561350"/>
                    <a:gd name="connsiteX20" fmla="*/ 789691 w 2088885"/>
                    <a:gd name="connsiteY20" fmla="*/ 283670 h 2561350"/>
                    <a:gd name="connsiteX21" fmla="*/ 1025434 w 208888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102756"/>
                    <a:gd name="connsiteY0" fmla="*/ 3 h 2561350"/>
                    <a:gd name="connsiteX1" fmla="*/ 1239747 w 2102756"/>
                    <a:gd name="connsiteY1" fmla="*/ 286050 h 2561350"/>
                    <a:gd name="connsiteX2" fmla="*/ 1217611 w 2102756"/>
                    <a:gd name="connsiteY2" fmla="*/ 389002 h 2561350"/>
                    <a:gd name="connsiteX3" fmla="*/ 1968899 w 2102756"/>
                    <a:gd name="connsiteY3" fmla="*/ 369108 h 2561350"/>
                    <a:gd name="connsiteX4" fmla="*/ 1949005 w 2102756"/>
                    <a:gd name="connsiteY4" fmla="*/ 1063389 h 2561350"/>
                    <a:gd name="connsiteX5" fmla="*/ 1859687 w 2102756"/>
                    <a:gd name="connsiteY5" fmla="*/ 1037347 h 2561350"/>
                    <a:gd name="connsiteX6" fmla="*/ 1857307 w 2102756"/>
                    <a:gd name="connsiteY6" fmla="*/ 1487403 h 2561350"/>
                    <a:gd name="connsiteX7" fmla="*/ 1995425 w 2102756"/>
                    <a:gd name="connsiteY7" fmla="*/ 1456260 h 2561350"/>
                    <a:gd name="connsiteX8" fmla="*/ 1949005 w 2102756"/>
                    <a:gd name="connsiteY8" fmla="*/ 2167002 h 2561350"/>
                    <a:gd name="connsiteX9" fmla="*/ 1219874 w 2102756"/>
                    <a:gd name="connsiteY9" fmla="*/ 2167002 h 2561350"/>
                    <a:gd name="connsiteX10" fmla="*/ 1239747 w 2102756"/>
                    <a:gd name="connsiteY10" fmla="*/ 2275300 h 2561350"/>
                    <a:gd name="connsiteX11" fmla="*/ 789691 w 2102756"/>
                    <a:gd name="connsiteY11" fmla="*/ 2277680 h 2561350"/>
                    <a:gd name="connsiteX12" fmla="*/ 819624 w 2102756"/>
                    <a:gd name="connsiteY12" fmla="*/ 2167002 h 2561350"/>
                    <a:gd name="connsiteX13" fmla="*/ 153225 w 2102756"/>
                    <a:gd name="connsiteY13" fmla="*/ 2167002 h 2561350"/>
                    <a:gd name="connsiteX14" fmla="*/ 153225 w 2102756"/>
                    <a:gd name="connsiteY14" fmla="*/ 1458174 h 2561350"/>
                    <a:gd name="connsiteX15" fmla="*/ 248224 w 2102756"/>
                    <a:gd name="connsiteY15" fmla="*/ 1495354 h 2561350"/>
                    <a:gd name="connsiteX16" fmla="*/ 245844 w 2102756"/>
                    <a:gd name="connsiteY16" fmla="*/ 1045298 h 2561350"/>
                    <a:gd name="connsiteX17" fmla="*/ 153225 w 2102756"/>
                    <a:gd name="connsiteY17" fmla="*/ 1071146 h 2561350"/>
                    <a:gd name="connsiteX18" fmla="*/ 106805 w 2102756"/>
                    <a:gd name="connsiteY18" fmla="*/ 382371 h 2561350"/>
                    <a:gd name="connsiteX19" fmla="*/ 824595 w 2102756"/>
                    <a:gd name="connsiteY19" fmla="*/ 389002 h 2561350"/>
                    <a:gd name="connsiteX20" fmla="*/ 789691 w 2102756"/>
                    <a:gd name="connsiteY20" fmla="*/ 283670 h 2561350"/>
                    <a:gd name="connsiteX21" fmla="*/ 1025434 w 2102756"/>
                    <a:gd name="connsiteY21" fmla="*/ 3 h 2561350"/>
                    <a:gd name="connsiteX0" fmla="*/ 1025434 w 2076232"/>
                    <a:gd name="connsiteY0" fmla="*/ 3 h 2561350"/>
                    <a:gd name="connsiteX1" fmla="*/ 1239747 w 2076232"/>
                    <a:gd name="connsiteY1" fmla="*/ 286050 h 2561350"/>
                    <a:gd name="connsiteX2" fmla="*/ 1217611 w 2076232"/>
                    <a:gd name="connsiteY2" fmla="*/ 389002 h 2561350"/>
                    <a:gd name="connsiteX3" fmla="*/ 1968899 w 2076232"/>
                    <a:gd name="connsiteY3" fmla="*/ 369108 h 2561350"/>
                    <a:gd name="connsiteX4" fmla="*/ 1949005 w 2076232"/>
                    <a:gd name="connsiteY4" fmla="*/ 1063389 h 2561350"/>
                    <a:gd name="connsiteX5" fmla="*/ 1859687 w 2076232"/>
                    <a:gd name="connsiteY5" fmla="*/ 1037347 h 2561350"/>
                    <a:gd name="connsiteX6" fmla="*/ 1857307 w 2076232"/>
                    <a:gd name="connsiteY6" fmla="*/ 1487403 h 2561350"/>
                    <a:gd name="connsiteX7" fmla="*/ 1995425 w 2076232"/>
                    <a:gd name="connsiteY7" fmla="*/ 1456260 h 2561350"/>
                    <a:gd name="connsiteX8" fmla="*/ 1949005 w 2076232"/>
                    <a:gd name="connsiteY8" fmla="*/ 2167002 h 2561350"/>
                    <a:gd name="connsiteX9" fmla="*/ 1219874 w 2076232"/>
                    <a:gd name="connsiteY9" fmla="*/ 2167002 h 2561350"/>
                    <a:gd name="connsiteX10" fmla="*/ 1239747 w 2076232"/>
                    <a:gd name="connsiteY10" fmla="*/ 2275300 h 2561350"/>
                    <a:gd name="connsiteX11" fmla="*/ 789691 w 2076232"/>
                    <a:gd name="connsiteY11" fmla="*/ 2277680 h 2561350"/>
                    <a:gd name="connsiteX12" fmla="*/ 819624 w 2076232"/>
                    <a:gd name="connsiteY12" fmla="*/ 2167002 h 2561350"/>
                    <a:gd name="connsiteX13" fmla="*/ 153225 w 2076232"/>
                    <a:gd name="connsiteY13" fmla="*/ 2167002 h 2561350"/>
                    <a:gd name="connsiteX14" fmla="*/ 153225 w 2076232"/>
                    <a:gd name="connsiteY14" fmla="*/ 1458174 h 2561350"/>
                    <a:gd name="connsiteX15" fmla="*/ 248224 w 2076232"/>
                    <a:gd name="connsiteY15" fmla="*/ 1495354 h 2561350"/>
                    <a:gd name="connsiteX16" fmla="*/ 245844 w 2076232"/>
                    <a:gd name="connsiteY16" fmla="*/ 1045298 h 2561350"/>
                    <a:gd name="connsiteX17" fmla="*/ 153225 w 2076232"/>
                    <a:gd name="connsiteY17" fmla="*/ 1071146 h 2561350"/>
                    <a:gd name="connsiteX18" fmla="*/ 106805 w 2076232"/>
                    <a:gd name="connsiteY18" fmla="*/ 382371 h 2561350"/>
                    <a:gd name="connsiteX19" fmla="*/ 824595 w 2076232"/>
                    <a:gd name="connsiteY19" fmla="*/ 389002 h 2561350"/>
                    <a:gd name="connsiteX20" fmla="*/ 789691 w 2076232"/>
                    <a:gd name="connsiteY20" fmla="*/ 283670 h 2561350"/>
                    <a:gd name="connsiteX21" fmla="*/ 1025434 w 2076232"/>
                    <a:gd name="connsiteY21" fmla="*/ 3 h 2561350"/>
                    <a:gd name="connsiteX0" fmla="*/ 1025434 w 2077711"/>
                    <a:gd name="connsiteY0" fmla="*/ 3 h 2561350"/>
                    <a:gd name="connsiteX1" fmla="*/ 1239747 w 2077711"/>
                    <a:gd name="connsiteY1" fmla="*/ 286050 h 2561350"/>
                    <a:gd name="connsiteX2" fmla="*/ 1217611 w 2077711"/>
                    <a:gd name="connsiteY2" fmla="*/ 389002 h 2561350"/>
                    <a:gd name="connsiteX3" fmla="*/ 1968899 w 2077711"/>
                    <a:gd name="connsiteY3" fmla="*/ 369108 h 2561350"/>
                    <a:gd name="connsiteX4" fmla="*/ 1949005 w 2077711"/>
                    <a:gd name="connsiteY4" fmla="*/ 1063389 h 2561350"/>
                    <a:gd name="connsiteX5" fmla="*/ 1859687 w 2077711"/>
                    <a:gd name="connsiteY5" fmla="*/ 1037347 h 2561350"/>
                    <a:gd name="connsiteX6" fmla="*/ 1857307 w 2077711"/>
                    <a:gd name="connsiteY6" fmla="*/ 1487403 h 2561350"/>
                    <a:gd name="connsiteX7" fmla="*/ 1995425 w 2077711"/>
                    <a:gd name="connsiteY7" fmla="*/ 1456260 h 2561350"/>
                    <a:gd name="connsiteX8" fmla="*/ 1949005 w 2077711"/>
                    <a:gd name="connsiteY8" fmla="*/ 2167002 h 2561350"/>
                    <a:gd name="connsiteX9" fmla="*/ 1219874 w 2077711"/>
                    <a:gd name="connsiteY9" fmla="*/ 2167002 h 2561350"/>
                    <a:gd name="connsiteX10" fmla="*/ 1239747 w 2077711"/>
                    <a:gd name="connsiteY10" fmla="*/ 2275300 h 2561350"/>
                    <a:gd name="connsiteX11" fmla="*/ 789691 w 2077711"/>
                    <a:gd name="connsiteY11" fmla="*/ 2277680 h 2561350"/>
                    <a:gd name="connsiteX12" fmla="*/ 819624 w 2077711"/>
                    <a:gd name="connsiteY12" fmla="*/ 2167002 h 2561350"/>
                    <a:gd name="connsiteX13" fmla="*/ 153225 w 2077711"/>
                    <a:gd name="connsiteY13" fmla="*/ 2167002 h 2561350"/>
                    <a:gd name="connsiteX14" fmla="*/ 153225 w 2077711"/>
                    <a:gd name="connsiteY14" fmla="*/ 1458174 h 2561350"/>
                    <a:gd name="connsiteX15" fmla="*/ 248224 w 2077711"/>
                    <a:gd name="connsiteY15" fmla="*/ 1495354 h 2561350"/>
                    <a:gd name="connsiteX16" fmla="*/ 245844 w 2077711"/>
                    <a:gd name="connsiteY16" fmla="*/ 1045298 h 2561350"/>
                    <a:gd name="connsiteX17" fmla="*/ 153225 w 2077711"/>
                    <a:gd name="connsiteY17" fmla="*/ 1071146 h 2561350"/>
                    <a:gd name="connsiteX18" fmla="*/ 106805 w 2077711"/>
                    <a:gd name="connsiteY18" fmla="*/ 382371 h 2561350"/>
                    <a:gd name="connsiteX19" fmla="*/ 824595 w 2077711"/>
                    <a:gd name="connsiteY19" fmla="*/ 389002 h 2561350"/>
                    <a:gd name="connsiteX20" fmla="*/ 789691 w 2077711"/>
                    <a:gd name="connsiteY20" fmla="*/ 283670 h 2561350"/>
                    <a:gd name="connsiteX21" fmla="*/ 1025434 w 2077711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57307 w 2082173"/>
                    <a:gd name="connsiteY6" fmla="*/ 1487403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57307 w 2082173"/>
                    <a:gd name="connsiteY6" fmla="*/ 1487403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1331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1331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13436 w 2082173"/>
                    <a:gd name="connsiteY14" fmla="*/ 1511225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38495 w 2095234"/>
                    <a:gd name="connsiteY0" fmla="*/ 3 h 2561350"/>
                    <a:gd name="connsiteX1" fmla="*/ 1252808 w 2095234"/>
                    <a:gd name="connsiteY1" fmla="*/ 286050 h 2561350"/>
                    <a:gd name="connsiteX2" fmla="*/ 1230672 w 2095234"/>
                    <a:gd name="connsiteY2" fmla="*/ 389002 h 2561350"/>
                    <a:gd name="connsiteX3" fmla="*/ 1981960 w 2095234"/>
                    <a:gd name="connsiteY3" fmla="*/ 369108 h 2561350"/>
                    <a:gd name="connsiteX4" fmla="*/ 1975328 w 2095234"/>
                    <a:gd name="connsiteY4" fmla="*/ 1096546 h 2561350"/>
                    <a:gd name="connsiteX5" fmla="*/ 1872748 w 2095234"/>
                    <a:gd name="connsiteY5" fmla="*/ 1037347 h 2561350"/>
                    <a:gd name="connsiteX6" fmla="*/ 1857106 w 2095234"/>
                    <a:gd name="connsiteY6" fmla="*/ 1520560 h 2561350"/>
                    <a:gd name="connsiteX7" fmla="*/ 2008486 w 2095234"/>
                    <a:gd name="connsiteY7" fmla="*/ 1456260 h 2561350"/>
                    <a:gd name="connsiteX8" fmla="*/ 1962066 w 2095234"/>
                    <a:gd name="connsiteY8" fmla="*/ 2180265 h 2561350"/>
                    <a:gd name="connsiteX9" fmla="*/ 1232935 w 2095234"/>
                    <a:gd name="connsiteY9" fmla="*/ 2167002 h 2561350"/>
                    <a:gd name="connsiteX10" fmla="*/ 1252808 w 2095234"/>
                    <a:gd name="connsiteY10" fmla="*/ 2275300 h 2561350"/>
                    <a:gd name="connsiteX11" fmla="*/ 802752 w 2095234"/>
                    <a:gd name="connsiteY11" fmla="*/ 2277680 h 2561350"/>
                    <a:gd name="connsiteX12" fmla="*/ 832685 w 2095234"/>
                    <a:gd name="connsiteY12" fmla="*/ 2167002 h 2561350"/>
                    <a:gd name="connsiteX13" fmla="*/ 139760 w 2095234"/>
                    <a:gd name="connsiteY13" fmla="*/ 2200159 h 2561350"/>
                    <a:gd name="connsiteX14" fmla="*/ 119866 w 2095234"/>
                    <a:gd name="connsiteY14" fmla="*/ 1497962 h 2561350"/>
                    <a:gd name="connsiteX15" fmla="*/ 281179 w 2095234"/>
                    <a:gd name="connsiteY15" fmla="*/ 1561668 h 2561350"/>
                    <a:gd name="connsiteX16" fmla="*/ 258905 w 2095234"/>
                    <a:gd name="connsiteY16" fmla="*/ 1045298 h 2561350"/>
                    <a:gd name="connsiteX17" fmla="*/ 146392 w 2095234"/>
                    <a:gd name="connsiteY17" fmla="*/ 1091040 h 2561350"/>
                    <a:gd name="connsiteX18" fmla="*/ 119866 w 2095234"/>
                    <a:gd name="connsiteY18" fmla="*/ 382371 h 2561350"/>
                    <a:gd name="connsiteX19" fmla="*/ 837656 w 2095234"/>
                    <a:gd name="connsiteY19" fmla="*/ 389002 h 2561350"/>
                    <a:gd name="connsiteX20" fmla="*/ 802752 w 2095234"/>
                    <a:gd name="connsiteY20" fmla="*/ 283670 h 2561350"/>
                    <a:gd name="connsiteX21" fmla="*/ 1038495 w 2095234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19868 w 2076607"/>
                    <a:gd name="connsiteY0" fmla="*/ 3 h 2561350"/>
                    <a:gd name="connsiteX1" fmla="*/ 1234181 w 2076607"/>
                    <a:gd name="connsiteY1" fmla="*/ 286050 h 2561350"/>
                    <a:gd name="connsiteX2" fmla="*/ 1212045 w 2076607"/>
                    <a:gd name="connsiteY2" fmla="*/ 389002 h 2561350"/>
                    <a:gd name="connsiteX3" fmla="*/ 1963333 w 2076607"/>
                    <a:gd name="connsiteY3" fmla="*/ 369108 h 2561350"/>
                    <a:gd name="connsiteX4" fmla="*/ 1956701 w 2076607"/>
                    <a:gd name="connsiteY4" fmla="*/ 1096546 h 2561350"/>
                    <a:gd name="connsiteX5" fmla="*/ 1854121 w 2076607"/>
                    <a:gd name="connsiteY5" fmla="*/ 1037347 h 2561350"/>
                    <a:gd name="connsiteX6" fmla="*/ 1838479 w 2076607"/>
                    <a:gd name="connsiteY6" fmla="*/ 1520560 h 2561350"/>
                    <a:gd name="connsiteX7" fmla="*/ 1989859 w 2076607"/>
                    <a:gd name="connsiteY7" fmla="*/ 1456260 h 2561350"/>
                    <a:gd name="connsiteX8" fmla="*/ 1943439 w 2076607"/>
                    <a:gd name="connsiteY8" fmla="*/ 2180265 h 2561350"/>
                    <a:gd name="connsiteX9" fmla="*/ 1214308 w 2076607"/>
                    <a:gd name="connsiteY9" fmla="*/ 2167002 h 2561350"/>
                    <a:gd name="connsiteX10" fmla="*/ 1234181 w 2076607"/>
                    <a:gd name="connsiteY10" fmla="*/ 2275300 h 2561350"/>
                    <a:gd name="connsiteX11" fmla="*/ 784125 w 2076607"/>
                    <a:gd name="connsiteY11" fmla="*/ 2277680 h 2561350"/>
                    <a:gd name="connsiteX12" fmla="*/ 814058 w 2076607"/>
                    <a:gd name="connsiteY12" fmla="*/ 2167002 h 2561350"/>
                    <a:gd name="connsiteX13" fmla="*/ 121133 w 2076607"/>
                    <a:gd name="connsiteY13" fmla="*/ 2200159 h 2561350"/>
                    <a:gd name="connsiteX14" fmla="*/ 101239 w 2076607"/>
                    <a:gd name="connsiteY14" fmla="*/ 1497962 h 2561350"/>
                    <a:gd name="connsiteX15" fmla="*/ 262552 w 2076607"/>
                    <a:gd name="connsiteY15" fmla="*/ 1561668 h 2561350"/>
                    <a:gd name="connsiteX16" fmla="*/ 240278 w 2076607"/>
                    <a:gd name="connsiteY16" fmla="*/ 1045298 h 2561350"/>
                    <a:gd name="connsiteX17" fmla="*/ 101239 w 2076607"/>
                    <a:gd name="connsiteY17" fmla="*/ 382371 h 2561350"/>
                    <a:gd name="connsiteX18" fmla="*/ 819029 w 2076607"/>
                    <a:gd name="connsiteY18" fmla="*/ 389002 h 2561350"/>
                    <a:gd name="connsiteX19" fmla="*/ 784125 w 2076607"/>
                    <a:gd name="connsiteY19" fmla="*/ 283670 h 2561350"/>
                    <a:gd name="connsiteX20" fmla="*/ 1019868 w 2076607"/>
                    <a:gd name="connsiteY20" fmla="*/ 3 h 2561350"/>
                    <a:gd name="connsiteX0" fmla="*/ 1019868 w 2076607"/>
                    <a:gd name="connsiteY0" fmla="*/ 3 h 2561350"/>
                    <a:gd name="connsiteX1" fmla="*/ 1234181 w 2076607"/>
                    <a:gd name="connsiteY1" fmla="*/ 286050 h 2561350"/>
                    <a:gd name="connsiteX2" fmla="*/ 1212045 w 2076607"/>
                    <a:gd name="connsiteY2" fmla="*/ 389002 h 2561350"/>
                    <a:gd name="connsiteX3" fmla="*/ 1963333 w 2076607"/>
                    <a:gd name="connsiteY3" fmla="*/ 369108 h 2561350"/>
                    <a:gd name="connsiteX4" fmla="*/ 1956701 w 2076607"/>
                    <a:gd name="connsiteY4" fmla="*/ 1096546 h 2561350"/>
                    <a:gd name="connsiteX5" fmla="*/ 1854121 w 2076607"/>
                    <a:gd name="connsiteY5" fmla="*/ 1037347 h 2561350"/>
                    <a:gd name="connsiteX6" fmla="*/ 1838479 w 2076607"/>
                    <a:gd name="connsiteY6" fmla="*/ 1520560 h 2561350"/>
                    <a:gd name="connsiteX7" fmla="*/ 1989859 w 2076607"/>
                    <a:gd name="connsiteY7" fmla="*/ 1456260 h 2561350"/>
                    <a:gd name="connsiteX8" fmla="*/ 1943439 w 2076607"/>
                    <a:gd name="connsiteY8" fmla="*/ 2180265 h 2561350"/>
                    <a:gd name="connsiteX9" fmla="*/ 1214308 w 2076607"/>
                    <a:gd name="connsiteY9" fmla="*/ 2167002 h 2561350"/>
                    <a:gd name="connsiteX10" fmla="*/ 1234181 w 2076607"/>
                    <a:gd name="connsiteY10" fmla="*/ 2275300 h 2561350"/>
                    <a:gd name="connsiteX11" fmla="*/ 784125 w 2076607"/>
                    <a:gd name="connsiteY11" fmla="*/ 2277680 h 2561350"/>
                    <a:gd name="connsiteX12" fmla="*/ 814058 w 2076607"/>
                    <a:gd name="connsiteY12" fmla="*/ 2167002 h 2561350"/>
                    <a:gd name="connsiteX13" fmla="*/ 121133 w 2076607"/>
                    <a:gd name="connsiteY13" fmla="*/ 2200159 h 2561350"/>
                    <a:gd name="connsiteX14" fmla="*/ 101239 w 2076607"/>
                    <a:gd name="connsiteY14" fmla="*/ 1497962 h 2561350"/>
                    <a:gd name="connsiteX15" fmla="*/ 262552 w 2076607"/>
                    <a:gd name="connsiteY15" fmla="*/ 1561668 h 2561350"/>
                    <a:gd name="connsiteX16" fmla="*/ 240278 w 2076607"/>
                    <a:gd name="connsiteY16" fmla="*/ 1045298 h 2561350"/>
                    <a:gd name="connsiteX17" fmla="*/ 136388 w 2076607"/>
                    <a:gd name="connsiteY17" fmla="*/ 727479 h 2561350"/>
                    <a:gd name="connsiteX18" fmla="*/ 101239 w 2076607"/>
                    <a:gd name="connsiteY18" fmla="*/ 382371 h 2561350"/>
                    <a:gd name="connsiteX19" fmla="*/ 819029 w 2076607"/>
                    <a:gd name="connsiteY19" fmla="*/ 389002 h 2561350"/>
                    <a:gd name="connsiteX20" fmla="*/ 784125 w 2076607"/>
                    <a:gd name="connsiteY20" fmla="*/ 283670 h 2561350"/>
                    <a:gd name="connsiteX21" fmla="*/ 1019868 w 2076607"/>
                    <a:gd name="connsiteY21" fmla="*/ 3 h 2561350"/>
                    <a:gd name="connsiteX0" fmla="*/ 1030195 w 2086934"/>
                    <a:gd name="connsiteY0" fmla="*/ 3 h 2561350"/>
                    <a:gd name="connsiteX1" fmla="*/ 1244508 w 2086934"/>
                    <a:gd name="connsiteY1" fmla="*/ 286050 h 2561350"/>
                    <a:gd name="connsiteX2" fmla="*/ 1222372 w 2086934"/>
                    <a:gd name="connsiteY2" fmla="*/ 389002 h 2561350"/>
                    <a:gd name="connsiteX3" fmla="*/ 1973660 w 2086934"/>
                    <a:gd name="connsiteY3" fmla="*/ 369108 h 2561350"/>
                    <a:gd name="connsiteX4" fmla="*/ 1967028 w 2086934"/>
                    <a:gd name="connsiteY4" fmla="*/ 1096546 h 2561350"/>
                    <a:gd name="connsiteX5" fmla="*/ 1864448 w 2086934"/>
                    <a:gd name="connsiteY5" fmla="*/ 1037347 h 2561350"/>
                    <a:gd name="connsiteX6" fmla="*/ 1848806 w 2086934"/>
                    <a:gd name="connsiteY6" fmla="*/ 1520560 h 2561350"/>
                    <a:gd name="connsiteX7" fmla="*/ 2000186 w 2086934"/>
                    <a:gd name="connsiteY7" fmla="*/ 1456260 h 2561350"/>
                    <a:gd name="connsiteX8" fmla="*/ 1953766 w 2086934"/>
                    <a:gd name="connsiteY8" fmla="*/ 2180265 h 2561350"/>
                    <a:gd name="connsiteX9" fmla="*/ 1224635 w 2086934"/>
                    <a:gd name="connsiteY9" fmla="*/ 2167002 h 2561350"/>
                    <a:gd name="connsiteX10" fmla="*/ 1244508 w 2086934"/>
                    <a:gd name="connsiteY10" fmla="*/ 2275300 h 2561350"/>
                    <a:gd name="connsiteX11" fmla="*/ 794452 w 2086934"/>
                    <a:gd name="connsiteY11" fmla="*/ 2277680 h 2561350"/>
                    <a:gd name="connsiteX12" fmla="*/ 824385 w 2086934"/>
                    <a:gd name="connsiteY12" fmla="*/ 2167002 h 2561350"/>
                    <a:gd name="connsiteX13" fmla="*/ 131460 w 2086934"/>
                    <a:gd name="connsiteY13" fmla="*/ 2200159 h 2561350"/>
                    <a:gd name="connsiteX14" fmla="*/ 111566 w 2086934"/>
                    <a:gd name="connsiteY14" fmla="*/ 1497962 h 2561350"/>
                    <a:gd name="connsiteX15" fmla="*/ 272879 w 2086934"/>
                    <a:gd name="connsiteY15" fmla="*/ 1561668 h 2561350"/>
                    <a:gd name="connsiteX16" fmla="*/ 250605 w 2086934"/>
                    <a:gd name="connsiteY16" fmla="*/ 1045298 h 2561350"/>
                    <a:gd name="connsiteX17" fmla="*/ 9943 w 2086934"/>
                    <a:gd name="connsiteY17" fmla="*/ 1018431 h 2561350"/>
                    <a:gd name="connsiteX18" fmla="*/ 111566 w 2086934"/>
                    <a:gd name="connsiteY18" fmla="*/ 382371 h 2561350"/>
                    <a:gd name="connsiteX19" fmla="*/ 829356 w 2086934"/>
                    <a:gd name="connsiteY19" fmla="*/ 389002 h 2561350"/>
                    <a:gd name="connsiteX20" fmla="*/ 794452 w 2086934"/>
                    <a:gd name="connsiteY20" fmla="*/ 283670 h 2561350"/>
                    <a:gd name="connsiteX21" fmla="*/ 1030195 w 2086934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270566 w 2084621"/>
                    <a:gd name="connsiteY14" fmla="*/ 1561668 h 2561350"/>
                    <a:gd name="connsiteX15" fmla="*/ 248292 w 2084621"/>
                    <a:gd name="connsiteY15" fmla="*/ 1045298 h 2561350"/>
                    <a:gd name="connsiteX16" fmla="*/ 7630 w 2084621"/>
                    <a:gd name="connsiteY16" fmla="*/ 1018431 h 2561350"/>
                    <a:gd name="connsiteX17" fmla="*/ 109253 w 2084621"/>
                    <a:gd name="connsiteY17" fmla="*/ 382371 h 2561350"/>
                    <a:gd name="connsiteX18" fmla="*/ 827043 w 2084621"/>
                    <a:gd name="connsiteY18" fmla="*/ 389002 h 2561350"/>
                    <a:gd name="connsiteX19" fmla="*/ 792139 w 2084621"/>
                    <a:gd name="connsiteY19" fmla="*/ 283670 h 2561350"/>
                    <a:gd name="connsiteX20" fmla="*/ 1027882 w 2084621"/>
                    <a:gd name="connsiteY20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76730 w 2084621"/>
                    <a:gd name="connsiteY14" fmla="*/ 1866419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33820 w 2090559"/>
                    <a:gd name="connsiteY0" fmla="*/ 3 h 2561350"/>
                    <a:gd name="connsiteX1" fmla="*/ 1248133 w 2090559"/>
                    <a:gd name="connsiteY1" fmla="*/ 286050 h 2561350"/>
                    <a:gd name="connsiteX2" fmla="*/ 1225997 w 2090559"/>
                    <a:gd name="connsiteY2" fmla="*/ 389002 h 2561350"/>
                    <a:gd name="connsiteX3" fmla="*/ 1977285 w 2090559"/>
                    <a:gd name="connsiteY3" fmla="*/ 369108 h 2561350"/>
                    <a:gd name="connsiteX4" fmla="*/ 1970653 w 2090559"/>
                    <a:gd name="connsiteY4" fmla="*/ 1096546 h 2561350"/>
                    <a:gd name="connsiteX5" fmla="*/ 1868073 w 2090559"/>
                    <a:gd name="connsiteY5" fmla="*/ 1037347 h 2561350"/>
                    <a:gd name="connsiteX6" fmla="*/ 1852431 w 2090559"/>
                    <a:gd name="connsiteY6" fmla="*/ 1520560 h 2561350"/>
                    <a:gd name="connsiteX7" fmla="*/ 2003811 w 2090559"/>
                    <a:gd name="connsiteY7" fmla="*/ 1456260 h 2561350"/>
                    <a:gd name="connsiteX8" fmla="*/ 1957391 w 2090559"/>
                    <a:gd name="connsiteY8" fmla="*/ 2180265 h 2561350"/>
                    <a:gd name="connsiteX9" fmla="*/ 1228260 w 2090559"/>
                    <a:gd name="connsiteY9" fmla="*/ 2167002 h 2561350"/>
                    <a:gd name="connsiteX10" fmla="*/ 1248133 w 2090559"/>
                    <a:gd name="connsiteY10" fmla="*/ 2275300 h 2561350"/>
                    <a:gd name="connsiteX11" fmla="*/ 798077 w 2090559"/>
                    <a:gd name="connsiteY11" fmla="*/ 2277680 h 2561350"/>
                    <a:gd name="connsiteX12" fmla="*/ 828010 w 2090559"/>
                    <a:gd name="connsiteY12" fmla="*/ 2167002 h 2561350"/>
                    <a:gd name="connsiteX13" fmla="*/ 135085 w 2090559"/>
                    <a:gd name="connsiteY13" fmla="*/ 2200159 h 2561350"/>
                    <a:gd name="connsiteX14" fmla="*/ 6108 w 2090559"/>
                    <a:gd name="connsiteY14" fmla="*/ 1657531 h 2561350"/>
                    <a:gd name="connsiteX15" fmla="*/ 276504 w 2090559"/>
                    <a:gd name="connsiteY15" fmla="*/ 1561668 h 2561350"/>
                    <a:gd name="connsiteX16" fmla="*/ 254230 w 2090559"/>
                    <a:gd name="connsiteY16" fmla="*/ 1045298 h 2561350"/>
                    <a:gd name="connsiteX17" fmla="*/ 13568 w 2090559"/>
                    <a:gd name="connsiteY17" fmla="*/ 1018431 h 2561350"/>
                    <a:gd name="connsiteX18" fmla="*/ 115191 w 2090559"/>
                    <a:gd name="connsiteY18" fmla="*/ 382371 h 2561350"/>
                    <a:gd name="connsiteX19" fmla="*/ 832981 w 2090559"/>
                    <a:gd name="connsiteY19" fmla="*/ 389002 h 2561350"/>
                    <a:gd name="connsiteX20" fmla="*/ 798077 w 2090559"/>
                    <a:gd name="connsiteY20" fmla="*/ 283670 h 2561350"/>
                    <a:gd name="connsiteX21" fmla="*/ 1033820 w 2090559"/>
                    <a:gd name="connsiteY21" fmla="*/ 3 h 2561350"/>
                    <a:gd name="connsiteX0" fmla="*/ 1032856 w 2089595"/>
                    <a:gd name="connsiteY0" fmla="*/ 3 h 2561350"/>
                    <a:gd name="connsiteX1" fmla="*/ 1247169 w 2089595"/>
                    <a:gd name="connsiteY1" fmla="*/ 286050 h 2561350"/>
                    <a:gd name="connsiteX2" fmla="*/ 1225033 w 2089595"/>
                    <a:gd name="connsiteY2" fmla="*/ 389002 h 2561350"/>
                    <a:gd name="connsiteX3" fmla="*/ 1976321 w 2089595"/>
                    <a:gd name="connsiteY3" fmla="*/ 369108 h 2561350"/>
                    <a:gd name="connsiteX4" fmla="*/ 1969689 w 2089595"/>
                    <a:gd name="connsiteY4" fmla="*/ 1096546 h 2561350"/>
                    <a:gd name="connsiteX5" fmla="*/ 1867109 w 2089595"/>
                    <a:gd name="connsiteY5" fmla="*/ 1037347 h 2561350"/>
                    <a:gd name="connsiteX6" fmla="*/ 1851467 w 2089595"/>
                    <a:gd name="connsiteY6" fmla="*/ 1520560 h 2561350"/>
                    <a:gd name="connsiteX7" fmla="*/ 2002847 w 2089595"/>
                    <a:gd name="connsiteY7" fmla="*/ 1456260 h 2561350"/>
                    <a:gd name="connsiteX8" fmla="*/ 1956427 w 2089595"/>
                    <a:gd name="connsiteY8" fmla="*/ 2180265 h 2561350"/>
                    <a:gd name="connsiteX9" fmla="*/ 1227296 w 2089595"/>
                    <a:gd name="connsiteY9" fmla="*/ 2167002 h 2561350"/>
                    <a:gd name="connsiteX10" fmla="*/ 1247169 w 2089595"/>
                    <a:gd name="connsiteY10" fmla="*/ 2275300 h 2561350"/>
                    <a:gd name="connsiteX11" fmla="*/ 797113 w 2089595"/>
                    <a:gd name="connsiteY11" fmla="*/ 2277680 h 2561350"/>
                    <a:gd name="connsiteX12" fmla="*/ 827046 w 2089595"/>
                    <a:gd name="connsiteY12" fmla="*/ 2167002 h 2561350"/>
                    <a:gd name="connsiteX13" fmla="*/ 134121 w 2089595"/>
                    <a:gd name="connsiteY13" fmla="*/ 2200159 h 2561350"/>
                    <a:gd name="connsiteX14" fmla="*/ 5144 w 2089595"/>
                    <a:gd name="connsiteY14" fmla="*/ 1657531 h 2561350"/>
                    <a:gd name="connsiteX15" fmla="*/ 275540 w 2089595"/>
                    <a:gd name="connsiteY15" fmla="*/ 1561668 h 2561350"/>
                    <a:gd name="connsiteX16" fmla="*/ 253266 w 2089595"/>
                    <a:gd name="connsiteY16" fmla="*/ 1045298 h 2561350"/>
                    <a:gd name="connsiteX17" fmla="*/ 12604 w 2089595"/>
                    <a:gd name="connsiteY17" fmla="*/ 1018431 h 2561350"/>
                    <a:gd name="connsiteX18" fmla="*/ 114227 w 2089595"/>
                    <a:gd name="connsiteY18" fmla="*/ 382371 h 2561350"/>
                    <a:gd name="connsiteX19" fmla="*/ 832017 w 2089595"/>
                    <a:gd name="connsiteY19" fmla="*/ 389002 h 2561350"/>
                    <a:gd name="connsiteX20" fmla="*/ 797113 w 2089595"/>
                    <a:gd name="connsiteY20" fmla="*/ 283670 h 2561350"/>
                    <a:gd name="connsiteX21" fmla="*/ 1032856 w 2089595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1863015 w 2081039"/>
                    <a:gd name="connsiteY4" fmla="*/ 1037347 h 2561350"/>
                    <a:gd name="connsiteX5" fmla="*/ 1847373 w 2081039"/>
                    <a:gd name="connsiteY5" fmla="*/ 1520560 h 2561350"/>
                    <a:gd name="connsiteX6" fmla="*/ 1998753 w 2081039"/>
                    <a:gd name="connsiteY6" fmla="*/ 1456260 h 2561350"/>
                    <a:gd name="connsiteX7" fmla="*/ 1952333 w 2081039"/>
                    <a:gd name="connsiteY7" fmla="*/ 2180265 h 2561350"/>
                    <a:gd name="connsiteX8" fmla="*/ 1223202 w 2081039"/>
                    <a:gd name="connsiteY8" fmla="*/ 2167002 h 2561350"/>
                    <a:gd name="connsiteX9" fmla="*/ 1243075 w 2081039"/>
                    <a:gd name="connsiteY9" fmla="*/ 2275300 h 2561350"/>
                    <a:gd name="connsiteX10" fmla="*/ 793019 w 2081039"/>
                    <a:gd name="connsiteY10" fmla="*/ 2277680 h 2561350"/>
                    <a:gd name="connsiteX11" fmla="*/ 822952 w 2081039"/>
                    <a:gd name="connsiteY11" fmla="*/ 2167002 h 2561350"/>
                    <a:gd name="connsiteX12" fmla="*/ 130027 w 2081039"/>
                    <a:gd name="connsiteY12" fmla="*/ 2200159 h 2561350"/>
                    <a:gd name="connsiteX13" fmla="*/ 1050 w 2081039"/>
                    <a:gd name="connsiteY13" fmla="*/ 1657531 h 2561350"/>
                    <a:gd name="connsiteX14" fmla="*/ 271446 w 2081039"/>
                    <a:gd name="connsiteY14" fmla="*/ 1561668 h 2561350"/>
                    <a:gd name="connsiteX15" fmla="*/ 249172 w 2081039"/>
                    <a:gd name="connsiteY15" fmla="*/ 1045298 h 2561350"/>
                    <a:gd name="connsiteX16" fmla="*/ 8510 w 2081039"/>
                    <a:gd name="connsiteY16" fmla="*/ 1018431 h 2561350"/>
                    <a:gd name="connsiteX17" fmla="*/ 110133 w 2081039"/>
                    <a:gd name="connsiteY17" fmla="*/ 382371 h 2561350"/>
                    <a:gd name="connsiteX18" fmla="*/ 827923 w 2081039"/>
                    <a:gd name="connsiteY18" fmla="*/ 389002 h 2561350"/>
                    <a:gd name="connsiteX19" fmla="*/ 793019 w 2081039"/>
                    <a:gd name="connsiteY19" fmla="*/ 283670 h 2561350"/>
                    <a:gd name="connsiteX20" fmla="*/ 1028762 w 2081039"/>
                    <a:gd name="connsiteY20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1933270 w 2081039"/>
                    <a:gd name="connsiteY4" fmla="*/ 764780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7307 w 2081039"/>
                    <a:gd name="connsiteY3" fmla="*/ 371595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7307 w 2081039"/>
                    <a:gd name="connsiteY3" fmla="*/ 371595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9793 w 2081039"/>
                    <a:gd name="connsiteY3" fmla="*/ 36164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9793 w 2081039"/>
                    <a:gd name="connsiteY3" fmla="*/ 36164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1952333 w 2072429"/>
                    <a:gd name="connsiteY7" fmla="*/ 2180265 h 2561350"/>
                    <a:gd name="connsiteX8" fmla="*/ 1223202 w 2072429"/>
                    <a:gd name="connsiteY8" fmla="*/ 2167002 h 2561350"/>
                    <a:gd name="connsiteX9" fmla="*/ 1243075 w 2072429"/>
                    <a:gd name="connsiteY9" fmla="*/ 2275300 h 2561350"/>
                    <a:gd name="connsiteX10" fmla="*/ 793019 w 2072429"/>
                    <a:gd name="connsiteY10" fmla="*/ 2277680 h 2561350"/>
                    <a:gd name="connsiteX11" fmla="*/ 822952 w 2072429"/>
                    <a:gd name="connsiteY11" fmla="*/ 2167002 h 2561350"/>
                    <a:gd name="connsiteX12" fmla="*/ 130027 w 2072429"/>
                    <a:gd name="connsiteY12" fmla="*/ 2200159 h 2561350"/>
                    <a:gd name="connsiteX13" fmla="*/ 1050 w 2072429"/>
                    <a:gd name="connsiteY13" fmla="*/ 1657531 h 2561350"/>
                    <a:gd name="connsiteX14" fmla="*/ 271446 w 2072429"/>
                    <a:gd name="connsiteY14" fmla="*/ 1561668 h 2561350"/>
                    <a:gd name="connsiteX15" fmla="*/ 249172 w 2072429"/>
                    <a:gd name="connsiteY15" fmla="*/ 1045298 h 2561350"/>
                    <a:gd name="connsiteX16" fmla="*/ 8510 w 2072429"/>
                    <a:gd name="connsiteY16" fmla="*/ 1018431 h 2561350"/>
                    <a:gd name="connsiteX17" fmla="*/ 110133 w 2072429"/>
                    <a:gd name="connsiteY17" fmla="*/ 382371 h 2561350"/>
                    <a:gd name="connsiteX18" fmla="*/ 827923 w 2072429"/>
                    <a:gd name="connsiteY18" fmla="*/ 389002 h 2561350"/>
                    <a:gd name="connsiteX19" fmla="*/ 793019 w 2072429"/>
                    <a:gd name="connsiteY19" fmla="*/ 283670 h 2561350"/>
                    <a:gd name="connsiteX20" fmla="*/ 1028762 w 2072429"/>
                    <a:gd name="connsiteY20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1890996 w 2072429"/>
                    <a:gd name="connsiteY7" fmla="*/ 1722186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47373 w 2072429"/>
                    <a:gd name="connsiteY5" fmla="*/ 1535481 h 2561350"/>
                    <a:gd name="connsiteX6" fmla="*/ 2065070 w 2072429"/>
                    <a:gd name="connsiteY6" fmla="*/ 1597847 h 2561350"/>
                    <a:gd name="connsiteX7" fmla="*/ 1952333 w 2072429"/>
                    <a:gd name="connsiteY7" fmla="*/ 2180265 h 2561350"/>
                    <a:gd name="connsiteX8" fmla="*/ 1223202 w 2072429"/>
                    <a:gd name="connsiteY8" fmla="*/ 2167002 h 2561350"/>
                    <a:gd name="connsiteX9" fmla="*/ 1243075 w 2072429"/>
                    <a:gd name="connsiteY9" fmla="*/ 2275300 h 2561350"/>
                    <a:gd name="connsiteX10" fmla="*/ 793019 w 2072429"/>
                    <a:gd name="connsiteY10" fmla="*/ 2277680 h 2561350"/>
                    <a:gd name="connsiteX11" fmla="*/ 822952 w 2072429"/>
                    <a:gd name="connsiteY11" fmla="*/ 2167002 h 2561350"/>
                    <a:gd name="connsiteX12" fmla="*/ 130027 w 2072429"/>
                    <a:gd name="connsiteY12" fmla="*/ 2200159 h 2561350"/>
                    <a:gd name="connsiteX13" fmla="*/ 1050 w 2072429"/>
                    <a:gd name="connsiteY13" fmla="*/ 1657531 h 2561350"/>
                    <a:gd name="connsiteX14" fmla="*/ 271446 w 2072429"/>
                    <a:gd name="connsiteY14" fmla="*/ 1561668 h 2561350"/>
                    <a:gd name="connsiteX15" fmla="*/ 249172 w 2072429"/>
                    <a:gd name="connsiteY15" fmla="*/ 1045298 h 2561350"/>
                    <a:gd name="connsiteX16" fmla="*/ 8510 w 2072429"/>
                    <a:gd name="connsiteY16" fmla="*/ 1018431 h 2561350"/>
                    <a:gd name="connsiteX17" fmla="*/ 110133 w 2072429"/>
                    <a:gd name="connsiteY17" fmla="*/ 382371 h 2561350"/>
                    <a:gd name="connsiteX18" fmla="*/ 827923 w 2072429"/>
                    <a:gd name="connsiteY18" fmla="*/ 389002 h 2561350"/>
                    <a:gd name="connsiteX19" fmla="*/ 793019 w 2072429"/>
                    <a:gd name="connsiteY19" fmla="*/ 283670 h 2561350"/>
                    <a:gd name="connsiteX20" fmla="*/ 1028762 w 2072429"/>
                    <a:gd name="connsiteY20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997927 w 2072429"/>
                    <a:gd name="connsiteY5" fmla="*/ 118007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1048 w 2072429"/>
                    <a:gd name="connsiteY5" fmla="*/ 1030865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1048 w 2072429"/>
                    <a:gd name="connsiteY5" fmla="*/ 1030865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793019 w 2069564"/>
                    <a:gd name="connsiteY19" fmla="*/ 283670 h 2561350"/>
                    <a:gd name="connsiteX20" fmla="*/ 1028762 w 2069564"/>
                    <a:gd name="connsiteY20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563086 w 2069564"/>
                    <a:gd name="connsiteY19" fmla="*/ 303875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62557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62557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62557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62557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62557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69936 h 2561350"/>
                    <a:gd name="connsiteX19" fmla="*/ 657583 w 2069564"/>
                    <a:gd name="connsiteY19" fmla="*/ 487896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2604"/>
                    <a:gd name="connsiteX1" fmla="*/ 1243075 w 2069564"/>
                    <a:gd name="connsiteY1" fmla="*/ 286050 h 2562604"/>
                    <a:gd name="connsiteX2" fmla="*/ 1220939 w 2069564"/>
                    <a:gd name="connsiteY2" fmla="*/ 389002 h 2562604"/>
                    <a:gd name="connsiteX3" fmla="*/ 1959793 w 2069564"/>
                    <a:gd name="connsiteY3" fmla="*/ 361648 h 2562604"/>
                    <a:gd name="connsiteX4" fmla="*/ 2067556 w 2069564"/>
                    <a:gd name="connsiteY4" fmla="*/ 961234 h 2562604"/>
                    <a:gd name="connsiteX5" fmla="*/ 1881048 w 2069564"/>
                    <a:gd name="connsiteY5" fmla="*/ 1030865 h 2562604"/>
                    <a:gd name="connsiteX6" fmla="*/ 1847373 w 2069564"/>
                    <a:gd name="connsiteY6" fmla="*/ 1535481 h 2562604"/>
                    <a:gd name="connsiteX7" fmla="*/ 2065070 w 2069564"/>
                    <a:gd name="connsiteY7" fmla="*/ 1597847 h 2562604"/>
                    <a:gd name="connsiteX8" fmla="*/ 1952333 w 2069564"/>
                    <a:gd name="connsiteY8" fmla="*/ 2180265 h 2562604"/>
                    <a:gd name="connsiteX9" fmla="*/ 1223202 w 2069564"/>
                    <a:gd name="connsiteY9" fmla="*/ 2167002 h 2562604"/>
                    <a:gd name="connsiteX10" fmla="*/ 1250535 w 2069564"/>
                    <a:gd name="connsiteY10" fmla="*/ 2277788 h 2562604"/>
                    <a:gd name="connsiteX11" fmla="*/ 793019 w 2069564"/>
                    <a:gd name="connsiteY11" fmla="*/ 2277680 h 2562604"/>
                    <a:gd name="connsiteX12" fmla="*/ 822952 w 2069564"/>
                    <a:gd name="connsiteY12" fmla="*/ 2167002 h 2562604"/>
                    <a:gd name="connsiteX13" fmla="*/ 130027 w 2069564"/>
                    <a:gd name="connsiteY13" fmla="*/ 2200159 h 2562604"/>
                    <a:gd name="connsiteX14" fmla="*/ 1050 w 2069564"/>
                    <a:gd name="connsiteY14" fmla="*/ 1657531 h 2562604"/>
                    <a:gd name="connsiteX15" fmla="*/ 271446 w 2069564"/>
                    <a:gd name="connsiteY15" fmla="*/ 1561668 h 2562604"/>
                    <a:gd name="connsiteX16" fmla="*/ 249172 w 2069564"/>
                    <a:gd name="connsiteY16" fmla="*/ 1045298 h 2562604"/>
                    <a:gd name="connsiteX17" fmla="*/ 8510 w 2069564"/>
                    <a:gd name="connsiteY17" fmla="*/ 1018431 h 2562604"/>
                    <a:gd name="connsiteX18" fmla="*/ 110133 w 2069564"/>
                    <a:gd name="connsiteY18" fmla="*/ 369936 h 2562604"/>
                    <a:gd name="connsiteX19" fmla="*/ 657583 w 2069564"/>
                    <a:gd name="connsiteY19" fmla="*/ 487896 h 2562604"/>
                    <a:gd name="connsiteX20" fmla="*/ 793019 w 2069564"/>
                    <a:gd name="connsiteY20" fmla="*/ 283670 h 2562604"/>
                    <a:gd name="connsiteX21" fmla="*/ 1028762 w 2069564"/>
                    <a:gd name="connsiteY21" fmla="*/ 3 h 2562604"/>
                    <a:gd name="connsiteX0" fmla="*/ 1028762 w 2069564"/>
                    <a:gd name="connsiteY0" fmla="*/ 3 h 2562604"/>
                    <a:gd name="connsiteX1" fmla="*/ 1243075 w 2069564"/>
                    <a:gd name="connsiteY1" fmla="*/ 286050 h 2562604"/>
                    <a:gd name="connsiteX2" fmla="*/ 1220939 w 2069564"/>
                    <a:gd name="connsiteY2" fmla="*/ 389002 h 2562604"/>
                    <a:gd name="connsiteX3" fmla="*/ 1959793 w 2069564"/>
                    <a:gd name="connsiteY3" fmla="*/ 361648 h 2562604"/>
                    <a:gd name="connsiteX4" fmla="*/ 2067556 w 2069564"/>
                    <a:gd name="connsiteY4" fmla="*/ 961234 h 2562604"/>
                    <a:gd name="connsiteX5" fmla="*/ 1881048 w 2069564"/>
                    <a:gd name="connsiteY5" fmla="*/ 1030865 h 2562604"/>
                    <a:gd name="connsiteX6" fmla="*/ 1847373 w 2069564"/>
                    <a:gd name="connsiteY6" fmla="*/ 1535481 h 2562604"/>
                    <a:gd name="connsiteX7" fmla="*/ 2065070 w 2069564"/>
                    <a:gd name="connsiteY7" fmla="*/ 1597847 h 2562604"/>
                    <a:gd name="connsiteX8" fmla="*/ 1952333 w 2069564"/>
                    <a:gd name="connsiteY8" fmla="*/ 2180265 h 2562604"/>
                    <a:gd name="connsiteX9" fmla="*/ 1223202 w 2069564"/>
                    <a:gd name="connsiteY9" fmla="*/ 2167002 h 2562604"/>
                    <a:gd name="connsiteX10" fmla="*/ 1250535 w 2069564"/>
                    <a:gd name="connsiteY10" fmla="*/ 2277788 h 2562604"/>
                    <a:gd name="connsiteX11" fmla="*/ 793019 w 2069564"/>
                    <a:gd name="connsiteY11" fmla="*/ 2277680 h 2562604"/>
                    <a:gd name="connsiteX12" fmla="*/ 822952 w 2069564"/>
                    <a:gd name="connsiteY12" fmla="*/ 2167002 h 2562604"/>
                    <a:gd name="connsiteX13" fmla="*/ 130027 w 2069564"/>
                    <a:gd name="connsiteY13" fmla="*/ 2200159 h 2562604"/>
                    <a:gd name="connsiteX14" fmla="*/ 1050 w 2069564"/>
                    <a:gd name="connsiteY14" fmla="*/ 1657531 h 2562604"/>
                    <a:gd name="connsiteX15" fmla="*/ 271446 w 2069564"/>
                    <a:gd name="connsiteY15" fmla="*/ 1561668 h 2562604"/>
                    <a:gd name="connsiteX16" fmla="*/ 249172 w 2069564"/>
                    <a:gd name="connsiteY16" fmla="*/ 1045298 h 2562604"/>
                    <a:gd name="connsiteX17" fmla="*/ 8510 w 2069564"/>
                    <a:gd name="connsiteY17" fmla="*/ 1018431 h 2562604"/>
                    <a:gd name="connsiteX18" fmla="*/ 116206 w 2069564"/>
                    <a:gd name="connsiteY18" fmla="*/ 339569 h 2562604"/>
                    <a:gd name="connsiteX19" fmla="*/ 657583 w 2069564"/>
                    <a:gd name="connsiteY19" fmla="*/ 487896 h 2562604"/>
                    <a:gd name="connsiteX20" fmla="*/ 793019 w 2069564"/>
                    <a:gd name="connsiteY20" fmla="*/ 283670 h 2562604"/>
                    <a:gd name="connsiteX21" fmla="*/ 1028762 w 2069564"/>
                    <a:gd name="connsiteY21" fmla="*/ 3 h 2562604"/>
                    <a:gd name="connsiteX0" fmla="*/ 1028762 w 2069564"/>
                    <a:gd name="connsiteY0" fmla="*/ 3 h 2562604"/>
                    <a:gd name="connsiteX1" fmla="*/ 1243075 w 2069564"/>
                    <a:gd name="connsiteY1" fmla="*/ 286050 h 2562604"/>
                    <a:gd name="connsiteX2" fmla="*/ 1220939 w 2069564"/>
                    <a:gd name="connsiteY2" fmla="*/ 389002 h 2562604"/>
                    <a:gd name="connsiteX3" fmla="*/ 1959793 w 2069564"/>
                    <a:gd name="connsiteY3" fmla="*/ 361648 h 2562604"/>
                    <a:gd name="connsiteX4" fmla="*/ 2067556 w 2069564"/>
                    <a:gd name="connsiteY4" fmla="*/ 961234 h 2562604"/>
                    <a:gd name="connsiteX5" fmla="*/ 1881048 w 2069564"/>
                    <a:gd name="connsiteY5" fmla="*/ 1030865 h 2562604"/>
                    <a:gd name="connsiteX6" fmla="*/ 1847373 w 2069564"/>
                    <a:gd name="connsiteY6" fmla="*/ 1535481 h 2562604"/>
                    <a:gd name="connsiteX7" fmla="*/ 2065070 w 2069564"/>
                    <a:gd name="connsiteY7" fmla="*/ 1597847 h 2562604"/>
                    <a:gd name="connsiteX8" fmla="*/ 1952333 w 2069564"/>
                    <a:gd name="connsiteY8" fmla="*/ 2180265 h 2562604"/>
                    <a:gd name="connsiteX9" fmla="*/ 1223202 w 2069564"/>
                    <a:gd name="connsiteY9" fmla="*/ 2167002 h 2562604"/>
                    <a:gd name="connsiteX10" fmla="*/ 1250535 w 2069564"/>
                    <a:gd name="connsiteY10" fmla="*/ 2277788 h 2562604"/>
                    <a:gd name="connsiteX11" fmla="*/ 793019 w 2069564"/>
                    <a:gd name="connsiteY11" fmla="*/ 2277680 h 2562604"/>
                    <a:gd name="connsiteX12" fmla="*/ 822952 w 2069564"/>
                    <a:gd name="connsiteY12" fmla="*/ 2167002 h 2562604"/>
                    <a:gd name="connsiteX13" fmla="*/ 130027 w 2069564"/>
                    <a:gd name="connsiteY13" fmla="*/ 2200159 h 2562604"/>
                    <a:gd name="connsiteX14" fmla="*/ 1050 w 2069564"/>
                    <a:gd name="connsiteY14" fmla="*/ 1657531 h 2562604"/>
                    <a:gd name="connsiteX15" fmla="*/ 271446 w 2069564"/>
                    <a:gd name="connsiteY15" fmla="*/ 1561668 h 2562604"/>
                    <a:gd name="connsiteX16" fmla="*/ 249172 w 2069564"/>
                    <a:gd name="connsiteY16" fmla="*/ 1045298 h 2562604"/>
                    <a:gd name="connsiteX17" fmla="*/ 8510 w 2069564"/>
                    <a:gd name="connsiteY17" fmla="*/ 1018431 h 2562604"/>
                    <a:gd name="connsiteX18" fmla="*/ 116206 w 2069564"/>
                    <a:gd name="connsiteY18" fmla="*/ 339569 h 2562604"/>
                    <a:gd name="connsiteX19" fmla="*/ 657583 w 2069564"/>
                    <a:gd name="connsiteY19" fmla="*/ 460565 h 2562604"/>
                    <a:gd name="connsiteX20" fmla="*/ 793019 w 2069564"/>
                    <a:gd name="connsiteY20" fmla="*/ 283670 h 2562604"/>
                    <a:gd name="connsiteX21" fmla="*/ 1028762 w 2069564"/>
                    <a:gd name="connsiteY21" fmla="*/ 3 h 2562604"/>
                    <a:gd name="connsiteX0" fmla="*/ 1028762 w 2069564"/>
                    <a:gd name="connsiteY0" fmla="*/ 1 h 2562602"/>
                    <a:gd name="connsiteX1" fmla="*/ 1243075 w 2069564"/>
                    <a:gd name="connsiteY1" fmla="*/ 286048 h 2562602"/>
                    <a:gd name="connsiteX2" fmla="*/ 1220939 w 2069564"/>
                    <a:gd name="connsiteY2" fmla="*/ 389000 h 2562602"/>
                    <a:gd name="connsiteX3" fmla="*/ 1959793 w 2069564"/>
                    <a:gd name="connsiteY3" fmla="*/ 361646 h 2562602"/>
                    <a:gd name="connsiteX4" fmla="*/ 2067556 w 2069564"/>
                    <a:gd name="connsiteY4" fmla="*/ 961232 h 2562602"/>
                    <a:gd name="connsiteX5" fmla="*/ 1881048 w 2069564"/>
                    <a:gd name="connsiteY5" fmla="*/ 1030863 h 2562602"/>
                    <a:gd name="connsiteX6" fmla="*/ 1847373 w 2069564"/>
                    <a:gd name="connsiteY6" fmla="*/ 1535479 h 2562602"/>
                    <a:gd name="connsiteX7" fmla="*/ 2065070 w 2069564"/>
                    <a:gd name="connsiteY7" fmla="*/ 1597845 h 2562602"/>
                    <a:gd name="connsiteX8" fmla="*/ 1952333 w 2069564"/>
                    <a:gd name="connsiteY8" fmla="*/ 2180263 h 2562602"/>
                    <a:gd name="connsiteX9" fmla="*/ 1223202 w 2069564"/>
                    <a:gd name="connsiteY9" fmla="*/ 2167000 h 2562602"/>
                    <a:gd name="connsiteX10" fmla="*/ 1250535 w 2069564"/>
                    <a:gd name="connsiteY10" fmla="*/ 2277786 h 2562602"/>
                    <a:gd name="connsiteX11" fmla="*/ 793019 w 2069564"/>
                    <a:gd name="connsiteY11" fmla="*/ 2277678 h 2562602"/>
                    <a:gd name="connsiteX12" fmla="*/ 822952 w 2069564"/>
                    <a:gd name="connsiteY12" fmla="*/ 2167000 h 2562602"/>
                    <a:gd name="connsiteX13" fmla="*/ 130027 w 2069564"/>
                    <a:gd name="connsiteY13" fmla="*/ 2200157 h 2562602"/>
                    <a:gd name="connsiteX14" fmla="*/ 1050 w 2069564"/>
                    <a:gd name="connsiteY14" fmla="*/ 1657529 h 2562602"/>
                    <a:gd name="connsiteX15" fmla="*/ 271446 w 2069564"/>
                    <a:gd name="connsiteY15" fmla="*/ 1561666 h 2562602"/>
                    <a:gd name="connsiteX16" fmla="*/ 249172 w 2069564"/>
                    <a:gd name="connsiteY16" fmla="*/ 1045296 h 2562602"/>
                    <a:gd name="connsiteX17" fmla="*/ 8510 w 2069564"/>
                    <a:gd name="connsiteY17" fmla="*/ 1018429 h 2562602"/>
                    <a:gd name="connsiteX18" fmla="*/ 116206 w 2069564"/>
                    <a:gd name="connsiteY18" fmla="*/ 339567 h 2562602"/>
                    <a:gd name="connsiteX19" fmla="*/ 657583 w 2069564"/>
                    <a:gd name="connsiteY19" fmla="*/ 460563 h 2562602"/>
                    <a:gd name="connsiteX20" fmla="*/ 802129 w 2069564"/>
                    <a:gd name="connsiteY20" fmla="*/ 283668 h 2562602"/>
                    <a:gd name="connsiteX21" fmla="*/ 1028762 w 2069564"/>
                    <a:gd name="connsiteY21" fmla="*/ 1 h 2562602"/>
                    <a:gd name="connsiteX0" fmla="*/ 1028762 w 2069564"/>
                    <a:gd name="connsiteY0" fmla="*/ 1 h 2562602"/>
                    <a:gd name="connsiteX1" fmla="*/ 1243075 w 2069564"/>
                    <a:gd name="connsiteY1" fmla="*/ 286048 h 2562602"/>
                    <a:gd name="connsiteX2" fmla="*/ 1220939 w 2069564"/>
                    <a:gd name="connsiteY2" fmla="*/ 389000 h 2562602"/>
                    <a:gd name="connsiteX3" fmla="*/ 1959793 w 2069564"/>
                    <a:gd name="connsiteY3" fmla="*/ 361646 h 2562602"/>
                    <a:gd name="connsiteX4" fmla="*/ 2067556 w 2069564"/>
                    <a:gd name="connsiteY4" fmla="*/ 961232 h 2562602"/>
                    <a:gd name="connsiteX5" fmla="*/ 1881048 w 2069564"/>
                    <a:gd name="connsiteY5" fmla="*/ 1030863 h 2562602"/>
                    <a:gd name="connsiteX6" fmla="*/ 1847373 w 2069564"/>
                    <a:gd name="connsiteY6" fmla="*/ 1535479 h 2562602"/>
                    <a:gd name="connsiteX7" fmla="*/ 2065070 w 2069564"/>
                    <a:gd name="connsiteY7" fmla="*/ 1597845 h 2562602"/>
                    <a:gd name="connsiteX8" fmla="*/ 1952333 w 2069564"/>
                    <a:gd name="connsiteY8" fmla="*/ 2180263 h 2562602"/>
                    <a:gd name="connsiteX9" fmla="*/ 1223202 w 2069564"/>
                    <a:gd name="connsiteY9" fmla="*/ 2167000 h 2562602"/>
                    <a:gd name="connsiteX10" fmla="*/ 1250535 w 2069564"/>
                    <a:gd name="connsiteY10" fmla="*/ 2277786 h 2562602"/>
                    <a:gd name="connsiteX11" fmla="*/ 793019 w 2069564"/>
                    <a:gd name="connsiteY11" fmla="*/ 2277678 h 2562602"/>
                    <a:gd name="connsiteX12" fmla="*/ 822952 w 2069564"/>
                    <a:gd name="connsiteY12" fmla="*/ 2167000 h 2562602"/>
                    <a:gd name="connsiteX13" fmla="*/ 130027 w 2069564"/>
                    <a:gd name="connsiteY13" fmla="*/ 2200157 h 2562602"/>
                    <a:gd name="connsiteX14" fmla="*/ 1050 w 2069564"/>
                    <a:gd name="connsiteY14" fmla="*/ 1657529 h 2562602"/>
                    <a:gd name="connsiteX15" fmla="*/ 271446 w 2069564"/>
                    <a:gd name="connsiteY15" fmla="*/ 1561666 h 2562602"/>
                    <a:gd name="connsiteX16" fmla="*/ 249172 w 2069564"/>
                    <a:gd name="connsiteY16" fmla="*/ 1045296 h 2562602"/>
                    <a:gd name="connsiteX17" fmla="*/ 8510 w 2069564"/>
                    <a:gd name="connsiteY17" fmla="*/ 1018429 h 2562602"/>
                    <a:gd name="connsiteX18" fmla="*/ 116206 w 2069564"/>
                    <a:gd name="connsiteY18" fmla="*/ 339567 h 2562602"/>
                    <a:gd name="connsiteX19" fmla="*/ 657583 w 2069564"/>
                    <a:gd name="connsiteY19" fmla="*/ 460563 h 2562602"/>
                    <a:gd name="connsiteX20" fmla="*/ 802129 w 2069564"/>
                    <a:gd name="connsiteY20" fmla="*/ 283668 h 2562602"/>
                    <a:gd name="connsiteX21" fmla="*/ 1028762 w 2069564"/>
                    <a:gd name="connsiteY21" fmla="*/ 1 h 2562602"/>
                    <a:gd name="connsiteX0" fmla="*/ 1028762 w 2069564"/>
                    <a:gd name="connsiteY0" fmla="*/ 1 h 2562602"/>
                    <a:gd name="connsiteX1" fmla="*/ 1243075 w 2069564"/>
                    <a:gd name="connsiteY1" fmla="*/ 286048 h 2562602"/>
                    <a:gd name="connsiteX2" fmla="*/ 1220939 w 2069564"/>
                    <a:gd name="connsiteY2" fmla="*/ 389000 h 2562602"/>
                    <a:gd name="connsiteX3" fmla="*/ 1959793 w 2069564"/>
                    <a:gd name="connsiteY3" fmla="*/ 361646 h 2562602"/>
                    <a:gd name="connsiteX4" fmla="*/ 2067556 w 2069564"/>
                    <a:gd name="connsiteY4" fmla="*/ 961232 h 2562602"/>
                    <a:gd name="connsiteX5" fmla="*/ 1881048 w 2069564"/>
                    <a:gd name="connsiteY5" fmla="*/ 1030863 h 2562602"/>
                    <a:gd name="connsiteX6" fmla="*/ 1847373 w 2069564"/>
                    <a:gd name="connsiteY6" fmla="*/ 1535479 h 2562602"/>
                    <a:gd name="connsiteX7" fmla="*/ 2065070 w 2069564"/>
                    <a:gd name="connsiteY7" fmla="*/ 1597845 h 2562602"/>
                    <a:gd name="connsiteX8" fmla="*/ 1952333 w 2069564"/>
                    <a:gd name="connsiteY8" fmla="*/ 2180263 h 2562602"/>
                    <a:gd name="connsiteX9" fmla="*/ 1223202 w 2069564"/>
                    <a:gd name="connsiteY9" fmla="*/ 2167000 h 2562602"/>
                    <a:gd name="connsiteX10" fmla="*/ 1250535 w 2069564"/>
                    <a:gd name="connsiteY10" fmla="*/ 2277786 h 2562602"/>
                    <a:gd name="connsiteX11" fmla="*/ 793019 w 2069564"/>
                    <a:gd name="connsiteY11" fmla="*/ 2277678 h 2562602"/>
                    <a:gd name="connsiteX12" fmla="*/ 822952 w 2069564"/>
                    <a:gd name="connsiteY12" fmla="*/ 2167000 h 2562602"/>
                    <a:gd name="connsiteX13" fmla="*/ 130027 w 2069564"/>
                    <a:gd name="connsiteY13" fmla="*/ 2200157 h 2562602"/>
                    <a:gd name="connsiteX14" fmla="*/ 1050 w 2069564"/>
                    <a:gd name="connsiteY14" fmla="*/ 1657529 h 2562602"/>
                    <a:gd name="connsiteX15" fmla="*/ 271446 w 2069564"/>
                    <a:gd name="connsiteY15" fmla="*/ 1561666 h 2562602"/>
                    <a:gd name="connsiteX16" fmla="*/ 249172 w 2069564"/>
                    <a:gd name="connsiteY16" fmla="*/ 1045296 h 2562602"/>
                    <a:gd name="connsiteX17" fmla="*/ 8510 w 2069564"/>
                    <a:gd name="connsiteY17" fmla="*/ 1018429 h 2562602"/>
                    <a:gd name="connsiteX18" fmla="*/ 116206 w 2069564"/>
                    <a:gd name="connsiteY18" fmla="*/ 339567 h 2562602"/>
                    <a:gd name="connsiteX19" fmla="*/ 657583 w 2069564"/>
                    <a:gd name="connsiteY19" fmla="*/ 460563 h 2562602"/>
                    <a:gd name="connsiteX20" fmla="*/ 802129 w 2069564"/>
                    <a:gd name="connsiteY20" fmla="*/ 283668 h 2562602"/>
                    <a:gd name="connsiteX21" fmla="*/ 1028762 w 2069564"/>
                    <a:gd name="connsiteY21" fmla="*/ 1 h 2562602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20939 w 2069564"/>
                    <a:gd name="connsiteY2" fmla="*/ 389126 h 2562728"/>
                    <a:gd name="connsiteX3" fmla="*/ 1959793 w 2069564"/>
                    <a:gd name="connsiteY3" fmla="*/ 361772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20939 w 2069564"/>
                    <a:gd name="connsiteY2" fmla="*/ 389126 h 2562728"/>
                    <a:gd name="connsiteX3" fmla="*/ 1959793 w 2069564"/>
                    <a:gd name="connsiteY3" fmla="*/ 361772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959793 w 2069564"/>
                    <a:gd name="connsiteY2" fmla="*/ 361772 h 2562728"/>
                    <a:gd name="connsiteX3" fmla="*/ 2067556 w 2069564"/>
                    <a:gd name="connsiteY3" fmla="*/ 961358 h 2562728"/>
                    <a:gd name="connsiteX4" fmla="*/ 1881048 w 2069564"/>
                    <a:gd name="connsiteY4" fmla="*/ 1030989 h 2562728"/>
                    <a:gd name="connsiteX5" fmla="*/ 1847373 w 2069564"/>
                    <a:gd name="connsiteY5" fmla="*/ 1535605 h 2562728"/>
                    <a:gd name="connsiteX6" fmla="*/ 2065070 w 2069564"/>
                    <a:gd name="connsiteY6" fmla="*/ 1597971 h 2562728"/>
                    <a:gd name="connsiteX7" fmla="*/ 1952333 w 2069564"/>
                    <a:gd name="connsiteY7" fmla="*/ 2180389 h 2562728"/>
                    <a:gd name="connsiteX8" fmla="*/ 1223202 w 2069564"/>
                    <a:gd name="connsiteY8" fmla="*/ 2167126 h 2562728"/>
                    <a:gd name="connsiteX9" fmla="*/ 1250535 w 2069564"/>
                    <a:gd name="connsiteY9" fmla="*/ 2277912 h 2562728"/>
                    <a:gd name="connsiteX10" fmla="*/ 793019 w 2069564"/>
                    <a:gd name="connsiteY10" fmla="*/ 2277804 h 2562728"/>
                    <a:gd name="connsiteX11" fmla="*/ 822952 w 2069564"/>
                    <a:gd name="connsiteY11" fmla="*/ 2167126 h 2562728"/>
                    <a:gd name="connsiteX12" fmla="*/ 130027 w 2069564"/>
                    <a:gd name="connsiteY12" fmla="*/ 2200283 h 2562728"/>
                    <a:gd name="connsiteX13" fmla="*/ 1050 w 2069564"/>
                    <a:gd name="connsiteY13" fmla="*/ 1657655 h 2562728"/>
                    <a:gd name="connsiteX14" fmla="*/ 271446 w 2069564"/>
                    <a:gd name="connsiteY14" fmla="*/ 1561792 h 2562728"/>
                    <a:gd name="connsiteX15" fmla="*/ 249172 w 2069564"/>
                    <a:gd name="connsiteY15" fmla="*/ 1045422 h 2562728"/>
                    <a:gd name="connsiteX16" fmla="*/ 8510 w 2069564"/>
                    <a:gd name="connsiteY16" fmla="*/ 1018555 h 2562728"/>
                    <a:gd name="connsiteX17" fmla="*/ 116206 w 2069564"/>
                    <a:gd name="connsiteY17" fmla="*/ 339693 h 2562728"/>
                    <a:gd name="connsiteX18" fmla="*/ 657583 w 2069564"/>
                    <a:gd name="connsiteY18" fmla="*/ 460689 h 2562728"/>
                    <a:gd name="connsiteX19" fmla="*/ 802129 w 2069564"/>
                    <a:gd name="connsiteY19" fmla="*/ 283794 h 2562728"/>
                    <a:gd name="connsiteX20" fmla="*/ 1028762 w 2069564"/>
                    <a:gd name="connsiteY20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517842 w 2069564"/>
                    <a:gd name="connsiteY2" fmla="*/ 305793 h 2562728"/>
                    <a:gd name="connsiteX3" fmla="*/ 1959793 w 2069564"/>
                    <a:gd name="connsiteY3" fmla="*/ 361772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36277 h 2562728"/>
                    <a:gd name="connsiteX3" fmla="*/ 1959793 w 2069564"/>
                    <a:gd name="connsiteY3" fmla="*/ 361772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36277 h 2562728"/>
                    <a:gd name="connsiteX3" fmla="*/ 1942396 w 2069564"/>
                    <a:gd name="connsiteY3" fmla="*/ 368297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36277 h 2562728"/>
                    <a:gd name="connsiteX3" fmla="*/ 1942396 w 2069564"/>
                    <a:gd name="connsiteY3" fmla="*/ 368297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36277 h 2562728"/>
                    <a:gd name="connsiteX3" fmla="*/ 1942396 w 2069564"/>
                    <a:gd name="connsiteY3" fmla="*/ 368297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36277 h 2562728"/>
                    <a:gd name="connsiteX3" fmla="*/ 1942396 w 2069564"/>
                    <a:gd name="connsiteY3" fmla="*/ 368297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36277 h 2562728"/>
                    <a:gd name="connsiteX3" fmla="*/ 1942396 w 2069564"/>
                    <a:gd name="connsiteY3" fmla="*/ 368297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29753 h 2562728"/>
                    <a:gd name="connsiteX3" fmla="*/ 1942396 w 2069564"/>
                    <a:gd name="connsiteY3" fmla="*/ 368297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29753 h 2562728"/>
                    <a:gd name="connsiteX3" fmla="*/ 1942396 w 2069564"/>
                    <a:gd name="connsiteY3" fmla="*/ 368297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29753 h 2562728"/>
                    <a:gd name="connsiteX3" fmla="*/ 1942396 w 2069564"/>
                    <a:gd name="connsiteY3" fmla="*/ 368297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29753 h 2562728"/>
                    <a:gd name="connsiteX3" fmla="*/ 1942396 w 2069564"/>
                    <a:gd name="connsiteY3" fmla="*/ 368297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29753 h 2562728"/>
                    <a:gd name="connsiteX3" fmla="*/ 1942396 w 2069564"/>
                    <a:gd name="connsiteY3" fmla="*/ 368297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  <a:gd name="connsiteX0" fmla="*/ 1028762 w 2069564"/>
                    <a:gd name="connsiteY0" fmla="*/ 127 h 2562728"/>
                    <a:gd name="connsiteX1" fmla="*/ 1243075 w 2069564"/>
                    <a:gd name="connsiteY1" fmla="*/ 286174 h 2562728"/>
                    <a:gd name="connsiteX2" fmla="*/ 1276448 w 2069564"/>
                    <a:gd name="connsiteY2" fmla="*/ 429753 h 2562728"/>
                    <a:gd name="connsiteX3" fmla="*/ 1942396 w 2069564"/>
                    <a:gd name="connsiteY3" fmla="*/ 368297 h 2562728"/>
                    <a:gd name="connsiteX4" fmla="*/ 2067556 w 2069564"/>
                    <a:gd name="connsiteY4" fmla="*/ 961358 h 2562728"/>
                    <a:gd name="connsiteX5" fmla="*/ 1881048 w 2069564"/>
                    <a:gd name="connsiteY5" fmla="*/ 1030989 h 2562728"/>
                    <a:gd name="connsiteX6" fmla="*/ 1847373 w 2069564"/>
                    <a:gd name="connsiteY6" fmla="*/ 1535605 h 2562728"/>
                    <a:gd name="connsiteX7" fmla="*/ 2065070 w 2069564"/>
                    <a:gd name="connsiteY7" fmla="*/ 1597971 h 2562728"/>
                    <a:gd name="connsiteX8" fmla="*/ 1952333 w 2069564"/>
                    <a:gd name="connsiteY8" fmla="*/ 2180389 h 2562728"/>
                    <a:gd name="connsiteX9" fmla="*/ 1223202 w 2069564"/>
                    <a:gd name="connsiteY9" fmla="*/ 2167126 h 2562728"/>
                    <a:gd name="connsiteX10" fmla="*/ 1250535 w 2069564"/>
                    <a:gd name="connsiteY10" fmla="*/ 2277912 h 2562728"/>
                    <a:gd name="connsiteX11" fmla="*/ 793019 w 2069564"/>
                    <a:gd name="connsiteY11" fmla="*/ 2277804 h 2562728"/>
                    <a:gd name="connsiteX12" fmla="*/ 822952 w 2069564"/>
                    <a:gd name="connsiteY12" fmla="*/ 2167126 h 2562728"/>
                    <a:gd name="connsiteX13" fmla="*/ 130027 w 2069564"/>
                    <a:gd name="connsiteY13" fmla="*/ 2200283 h 2562728"/>
                    <a:gd name="connsiteX14" fmla="*/ 1050 w 2069564"/>
                    <a:gd name="connsiteY14" fmla="*/ 1657655 h 2562728"/>
                    <a:gd name="connsiteX15" fmla="*/ 271446 w 2069564"/>
                    <a:gd name="connsiteY15" fmla="*/ 1561792 h 2562728"/>
                    <a:gd name="connsiteX16" fmla="*/ 249172 w 2069564"/>
                    <a:gd name="connsiteY16" fmla="*/ 1045422 h 2562728"/>
                    <a:gd name="connsiteX17" fmla="*/ 8510 w 2069564"/>
                    <a:gd name="connsiteY17" fmla="*/ 1018555 h 2562728"/>
                    <a:gd name="connsiteX18" fmla="*/ 116206 w 2069564"/>
                    <a:gd name="connsiteY18" fmla="*/ 339693 h 2562728"/>
                    <a:gd name="connsiteX19" fmla="*/ 657583 w 2069564"/>
                    <a:gd name="connsiteY19" fmla="*/ 460689 h 2562728"/>
                    <a:gd name="connsiteX20" fmla="*/ 802129 w 2069564"/>
                    <a:gd name="connsiteY20" fmla="*/ 283794 h 2562728"/>
                    <a:gd name="connsiteX21" fmla="*/ 1028762 w 2069564"/>
                    <a:gd name="connsiteY21" fmla="*/ 127 h 256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69564" h="2562728">
                      <a:moveTo>
                        <a:pt x="1028762" y="127"/>
                      </a:moveTo>
                      <a:cubicBezTo>
                        <a:pt x="1144767" y="3561"/>
                        <a:pt x="1383172" y="70694"/>
                        <a:pt x="1243075" y="286174"/>
                      </a:cubicBezTo>
                      <a:cubicBezTo>
                        <a:pt x="1211503" y="334943"/>
                        <a:pt x="1200489" y="408454"/>
                        <a:pt x="1276448" y="429753"/>
                      </a:cubicBezTo>
                      <a:cubicBezTo>
                        <a:pt x="1430697" y="479324"/>
                        <a:pt x="1774661" y="433014"/>
                        <a:pt x="1942396" y="368297"/>
                      </a:cubicBezTo>
                      <a:cubicBezTo>
                        <a:pt x="2036251" y="503043"/>
                        <a:pt x="2070837" y="822630"/>
                        <a:pt x="2067556" y="961358"/>
                      </a:cubicBezTo>
                      <a:cubicBezTo>
                        <a:pt x="2071425" y="1080356"/>
                        <a:pt x="2014728" y="1106868"/>
                        <a:pt x="1881048" y="1030989"/>
                      </a:cubicBezTo>
                      <a:cubicBezTo>
                        <a:pt x="1483772" y="845696"/>
                        <a:pt x="1585020" y="1699732"/>
                        <a:pt x="1847373" y="1535605"/>
                      </a:cubicBezTo>
                      <a:cubicBezTo>
                        <a:pt x="1929125" y="1495565"/>
                        <a:pt x="2055039" y="1373628"/>
                        <a:pt x="2065070" y="1597971"/>
                      </a:cubicBezTo>
                      <a:cubicBezTo>
                        <a:pt x="2080077" y="1678081"/>
                        <a:pt x="2061145" y="2086359"/>
                        <a:pt x="1952333" y="2180389"/>
                      </a:cubicBezTo>
                      <a:cubicBezTo>
                        <a:pt x="1755709" y="2153863"/>
                        <a:pt x="1373407" y="2007973"/>
                        <a:pt x="1223202" y="2167126"/>
                      </a:cubicBezTo>
                      <a:cubicBezTo>
                        <a:pt x="1209721" y="2193576"/>
                        <a:pt x="1219983" y="2232886"/>
                        <a:pt x="1250535" y="2277912"/>
                      </a:cubicBezTo>
                      <a:cubicBezTo>
                        <a:pt x="1491041" y="2662879"/>
                        <a:pt x="581086" y="2652455"/>
                        <a:pt x="793019" y="2277804"/>
                      </a:cubicBezTo>
                      <a:cubicBezTo>
                        <a:pt x="831994" y="2223503"/>
                        <a:pt x="839802" y="2190220"/>
                        <a:pt x="822952" y="2167126"/>
                      </a:cubicBezTo>
                      <a:cubicBezTo>
                        <a:pt x="720184" y="2021235"/>
                        <a:pt x="378685" y="2147232"/>
                        <a:pt x="130027" y="2200283"/>
                      </a:cubicBezTo>
                      <a:cubicBezTo>
                        <a:pt x="37391" y="2130292"/>
                        <a:pt x="-7600" y="1771531"/>
                        <a:pt x="1050" y="1657655"/>
                      </a:cubicBezTo>
                      <a:cubicBezTo>
                        <a:pt x="24620" y="1416955"/>
                        <a:pt x="117773" y="1502190"/>
                        <a:pt x="271446" y="1561792"/>
                      </a:cubicBezTo>
                      <a:cubicBezTo>
                        <a:pt x="483628" y="1636123"/>
                        <a:pt x="591036" y="1022924"/>
                        <a:pt x="249172" y="1045422"/>
                      </a:cubicBezTo>
                      <a:cubicBezTo>
                        <a:pt x="168463" y="1050622"/>
                        <a:pt x="31683" y="1183752"/>
                        <a:pt x="8510" y="1018555"/>
                      </a:cubicBezTo>
                      <a:cubicBezTo>
                        <a:pt x="-14663" y="908067"/>
                        <a:pt x="19839" y="435894"/>
                        <a:pt x="116206" y="339693"/>
                      </a:cubicBezTo>
                      <a:cubicBezTo>
                        <a:pt x="201175" y="374779"/>
                        <a:pt x="536310" y="462633"/>
                        <a:pt x="657583" y="460689"/>
                      </a:cubicBezTo>
                      <a:cubicBezTo>
                        <a:pt x="771397" y="446311"/>
                        <a:pt x="872007" y="433884"/>
                        <a:pt x="802129" y="283794"/>
                      </a:cubicBezTo>
                      <a:cubicBezTo>
                        <a:pt x="676740" y="61933"/>
                        <a:pt x="912757" y="-3307"/>
                        <a:pt x="1028762" y="1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032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>
                    <a:solidFill>
                      <a:schemeClr val="bg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04AE955-76D7-410E-A823-72D803B1D703}"/>
                    </a:ext>
                  </a:extLst>
                </p:cNvPr>
                <p:cNvSpPr txBox="1"/>
                <p:nvPr/>
              </p:nvSpPr>
              <p:spPr>
                <a:xfrm>
                  <a:off x="7564279" y="2384452"/>
                  <a:ext cx="789244" cy="586090"/>
                </a:xfrm>
                <a:prstGeom prst="rect">
                  <a:avLst/>
                </a:prstGeom>
                <a:noFill/>
                <a:ln w="603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04 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A9935C2-3B3B-4D14-A481-26AF7E38FA25}"/>
                  </a:ext>
                </a:extLst>
              </p:cNvPr>
              <p:cNvGrpSpPr/>
              <p:nvPr/>
            </p:nvGrpSpPr>
            <p:grpSpPr>
              <a:xfrm>
                <a:off x="9029879" y="1329875"/>
                <a:ext cx="2281577" cy="2880245"/>
                <a:chOff x="8782720" y="1371600"/>
                <a:chExt cx="2089614" cy="2611795"/>
              </a:xfrm>
            </p:grpSpPr>
            <p:sp>
              <p:nvSpPr>
                <p:cNvPr id="28" name="Rectangle 5">
                  <a:extLst>
                    <a:ext uri="{FF2B5EF4-FFF2-40B4-BE49-F238E27FC236}">
                      <a16:creationId xmlns:a16="http://schemas.microsoft.com/office/drawing/2014/main" id="{D06BFB8A-8962-48A6-84D2-DE4E81BBBA5F}"/>
                    </a:ext>
                  </a:extLst>
                </p:cNvPr>
                <p:cNvSpPr/>
                <p:nvPr/>
              </p:nvSpPr>
              <p:spPr>
                <a:xfrm rot="10800000" flipV="1">
                  <a:off x="8782720" y="1371600"/>
                  <a:ext cx="2089614" cy="2611795"/>
                </a:xfrm>
                <a:custGeom>
                  <a:avLst/>
                  <a:gdLst>
                    <a:gd name="connsiteX0" fmla="*/ 872209 w 1795780"/>
                    <a:gd name="connsiteY0" fmla="*/ 3 h 2561350"/>
                    <a:gd name="connsiteX1" fmla="*/ 1086522 w 1795780"/>
                    <a:gd name="connsiteY1" fmla="*/ 286050 h 2561350"/>
                    <a:gd name="connsiteX2" fmla="*/ 1064386 w 1795780"/>
                    <a:gd name="connsiteY2" fmla="*/ 389002 h 2561350"/>
                    <a:gd name="connsiteX3" fmla="*/ 1795780 w 1795780"/>
                    <a:gd name="connsiteY3" fmla="*/ 389002 h 2561350"/>
                    <a:gd name="connsiteX4" fmla="*/ 1795780 w 1795780"/>
                    <a:gd name="connsiteY4" fmla="*/ 1063389 h 2561350"/>
                    <a:gd name="connsiteX5" fmla="*/ 1706462 w 1795780"/>
                    <a:gd name="connsiteY5" fmla="*/ 1037347 h 2561350"/>
                    <a:gd name="connsiteX6" fmla="*/ 1704082 w 1795780"/>
                    <a:gd name="connsiteY6" fmla="*/ 1487403 h 2561350"/>
                    <a:gd name="connsiteX7" fmla="*/ 1795780 w 1795780"/>
                    <a:gd name="connsiteY7" fmla="*/ 1449629 h 2561350"/>
                    <a:gd name="connsiteX8" fmla="*/ 1795780 w 1795780"/>
                    <a:gd name="connsiteY8" fmla="*/ 2167002 h 2561350"/>
                    <a:gd name="connsiteX9" fmla="*/ 1066649 w 1795780"/>
                    <a:gd name="connsiteY9" fmla="*/ 2167002 h 2561350"/>
                    <a:gd name="connsiteX10" fmla="*/ 1086522 w 1795780"/>
                    <a:gd name="connsiteY10" fmla="*/ 2275300 h 2561350"/>
                    <a:gd name="connsiteX11" fmla="*/ 636466 w 1795780"/>
                    <a:gd name="connsiteY11" fmla="*/ 2277680 h 2561350"/>
                    <a:gd name="connsiteX12" fmla="*/ 666399 w 1795780"/>
                    <a:gd name="connsiteY12" fmla="*/ 2167002 h 2561350"/>
                    <a:gd name="connsiteX13" fmla="*/ 0 w 1795780"/>
                    <a:gd name="connsiteY13" fmla="*/ 2167002 h 2561350"/>
                    <a:gd name="connsiteX14" fmla="*/ 0 w 1795780"/>
                    <a:gd name="connsiteY14" fmla="*/ 1458174 h 2561350"/>
                    <a:gd name="connsiteX15" fmla="*/ 94999 w 1795780"/>
                    <a:gd name="connsiteY15" fmla="*/ 1495354 h 2561350"/>
                    <a:gd name="connsiteX16" fmla="*/ 92619 w 1795780"/>
                    <a:gd name="connsiteY16" fmla="*/ 1045298 h 2561350"/>
                    <a:gd name="connsiteX17" fmla="*/ 0 w 1795780"/>
                    <a:gd name="connsiteY17" fmla="*/ 1071146 h 2561350"/>
                    <a:gd name="connsiteX18" fmla="*/ 0 w 1795780"/>
                    <a:gd name="connsiteY18" fmla="*/ 389002 h 2561350"/>
                    <a:gd name="connsiteX19" fmla="*/ 671370 w 1795780"/>
                    <a:gd name="connsiteY19" fmla="*/ 389002 h 2561350"/>
                    <a:gd name="connsiteX20" fmla="*/ 636466 w 1795780"/>
                    <a:gd name="connsiteY20" fmla="*/ 283670 h 2561350"/>
                    <a:gd name="connsiteX21" fmla="*/ 872209 w 1795780"/>
                    <a:gd name="connsiteY21" fmla="*/ 3 h 2561350"/>
                    <a:gd name="connsiteX0" fmla="*/ 872209 w 1795780"/>
                    <a:gd name="connsiteY0" fmla="*/ 3 h 2561350"/>
                    <a:gd name="connsiteX1" fmla="*/ 1086522 w 1795780"/>
                    <a:gd name="connsiteY1" fmla="*/ 286050 h 2561350"/>
                    <a:gd name="connsiteX2" fmla="*/ 1064386 w 1795780"/>
                    <a:gd name="connsiteY2" fmla="*/ 389002 h 2561350"/>
                    <a:gd name="connsiteX3" fmla="*/ 1795780 w 1795780"/>
                    <a:gd name="connsiteY3" fmla="*/ 389002 h 2561350"/>
                    <a:gd name="connsiteX4" fmla="*/ 1795780 w 1795780"/>
                    <a:gd name="connsiteY4" fmla="*/ 1063389 h 2561350"/>
                    <a:gd name="connsiteX5" fmla="*/ 1706462 w 1795780"/>
                    <a:gd name="connsiteY5" fmla="*/ 1037347 h 2561350"/>
                    <a:gd name="connsiteX6" fmla="*/ 1704082 w 1795780"/>
                    <a:gd name="connsiteY6" fmla="*/ 1487403 h 2561350"/>
                    <a:gd name="connsiteX7" fmla="*/ 1795780 w 1795780"/>
                    <a:gd name="connsiteY7" fmla="*/ 1449629 h 2561350"/>
                    <a:gd name="connsiteX8" fmla="*/ 1795780 w 1795780"/>
                    <a:gd name="connsiteY8" fmla="*/ 2167002 h 2561350"/>
                    <a:gd name="connsiteX9" fmla="*/ 1066649 w 1795780"/>
                    <a:gd name="connsiteY9" fmla="*/ 2167002 h 2561350"/>
                    <a:gd name="connsiteX10" fmla="*/ 1086522 w 1795780"/>
                    <a:gd name="connsiteY10" fmla="*/ 2275300 h 2561350"/>
                    <a:gd name="connsiteX11" fmla="*/ 636466 w 1795780"/>
                    <a:gd name="connsiteY11" fmla="*/ 2277680 h 2561350"/>
                    <a:gd name="connsiteX12" fmla="*/ 666399 w 1795780"/>
                    <a:gd name="connsiteY12" fmla="*/ 2167002 h 2561350"/>
                    <a:gd name="connsiteX13" fmla="*/ 0 w 1795780"/>
                    <a:gd name="connsiteY13" fmla="*/ 2167002 h 2561350"/>
                    <a:gd name="connsiteX14" fmla="*/ 0 w 1795780"/>
                    <a:gd name="connsiteY14" fmla="*/ 1458174 h 2561350"/>
                    <a:gd name="connsiteX15" fmla="*/ 94999 w 1795780"/>
                    <a:gd name="connsiteY15" fmla="*/ 1495354 h 2561350"/>
                    <a:gd name="connsiteX16" fmla="*/ 92619 w 1795780"/>
                    <a:gd name="connsiteY16" fmla="*/ 1045298 h 2561350"/>
                    <a:gd name="connsiteX17" fmla="*/ 0 w 1795780"/>
                    <a:gd name="connsiteY17" fmla="*/ 1071146 h 2561350"/>
                    <a:gd name="connsiteX18" fmla="*/ 0 w 1795780"/>
                    <a:gd name="connsiteY18" fmla="*/ 389002 h 2561350"/>
                    <a:gd name="connsiteX19" fmla="*/ 671370 w 1795780"/>
                    <a:gd name="connsiteY19" fmla="*/ 389002 h 2561350"/>
                    <a:gd name="connsiteX20" fmla="*/ 636466 w 1795780"/>
                    <a:gd name="connsiteY20" fmla="*/ 283670 h 2561350"/>
                    <a:gd name="connsiteX21" fmla="*/ 872209 w 179578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42200"/>
                    <a:gd name="connsiteY0" fmla="*/ 3 h 2561350"/>
                    <a:gd name="connsiteX1" fmla="*/ 1132942 w 1842200"/>
                    <a:gd name="connsiteY1" fmla="*/ 286050 h 2561350"/>
                    <a:gd name="connsiteX2" fmla="*/ 1110806 w 1842200"/>
                    <a:gd name="connsiteY2" fmla="*/ 389002 h 2561350"/>
                    <a:gd name="connsiteX3" fmla="*/ 1842200 w 1842200"/>
                    <a:gd name="connsiteY3" fmla="*/ 389002 h 2561350"/>
                    <a:gd name="connsiteX4" fmla="*/ 1842200 w 1842200"/>
                    <a:gd name="connsiteY4" fmla="*/ 1063389 h 2561350"/>
                    <a:gd name="connsiteX5" fmla="*/ 1752882 w 1842200"/>
                    <a:gd name="connsiteY5" fmla="*/ 1037347 h 2561350"/>
                    <a:gd name="connsiteX6" fmla="*/ 1750502 w 1842200"/>
                    <a:gd name="connsiteY6" fmla="*/ 1487403 h 2561350"/>
                    <a:gd name="connsiteX7" fmla="*/ 1842200 w 1842200"/>
                    <a:gd name="connsiteY7" fmla="*/ 1449629 h 2561350"/>
                    <a:gd name="connsiteX8" fmla="*/ 1842200 w 1842200"/>
                    <a:gd name="connsiteY8" fmla="*/ 2167002 h 2561350"/>
                    <a:gd name="connsiteX9" fmla="*/ 1113069 w 1842200"/>
                    <a:gd name="connsiteY9" fmla="*/ 2167002 h 2561350"/>
                    <a:gd name="connsiteX10" fmla="*/ 1132942 w 1842200"/>
                    <a:gd name="connsiteY10" fmla="*/ 2275300 h 2561350"/>
                    <a:gd name="connsiteX11" fmla="*/ 682886 w 1842200"/>
                    <a:gd name="connsiteY11" fmla="*/ 2277680 h 2561350"/>
                    <a:gd name="connsiteX12" fmla="*/ 712819 w 1842200"/>
                    <a:gd name="connsiteY12" fmla="*/ 2167002 h 2561350"/>
                    <a:gd name="connsiteX13" fmla="*/ 46420 w 1842200"/>
                    <a:gd name="connsiteY13" fmla="*/ 2167002 h 2561350"/>
                    <a:gd name="connsiteX14" fmla="*/ 46420 w 1842200"/>
                    <a:gd name="connsiteY14" fmla="*/ 1458174 h 2561350"/>
                    <a:gd name="connsiteX15" fmla="*/ 141419 w 1842200"/>
                    <a:gd name="connsiteY15" fmla="*/ 1495354 h 2561350"/>
                    <a:gd name="connsiteX16" fmla="*/ 139039 w 1842200"/>
                    <a:gd name="connsiteY16" fmla="*/ 1045298 h 2561350"/>
                    <a:gd name="connsiteX17" fmla="*/ 46420 w 1842200"/>
                    <a:gd name="connsiteY17" fmla="*/ 1071146 h 2561350"/>
                    <a:gd name="connsiteX18" fmla="*/ 0 w 1842200"/>
                    <a:gd name="connsiteY18" fmla="*/ 382371 h 2561350"/>
                    <a:gd name="connsiteX19" fmla="*/ 717790 w 1842200"/>
                    <a:gd name="connsiteY19" fmla="*/ 389002 h 2561350"/>
                    <a:gd name="connsiteX20" fmla="*/ 682886 w 1842200"/>
                    <a:gd name="connsiteY20" fmla="*/ 283670 h 2561350"/>
                    <a:gd name="connsiteX21" fmla="*/ 918629 w 1842200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862094"/>
                    <a:gd name="connsiteY0" fmla="*/ 3 h 2561350"/>
                    <a:gd name="connsiteX1" fmla="*/ 1132942 w 1862094"/>
                    <a:gd name="connsiteY1" fmla="*/ 286050 h 2561350"/>
                    <a:gd name="connsiteX2" fmla="*/ 1110806 w 1862094"/>
                    <a:gd name="connsiteY2" fmla="*/ 389002 h 2561350"/>
                    <a:gd name="connsiteX3" fmla="*/ 1862094 w 1862094"/>
                    <a:gd name="connsiteY3" fmla="*/ 369108 h 2561350"/>
                    <a:gd name="connsiteX4" fmla="*/ 1842200 w 1862094"/>
                    <a:gd name="connsiteY4" fmla="*/ 1063389 h 2561350"/>
                    <a:gd name="connsiteX5" fmla="*/ 1752882 w 1862094"/>
                    <a:gd name="connsiteY5" fmla="*/ 1037347 h 2561350"/>
                    <a:gd name="connsiteX6" fmla="*/ 1750502 w 1862094"/>
                    <a:gd name="connsiteY6" fmla="*/ 1487403 h 2561350"/>
                    <a:gd name="connsiteX7" fmla="*/ 1842200 w 1862094"/>
                    <a:gd name="connsiteY7" fmla="*/ 1449629 h 2561350"/>
                    <a:gd name="connsiteX8" fmla="*/ 1842200 w 1862094"/>
                    <a:gd name="connsiteY8" fmla="*/ 2167002 h 2561350"/>
                    <a:gd name="connsiteX9" fmla="*/ 1113069 w 1862094"/>
                    <a:gd name="connsiteY9" fmla="*/ 2167002 h 2561350"/>
                    <a:gd name="connsiteX10" fmla="*/ 1132942 w 1862094"/>
                    <a:gd name="connsiteY10" fmla="*/ 2275300 h 2561350"/>
                    <a:gd name="connsiteX11" fmla="*/ 682886 w 1862094"/>
                    <a:gd name="connsiteY11" fmla="*/ 2277680 h 2561350"/>
                    <a:gd name="connsiteX12" fmla="*/ 712819 w 1862094"/>
                    <a:gd name="connsiteY12" fmla="*/ 2167002 h 2561350"/>
                    <a:gd name="connsiteX13" fmla="*/ 46420 w 1862094"/>
                    <a:gd name="connsiteY13" fmla="*/ 2167002 h 2561350"/>
                    <a:gd name="connsiteX14" fmla="*/ 46420 w 1862094"/>
                    <a:gd name="connsiteY14" fmla="*/ 1458174 h 2561350"/>
                    <a:gd name="connsiteX15" fmla="*/ 141419 w 1862094"/>
                    <a:gd name="connsiteY15" fmla="*/ 1495354 h 2561350"/>
                    <a:gd name="connsiteX16" fmla="*/ 139039 w 1862094"/>
                    <a:gd name="connsiteY16" fmla="*/ 1045298 h 2561350"/>
                    <a:gd name="connsiteX17" fmla="*/ 46420 w 1862094"/>
                    <a:gd name="connsiteY17" fmla="*/ 1071146 h 2561350"/>
                    <a:gd name="connsiteX18" fmla="*/ 0 w 1862094"/>
                    <a:gd name="connsiteY18" fmla="*/ 382371 h 2561350"/>
                    <a:gd name="connsiteX19" fmla="*/ 717790 w 1862094"/>
                    <a:gd name="connsiteY19" fmla="*/ 389002 h 2561350"/>
                    <a:gd name="connsiteX20" fmla="*/ 682886 w 1862094"/>
                    <a:gd name="connsiteY20" fmla="*/ 283670 h 2561350"/>
                    <a:gd name="connsiteX21" fmla="*/ 918629 w 1862094"/>
                    <a:gd name="connsiteY21" fmla="*/ 3 h 2561350"/>
                    <a:gd name="connsiteX0" fmla="*/ 918629 w 1949187"/>
                    <a:gd name="connsiteY0" fmla="*/ 3 h 2561350"/>
                    <a:gd name="connsiteX1" fmla="*/ 1132942 w 1949187"/>
                    <a:gd name="connsiteY1" fmla="*/ 286050 h 2561350"/>
                    <a:gd name="connsiteX2" fmla="*/ 1110806 w 1949187"/>
                    <a:gd name="connsiteY2" fmla="*/ 389002 h 2561350"/>
                    <a:gd name="connsiteX3" fmla="*/ 1862094 w 1949187"/>
                    <a:gd name="connsiteY3" fmla="*/ 369108 h 2561350"/>
                    <a:gd name="connsiteX4" fmla="*/ 1842200 w 1949187"/>
                    <a:gd name="connsiteY4" fmla="*/ 1063389 h 2561350"/>
                    <a:gd name="connsiteX5" fmla="*/ 1752882 w 1949187"/>
                    <a:gd name="connsiteY5" fmla="*/ 1037347 h 2561350"/>
                    <a:gd name="connsiteX6" fmla="*/ 1750502 w 1949187"/>
                    <a:gd name="connsiteY6" fmla="*/ 1487403 h 2561350"/>
                    <a:gd name="connsiteX7" fmla="*/ 1842200 w 1949187"/>
                    <a:gd name="connsiteY7" fmla="*/ 1449629 h 2561350"/>
                    <a:gd name="connsiteX8" fmla="*/ 1842200 w 1949187"/>
                    <a:gd name="connsiteY8" fmla="*/ 2167002 h 2561350"/>
                    <a:gd name="connsiteX9" fmla="*/ 1113069 w 1949187"/>
                    <a:gd name="connsiteY9" fmla="*/ 2167002 h 2561350"/>
                    <a:gd name="connsiteX10" fmla="*/ 1132942 w 1949187"/>
                    <a:gd name="connsiteY10" fmla="*/ 2275300 h 2561350"/>
                    <a:gd name="connsiteX11" fmla="*/ 682886 w 1949187"/>
                    <a:gd name="connsiteY11" fmla="*/ 2277680 h 2561350"/>
                    <a:gd name="connsiteX12" fmla="*/ 712819 w 1949187"/>
                    <a:gd name="connsiteY12" fmla="*/ 2167002 h 2561350"/>
                    <a:gd name="connsiteX13" fmla="*/ 46420 w 1949187"/>
                    <a:gd name="connsiteY13" fmla="*/ 2167002 h 2561350"/>
                    <a:gd name="connsiteX14" fmla="*/ 46420 w 1949187"/>
                    <a:gd name="connsiteY14" fmla="*/ 1458174 h 2561350"/>
                    <a:gd name="connsiteX15" fmla="*/ 141419 w 1949187"/>
                    <a:gd name="connsiteY15" fmla="*/ 1495354 h 2561350"/>
                    <a:gd name="connsiteX16" fmla="*/ 139039 w 1949187"/>
                    <a:gd name="connsiteY16" fmla="*/ 1045298 h 2561350"/>
                    <a:gd name="connsiteX17" fmla="*/ 46420 w 1949187"/>
                    <a:gd name="connsiteY17" fmla="*/ 1071146 h 2561350"/>
                    <a:gd name="connsiteX18" fmla="*/ 0 w 1949187"/>
                    <a:gd name="connsiteY18" fmla="*/ 382371 h 2561350"/>
                    <a:gd name="connsiteX19" fmla="*/ 717790 w 1949187"/>
                    <a:gd name="connsiteY19" fmla="*/ 389002 h 2561350"/>
                    <a:gd name="connsiteX20" fmla="*/ 682886 w 1949187"/>
                    <a:gd name="connsiteY20" fmla="*/ 283670 h 2561350"/>
                    <a:gd name="connsiteX21" fmla="*/ 918629 w 1949187"/>
                    <a:gd name="connsiteY21" fmla="*/ 3 h 2561350"/>
                    <a:gd name="connsiteX0" fmla="*/ 918629 w 1966660"/>
                    <a:gd name="connsiteY0" fmla="*/ 3 h 2561350"/>
                    <a:gd name="connsiteX1" fmla="*/ 1132942 w 1966660"/>
                    <a:gd name="connsiteY1" fmla="*/ 286050 h 2561350"/>
                    <a:gd name="connsiteX2" fmla="*/ 1110806 w 1966660"/>
                    <a:gd name="connsiteY2" fmla="*/ 389002 h 2561350"/>
                    <a:gd name="connsiteX3" fmla="*/ 1862094 w 1966660"/>
                    <a:gd name="connsiteY3" fmla="*/ 369108 h 2561350"/>
                    <a:gd name="connsiteX4" fmla="*/ 1842200 w 1966660"/>
                    <a:gd name="connsiteY4" fmla="*/ 1063389 h 2561350"/>
                    <a:gd name="connsiteX5" fmla="*/ 1752882 w 1966660"/>
                    <a:gd name="connsiteY5" fmla="*/ 1037347 h 2561350"/>
                    <a:gd name="connsiteX6" fmla="*/ 1750502 w 1966660"/>
                    <a:gd name="connsiteY6" fmla="*/ 1487403 h 2561350"/>
                    <a:gd name="connsiteX7" fmla="*/ 1842200 w 1966660"/>
                    <a:gd name="connsiteY7" fmla="*/ 1449629 h 2561350"/>
                    <a:gd name="connsiteX8" fmla="*/ 1842200 w 1966660"/>
                    <a:gd name="connsiteY8" fmla="*/ 2167002 h 2561350"/>
                    <a:gd name="connsiteX9" fmla="*/ 1113069 w 1966660"/>
                    <a:gd name="connsiteY9" fmla="*/ 2167002 h 2561350"/>
                    <a:gd name="connsiteX10" fmla="*/ 1132942 w 1966660"/>
                    <a:gd name="connsiteY10" fmla="*/ 2275300 h 2561350"/>
                    <a:gd name="connsiteX11" fmla="*/ 682886 w 1966660"/>
                    <a:gd name="connsiteY11" fmla="*/ 2277680 h 2561350"/>
                    <a:gd name="connsiteX12" fmla="*/ 712819 w 1966660"/>
                    <a:gd name="connsiteY12" fmla="*/ 2167002 h 2561350"/>
                    <a:gd name="connsiteX13" fmla="*/ 46420 w 1966660"/>
                    <a:gd name="connsiteY13" fmla="*/ 2167002 h 2561350"/>
                    <a:gd name="connsiteX14" fmla="*/ 46420 w 1966660"/>
                    <a:gd name="connsiteY14" fmla="*/ 1458174 h 2561350"/>
                    <a:gd name="connsiteX15" fmla="*/ 141419 w 1966660"/>
                    <a:gd name="connsiteY15" fmla="*/ 1495354 h 2561350"/>
                    <a:gd name="connsiteX16" fmla="*/ 139039 w 1966660"/>
                    <a:gd name="connsiteY16" fmla="*/ 1045298 h 2561350"/>
                    <a:gd name="connsiteX17" fmla="*/ 46420 w 1966660"/>
                    <a:gd name="connsiteY17" fmla="*/ 1071146 h 2561350"/>
                    <a:gd name="connsiteX18" fmla="*/ 0 w 1966660"/>
                    <a:gd name="connsiteY18" fmla="*/ 382371 h 2561350"/>
                    <a:gd name="connsiteX19" fmla="*/ 717790 w 1966660"/>
                    <a:gd name="connsiteY19" fmla="*/ 389002 h 2561350"/>
                    <a:gd name="connsiteX20" fmla="*/ 682886 w 1966660"/>
                    <a:gd name="connsiteY20" fmla="*/ 283670 h 2561350"/>
                    <a:gd name="connsiteX21" fmla="*/ 918629 w 1966660"/>
                    <a:gd name="connsiteY21" fmla="*/ 3 h 2561350"/>
                    <a:gd name="connsiteX0" fmla="*/ 1023861 w 2071892"/>
                    <a:gd name="connsiteY0" fmla="*/ 3 h 2561350"/>
                    <a:gd name="connsiteX1" fmla="*/ 1238174 w 2071892"/>
                    <a:gd name="connsiteY1" fmla="*/ 286050 h 2561350"/>
                    <a:gd name="connsiteX2" fmla="*/ 1216038 w 2071892"/>
                    <a:gd name="connsiteY2" fmla="*/ 389002 h 2561350"/>
                    <a:gd name="connsiteX3" fmla="*/ 1967326 w 2071892"/>
                    <a:gd name="connsiteY3" fmla="*/ 369108 h 2561350"/>
                    <a:gd name="connsiteX4" fmla="*/ 1947432 w 2071892"/>
                    <a:gd name="connsiteY4" fmla="*/ 1063389 h 2561350"/>
                    <a:gd name="connsiteX5" fmla="*/ 1858114 w 2071892"/>
                    <a:gd name="connsiteY5" fmla="*/ 1037347 h 2561350"/>
                    <a:gd name="connsiteX6" fmla="*/ 1855734 w 2071892"/>
                    <a:gd name="connsiteY6" fmla="*/ 1487403 h 2561350"/>
                    <a:gd name="connsiteX7" fmla="*/ 1947432 w 2071892"/>
                    <a:gd name="connsiteY7" fmla="*/ 1449629 h 2561350"/>
                    <a:gd name="connsiteX8" fmla="*/ 1947432 w 2071892"/>
                    <a:gd name="connsiteY8" fmla="*/ 2167002 h 2561350"/>
                    <a:gd name="connsiteX9" fmla="*/ 1218301 w 2071892"/>
                    <a:gd name="connsiteY9" fmla="*/ 2167002 h 2561350"/>
                    <a:gd name="connsiteX10" fmla="*/ 1238174 w 2071892"/>
                    <a:gd name="connsiteY10" fmla="*/ 2275300 h 2561350"/>
                    <a:gd name="connsiteX11" fmla="*/ 788118 w 2071892"/>
                    <a:gd name="connsiteY11" fmla="*/ 2277680 h 2561350"/>
                    <a:gd name="connsiteX12" fmla="*/ 818051 w 2071892"/>
                    <a:gd name="connsiteY12" fmla="*/ 2167002 h 2561350"/>
                    <a:gd name="connsiteX13" fmla="*/ 151652 w 2071892"/>
                    <a:gd name="connsiteY13" fmla="*/ 2167002 h 2561350"/>
                    <a:gd name="connsiteX14" fmla="*/ 151652 w 2071892"/>
                    <a:gd name="connsiteY14" fmla="*/ 1458174 h 2561350"/>
                    <a:gd name="connsiteX15" fmla="*/ 246651 w 2071892"/>
                    <a:gd name="connsiteY15" fmla="*/ 1495354 h 2561350"/>
                    <a:gd name="connsiteX16" fmla="*/ 244271 w 2071892"/>
                    <a:gd name="connsiteY16" fmla="*/ 1045298 h 2561350"/>
                    <a:gd name="connsiteX17" fmla="*/ 151652 w 2071892"/>
                    <a:gd name="connsiteY17" fmla="*/ 1071146 h 2561350"/>
                    <a:gd name="connsiteX18" fmla="*/ 105232 w 2071892"/>
                    <a:gd name="connsiteY18" fmla="*/ 382371 h 2561350"/>
                    <a:gd name="connsiteX19" fmla="*/ 823022 w 2071892"/>
                    <a:gd name="connsiteY19" fmla="*/ 389002 h 2561350"/>
                    <a:gd name="connsiteX20" fmla="*/ 788118 w 2071892"/>
                    <a:gd name="connsiteY20" fmla="*/ 283670 h 2561350"/>
                    <a:gd name="connsiteX21" fmla="*/ 1023861 w 2071892"/>
                    <a:gd name="connsiteY21" fmla="*/ 3 h 2561350"/>
                    <a:gd name="connsiteX0" fmla="*/ 1039756 w 2087787"/>
                    <a:gd name="connsiteY0" fmla="*/ 3 h 2561350"/>
                    <a:gd name="connsiteX1" fmla="*/ 1254069 w 2087787"/>
                    <a:gd name="connsiteY1" fmla="*/ 286050 h 2561350"/>
                    <a:gd name="connsiteX2" fmla="*/ 1231933 w 2087787"/>
                    <a:gd name="connsiteY2" fmla="*/ 389002 h 2561350"/>
                    <a:gd name="connsiteX3" fmla="*/ 1983221 w 2087787"/>
                    <a:gd name="connsiteY3" fmla="*/ 369108 h 2561350"/>
                    <a:gd name="connsiteX4" fmla="*/ 1963327 w 2087787"/>
                    <a:gd name="connsiteY4" fmla="*/ 1063389 h 2561350"/>
                    <a:gd name="connsiteX5" fmla="*/ 1874009 w 2087787"/>
                    <a:gd name="connsiteY5" fmla="*/ 1037347 h 2561350"/>
                    <a:gd name="connsiteX6" fmla="*/ 1871629 w 2087787"/>
                    <a:gd name="connsiteY6" fmla="*/ 1487403 h 2561350"/>
                    <a:gd name="connsiteX7" fmla="*/ 1963327 w 2087787"/>
                    <a:gd name="connsiteY7" fmla="*/ 1449629 h 2561350"/>
                    <a:gd name="connsiteX8" fmla="*/ 1963327 w 2087787"/>
                    <a:gd name="connsiteY8" fmla="*/ 2167002 h 2561350"/>
                    <a:gd name="connsiteX9" fmla="*/ 1234196 w 2087787"/>
                    <a:gd name="connsiteY9" fmla="*/ 2167002 h 2561350"/>
                    <a:gd name="connsiteX10" fmla="*/ 1254069 w 2087787"/>
                    <a:gd name="connsiteY10" fmla="*/ 2275300 h 2561350"/>
                    <a:gd name="connsiteX11" fmla="*/ 804013 w 2087787"/>
                    <a:gd name="connsiteY11" fmla="*/ 2277680 h 2561350"/>
                    <a:gd name="connsiteX12" fmla="*/ 833946 w 2087787"/>
                    <a:gd name="connsiteY12" fmla="*/ 2167002 h 2561350"/>
                    <a:gd name="connsiteX13" fmla="*/ 167547 w 2087787"/>
                    <a:gd name="connsiteY13" fmla="*/ 2167002 h 2561350"/>
                    <a:gd name="connsiteX14" fmla="*/ 167547 w 2087787"/>
                    <a:gd name="connsiteY14" fmla="*/ 1458174 h 2561350"/>
                    <a:gd name="connsiteX15" fmla="*/ 262546 w 2087787"/>
                    <a:gd name="connsiteY15" fmla="*/ 1495354 h 2561350"/>
                    <a:gd name="connsiteX16" fmla="*/ 260166 w 2087787"/>
                    <a:gd name="connsiteY16" fmla="*/ 1045298 h 2561350"/>
                    <a:gd name="connsiteX17" fmla="*/ 167547 w 2087787"/>
                    <a:gd name="connsiteY17" fmla="*/ 1071146 h 2561350"/>
                    <a:gd name="connsiteX18" fmla="*/ 121127 w 2087787"/>
                    <a:gd name="connsiteY18" fmla="*/ 382371 h 2561350"/>
                    <a:gd name="connsiteX19" fmla="*/ 838917 w 2087787"/>
                    <a:gd name="connsiteY19" fmla="*/ 389002 h 2561350"/>
                    <a:gd name="connsiteX20" fmla="*/ 804013 w 2087787"/>
                    <a:gd name="connsiteY20" fmla="*/ 283670 h 2561350"/>
                    <a:gd name="connsiteX21" fmla="*/ 1039756 w 2087787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88885"/>
                    <a:gd name="connsiteY0" fmla="*/ 3 h 2561350"/>
                    <a:gd name="connsiteX1" fmla="*/ 1239747 w 2088885"/>
                    <a:gd name="connsiteY1" fmla="*/ 286050 h 2561350"/>
                    <a:gd name="connsiteX2" fmla="*/ 1217611 w 2088885"/>
                    <a:gd name="connsiteY2" fmla="*/ 389002 h 2561350"/>
                    <a:gd name="connsiteX3" fmla="*/ 1968899 w 2088885"/>
                    <a:gd name="connsiteY3" fmla="*/ 369108 h 2561350"/>
                    <a:gd name="connsiteX4" fmla="*/ 1949005 w 2088885"/>
                    <a:gd name="connsiteY4" fmla="*/ 1063389 h 2561350"/>
                    <a:gd name="connsiteX5" fmla="*/ 1859687 w 2088885"/>
                    <a:gd name="connsiteY5" fmla="*/ 1037347 h 2561350"/>
                    <a:gd name="connsiteX6" fmla="*/ 1857307 w 2088885"/>
                    <a:gd name="connsiteY6" fmla="*/ 1487403 h 2561350"/>
                    <a:gd name="connsiteX7" fmla="*/ 1949005 w 2088885"/>
                    <a:gd name="connsiteY7" fmla="*/ 1449629 h 2561350"/>
                    <a:gd name="connsiteX8" fmla="*/ 1949005 w 2088885"/>
                    <a:gd name="connsiteY8" fmla="*/ 2167002 h 2561350"/>
                    <a:gd name="connsiteX9" fmla="*/ 1219874 w 2088885"/>
                    <a:gd name="connsiteY9" fmla="*/ 2167002 h 2561350"/>
                    <a:gd name="connsiteX10" fmla="*/ 1239747 w 2088885"/>
                    <a:gd name="connsiteY10" fmla="*/ 2275300 h 2561350"/>
                    <a:gd name="connsiteX11" fmla="*/ 789691 w 2088885"/>
                    <a:gd name="connsiteY11" fmla="*/ 2277680 h 2561350"/>
                    <a:gd name="connsiteX12" fmla="*/ 819624 w 2088885"/>
                    <a:gd name="connsiteY12" fmla="*/ 2167002 h 2561350"/>
                    <a:gd name="connsiteX13" fmla="*/ 153225 w 2088885"/>
                    <a:gd name="connsiteY13" fmla="*/ 2167002 h 2561350"/>
                    <a:gd name="connsiteX14" fmla="*/ 153225 w 2088885"/>
                    <a:gd name="connsiteY14" fmla="*/ 1458174 h 2561350"/>
                    <a:gd name="connsiteX15" fmla="*/ 248224 w 2088885"/>
                    <a:gd name="connsiteY15" fmla="*/ 1495354 h 2561350"/>
                    <a:gd name="connsiteX16" fmla="*/ 245844 w 2088885"/>
                    <a:gd name="connsiteY16" fmla="*/ 1045298 h 2561350"/>
                    <a:gd name="connsiteX17" fmla="*/ 153225 w 2088885"/>
                    <a:gd name="connsiteY17" fmla="*/ 1071146 h 2561350"/>
                    <a:gd name="connsiteX18" fmla="*/ 106805 w 2088885"/>
                    <a:gd name="connsiteY18" fmla="*/ 382371 h 2561350"/>
                    <a:gd name="connsiteX19" fmla="*/ 824595 w 2088885"/>
                    <a:gd name="connsiteY19" fmla="*/ 389002 h 2561350"/>
                    <a:gd name="connsiteX20" fmla="*/ 789691 w 2088885"/>
                    <a:gd name="connsiteY20" fmla="*/ 283670 h 2561350"/>
                    <a:gd name="connsiteX21" fmla="*/ 1025434 w 208888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073465"/>
                    <a:gd name="connsiteY0" fmla="*/ 3 h 2561350"/>
                    <a:gd name="connsiteX1" fmla="*/ 1239747 w 2073465"/>
                    <a:gd name="connsiteY1" fmla="*/ 286050 h 2561350"/>
                    <a:gd name="connsiteX2" fmla="*/ 1217611 w 2073465"/>
                    <a:gd name="connsiteY2" fmla="*/ 389002 h 2561350"/>
                    <a:gd name="connsiteX3" fmla="*/ 1968899 w 2073465"/>
                    <a:gd name="connsiteY3" fmla="*/ 369108 h 2561350"/>
                    <a:gd name="connsiteX4" fmla="*/ 1949005 w 2073465"/>
                    <a:gd name="connsiteY4" fmla="*/ 1063389 h 2561350"/>
                    <a:gd name="connsiteX5" fmla="*/ 1859687 w 2073465"/>
                    <a:gd name="connsiteY5" fmla="*/ 1037347 h 2561350"/>
                    <a:gd name="connsiteX6" fmla="*/ 1857307 w 2073465"/>
                    <a:gd name="connsiteY6" fmla="*/ 1487403 h 2561350"/>
                    <a:gd name="connsiteX7" fmla="*/ 1949005 w 2073465"/>
                    <a:gd name="connsiteY7" fmla="*/ 1449629 h 2561350"/>
                    <a:gd name="connsiteX8" fmla="*/ 1949005 w 2073465"/>
                    <a:gd name="connsiteY8" fmla="*/ 2167002 h 2561350"/>
                    <a:gd name="connsiteX9" fmla="*/ 1219874 w 2073465"/>
                    <a:gd name="connsiteY9" fmla="*/ 2167002 h 2561350"/>
                    <a:gd name="connsiteX10" fmla="*/ 1239747 w 2073465"/>
                    <a:gd name="connsiteY10" fmla="*/ 2275300 h 2561350"/>
                    <a:gd name="connsiteX11" fmla="*/ 789691 w 2073465"/>
                    <a:gd name="connsiteY11" fmla="*/ 2277680 h 2561350"/>
                    <a:gd name="connsiteX12" fmla="*/ 819624 w 2073465"/>
                    <a:gd name="connsiteY12" fmla="*/ 2167002 h 2561350"/>
                    <a:gd name="connsiteX13" fmla="*/ 153225 w 2073465"/>
                    <a:gd name="connsiteY13" fmla="*/ 2167002 h 2561350"/>
                    <a:gd name="connsiteX14" fmla="*/ 153225 w 2073465"/>
                    <a:gd name="connsiteY14" fmla="*/ 1458174 h 2561350"/>
                    <a:gd name="connsiteX15" fmla="*/ 248224 w 2073465"/>
                    <a:gd name="connsiteY15" fmla="*/ 1495354 h 2561350"/>
                    <a:gd name="connsiteX16" fmla="*/ 245844 w 2073465"/>
                    <a:gd name="connsiteY16" fmla="*/ 1045298 h 2561350"/>
                    <a:gd name="connsiteX17" fmla="*/ 153225 w 2073465"/>
                    <a:gd name="connsiteY17" fmla="*/ 1071146 h 2561350"/>
                    <a:gd name="connsiteX18" fmla="*/ 106805 w 2073465"/>
                    <a:gd name="connsiteY18" fmla="*/ 382371 h 2561350"/>
                    <a:gd name="connsiteX19" fmla="*/ 824595 w 2073465"/>
                    <a:gd name="connsiteY19" fmla="*/ 389002 h 2561350"/>
                    <a:gd name="connsiteX20" fmla="*/ 789691 w 2073465"/>
                    <a:gd name="connsiteY20" fmla="*/ 283670 h 2561350"/>
                    <a:gd name="connsiteX21" fmla="*/ 1025434 w 2073465"/>
                    <a:gd name="connsiteY21" fmla="*/ 3 h 2561350"/>
                    <a:gd name="connsiteX0" fmla="*/ 1025434 w 2102756"/>
                    <a:gd name="connsiteY0" fmla="*/ 3 h 2561350"/>
                    <a:gd name="connsiteX1" fmla="*/ 1239747 w 2102756"/>
                    <a:gd name="connsiteY1" fmla="*/ 286050 h 2561350"/>
                    <a:gd name="connsiteX2" fmla="*/ 1217611 w 2102756"/>
                    <a:gd name="connsiteY2" fmla="*/ 389002 h 2561350"/>
                    <a:gd name="connsiteX3" fmla="*/ 1968899 w 2102756"/>
                    <a:gd name="connsiteY3" fmla="*/ 369108 h 2561350"/>
                    <a:gd name="connsiteX4" fmla="*/ 1949005 w 2102756"/>
                    <a:gd name="connsiteY4" fmla="*/ 1063389 h 2561350"/>
                    <a:gd name="connsiteX5" fmla="*/ 1859687 w 2102756"/>
                    <a:gd name="connsiteY5" fmla="*/ 1037347 h 2561350"/>
                    <a:gd name="connsiteX6" fmla="*/ 1857307 w 2102756"/>
                    <a:gd name="connsiteY6" fmla="*/ 1487403 h 2561350"/>
                    <a:gd name="connsiteX7" fmla="*/ 1995425 w 2102756"/>
                    <a:gd name="connsiteY7" fmla="*/ 1456260 h 2561350"/>
                    <a:gd name="connsiteX8" fmla="*/ 1949005 w 2102756"/>
                    <a:gd name="connsiteY8" fmla="*/ 2167002 h 2561350"/>
                    <a:gd name="connsiteX9" fmla="*/ 1219874 w 2102756"/>
                    <a:gd name="connsiteY9" fmla="*/ 2167002 h 2561350"/>
                    <a:gd name="connsiteX10" fmla="*/ 1239747 w 2102756"/>
                    <a:gd name="connsiteY10" fmla="*/ 2275300 h 2561350"/>
                    <a:gd name="connsiteX11" fmla="*/ 789691 w 2102756"/>
                    <a:gd name="connsiteY11" fmla="*/ 2277680 h 2561350"/>
                    <a:gd name="connsiteX12" fmla="*/ 819624 w 2102756"/>
                    <a:gd name="connsiteY12" fmla="*/ 2167002 h 2561350"/>
                    <a:gd name="connsiteX13" fmla="*/ 153225 w 2102756"/>
                    <a:gd name="connsiteY13" fmla="*/ 2167002 h 2561350"/>
                    <a:gd name="connsiteX14" fmla="*/ 153225 w 2102756"/>
                    <a:gd name="connsiteY14" fmla="*/ 1458174 h 2561350"/>
                    <a:gd name="connsiteX15" fmla="*/ 248224 w 2102756"/>
                    <a:gd name="connsiteY15" fmla="*/ 1495354 h 2561350"/>
                    <a:gd name="connsiteX16" fmla="*/ 245844 w 2102756"/>
                    <a:gd name="connsiteY16" fmla="*/ 1045298 h 2561350"/>
                    <a:gd name="connsiteX17" fmla="*/ 153225 w 2102756"/>
                    <a:gd name="connsiteY17" fmla="*/ 1071146 h 2561350"/>
                    <a:gd name="connsiteX18" fmla="*/ 106805 w 2102756"/>
                    <a:gd name="connsiteY18" fmla="*/ 382371 h 2561350"/>
                    <a:gd name="connsiteX19" fmla="*/ 824595 w 2102756"/>
                    <a:gd name="connsiteY19" fmla="*/ 389002 h 2561350"/>
                    <a:gd name="connsiteX20" fmla="*/ 789691 w 2102756"/>
                    <a:gd name="connsiteY20" fmla="*/ 283670 h 2561350"/>
                    <a:gd name="connsiteX21" fmla="*/ 1025434 w 2102756"/>
                    <a:gd name="connsiteY21" fmla="*/ 3 h 2561350"/>
                    <a:gd name="connsiteX0" fmla="*/ 1025434 w 2076232"/>
                    <a:gd name="connsiteY0" fmla="*/ 3 h 2561350"/>
                    <a:gd name="connsiteX1" fmla="*/ 1239747 w 2076232"/>
                    <a:gd name="connsiteY1" fmla="*/ 286050 h 2561350"/>
                    <a:gd name="connsiteX2" fmla="*/ 1217611 w 2076232"/>
                    <a:gd name="connsiteY2" fmla="*/ 389002 h 2561350"/>
                    <a:gd name="connsiteX3" fmla="*/ 1968899 w 2076232"/>
                    <a:gd name="connsiteY3" fmla="*/ 369108 h 2561350"/>
                    <a:gd name="connsiteX4" fmla="*/ 1949005 w 2076232"/>
                    <a:gd name="connsiteY4" fmla="*/ 1063389 h 2561350"/>
                    <a:gd name="connsiteX5" fmla="*/ 1859687 w 2076232"/>
                    <a:gd name="connsiteY5" fmla="*/ 1037347 h 2561350"/>
                    <a:gd name="connsiteX6" fmla="*/ 1857307 w 2076232"/>
                    <a:gd name="connsiteY6" fmla="*/ 1487403 h 2561350"/>
                    <a:gd name="connsiteX7" fmla="*/ 1995425 w 2076232"/>
                    <a:gd name="connsiteY7" fmla="*/ 1456260 h 2561350"/>
                    <a:gd name="connsiteX8" fmla="*/ 1949005 w 2076232"/>
                    <a:gd name="connsiteY8" fmla="*/ 2167002 h 2561350"/>
                    <a:gd name="connsiteX9" fmla="*/ 1219874 w 2076232"/>
                    <a:gd name="connsiteY9" fmla="*/ 2167002 h 2561350"/>
                    <a:gd name="connsiteX10" fmla="*/ 1239747 w 2076232"/>
                    <a:gd name="connsiteY10" fmla="*/ 2275300 h 2561350"/>
                    <a:gd name="connsiteX11" fmla="*/ 789691 w 2076232"/>
                    <a:gd name="connsiteY11" fmla="*/ 2277680 h 2561350"/>
                    <a:gd name="connsiteX12" fmla="*/ 819624 w 2076232"/>
                    <a:gd name="connsiteY12" fmla="*/ 2167002 h 2561350"/>
                    <a:gd name="connsiteX13" fmla="*/ 153225 w 2076232"/>
                    <a:gd name="connsiteY13" fmla="*/ 2167002 h 2561350"/>
                    <a:gd name="connsiteX14" fmla="*/ 153225 w 2076232"/>
                    <a:gd name="connsiteY14" fmla="*/ 1458174 h 2561350"/>
                    <a:gd name="connsiteX15" fmla="*/ 248224 w 2076232"/>
                    <a:gd name="connsiteY15" fmla="*/ 1495354 h 2561350"/>
                    <a:gd name="connsiteX16" fmla="*/ 245844 w 2076232"/>
                    <a:gd name="connsiteY16" fmla="*/ 1045298 h 2561350"/>
                    <a:gd name="connsiteX17" fmla="*/ 153225 w 2076232"/>
                    <a:gd name="connsiteY17" fmla="*/ 1071146 h 2561350"/>
                    <a:gd name="connsiteX18" fmla="*/ 106805 w 2076232"/>
                    <a:gd name="connsiteY18" fmla="*/ 382371 h 2561350"/>
                    <a:gd name="connsiteX19" fmla="*/ 824595 w 2076232"/>
                    <a:gd name="connsiteY19" fmla="*/ 389002 h 2561350"/>
                    <a:gd name="connsiteX20" fmla="*/ 789691 w 2076232"/>
                    <a:gd name="connsiteY20" fmla="*/ 283670 h 2561350"/>
                    <a:gd name="connsiteX21" fmla="*/ 1025434 w 2076232"/>
                    <a:gd name="connsiteY21" fmla="*/ 3 h 2561350"/>
                    <a:gd name="connsiteX0" fmla="*/ 1025434 w 2077711"/>
                    <a:gd name="connsiteY0" fmla="*/ 3 h 2561350"/>
                    <a:gd name="connsiteX1" fmla="*/ 1239747 w 2077711"/>
                    <a:gd name="connsiteY1" fmla="*/ 286050 h 2561350"/>
                    <a:gd name="connsiteX2" fmla="*/ 1217611 w 2077711"/>
                    <a:gd name="connsiteY2" fmla="*/ 389002 h 2561350"/>
                    <a:gd name="connsiteX3" fmla="*/ 1968899 w 2077711"/>
                    <a:gd name="connsiteY3" fmla="*/ 369108 h 2561350"/>
                    <a:gd name="connsiteX4" fmla="*/ 1949005 w 2077711"/>
                    <a:gd name="connsiteY4" fmla="*/ 1063389 h 2561350"/>
                    <a:gd name="connsiteX5" fmla="*/ 1859687 w 2077711"/>
                    <a:gd name="connsiteY5" fmla="*/ 1037347 h 2561350"/>
                    <a:gd name="connsiteX6" fmla="*/ 1857307 w 2077711"/>
                    <a:gd name="connsiteY6" fmla="*/ 1487403 h 2561350"/>
                    <a:gd name="connsiteX7" fmla="*/ 1995425 w 2077711"/>
                    <a:gd name="connsiteY7" fmla="*/ 1456260 h 2561350"/>
                    <a:gd name="connsiteX8" fmla="*/ 1949005 w 2077711"/>
                    <a:gd name="connsiteY8" fmla="*/ 2167002 h 2561350"/>
                    <a:gd name="connsiteX9" fmla="*/ 1219874 w 2077711"/>
                    <a:gd name="connsiteY9" fmla="*/ 2167002 h 2561350"/>
                    <a:gd name="connsiteX10" fmla="*/ 1239747 w 2077711"/>
                    <a:gd name="connsiteY10" fmla="*/ 2275300 h 2561350"/>
                    <a:gd name="connsiteX11" fmla="*/ 789691 w 2077711"/>
                    <a:gd name="connsiteY11" fmla="*/ 2277680 h 2561350"/>
                    <a:gd name="connsiteX12" fmla="*/ 819624 w 2077711"/>
                    <a:gd name="connsiteY12" fmla="*/ 2167002 h 2561350"/>
                    <a:gd name="connsiteX13" fmla="*/ 153225 w 2077711"/>
                    <a:gd name="connsiteY13" fmla="*/ 2167002 h 2561350"/>
                    <a:gd name="connsiteX14" fmla="*/ 153225 w 2077711"/>
                    <a:gd name="connsiteY14" fmla="*/ 1458174 h 2561350"/>
                    <a:gd name="connsiteX15" fmla="*/ 248224 w 2077711"/>
                    <a:gd name="connsiteY15" fmla="*/ 1495354 h 2561350"/>
                    <a:gd name="connsiteX16" fmla="*/ 245844 w 2077711"/>
                    <a:gd name="connsiteY16" fmla="*/ 1045298 h 2561350"/>
                    <a:gd name="connsiteX17" fmla="*/ 153225 w 2077711"/>
                    <a:gd name="connsiteY17" fmla="*/ 1071146 h 2561350"/>
                    <a:gd name="connsiteX18" fmla="*/ 106805 w 2077711"/>
                    <a:gd name="connsiteY18" fmla="*/ 382371 h 2561350"/>
                    <a:gd name="connsiteX19" fmla="*/ 824595 w 2077711"/>
                    <a:gd name="connsiteY19" fmla="*/ 389002 h 2561350"/>
                    <a:gd name="connsiteX20" fmla="*/ 789691 w 2077711"/>
                    <a:gd name="connsiteY20" fmla="*/ 283670 h 2561350"/>
                    <a:gd name="connsiteX21" fmla="*/ 1025434 w 2077711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57307 w 2082173"/>
                    <a:gd name="connsiteY6" fmla="*/ 1487403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57307 w 2082173"/>
                    <a:gd name="connsiteY6" fmla="*/ 1487403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67002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53225 w 2082173"/>
                    <a:gd name="connsiteY13" fmla="*/ 2167002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53225 w 2082173"/>
                    <a:gd name="connsiteY14" fmla="*/ 1458174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1331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1331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13436 w 2082173"/>
                    <a:gd name="connsiteY14" fmla="*/ 1511225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48224 w 2082173"/>
                    <a:gd name="connsiteY15" fmla="*/ 1495354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94643 w 2082173"/>
                    <a:gd name="connsiteY15" fmla="*/ 1574931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25434 w 2082173"/>
                    <a:gd name="connsiteY0" fmla="*/ 3 h 2561350"/>
                    <a:gd name="connsiteX1" fmla="*/ 1239747 w 2082173"/>
                    <a:gd name="connsiteY1" fmla="*/ 286050 h 2561350"/>
                    <a:gd name="connsiteX2" fmla="*/ 1217611 w 2082173"/>
                    <a:gd name="connsiteY2" fmla="*/ 389002 h 2561350"/>
                    <a:gd name="connsiteX3" fmla="*/ 1968899 w 2082173"/>
                    <a:gd name="connsiteY3" fmla="*/ 369108 h 2561350"/>
                    <a:gd name="connsiteX4" fmla="*/ 1962267 w 2082173"/>
                    <a:gd name="connsiteY4" fmla="*/ 1096546 h 2561350"/>
                    <a:gd name="connsiteX5" fmla="*/ 1859687 w 2082173"/>
                    <a:gd name="connsiteY5" fmla="*/ 1037347 h 2561350"/>
                    <a:gd name="connsiteX6" fmla="*/ 1844045 w 2082173"/>
                    <a:gd name="connsiteY6" fmla="*/ 1520560 h 2561350"/>
                    <a:gd name="connsiteX7" fmla="*/ 1995425 w 2082173"/>
                    <a:gd name="connsiteY7" fmla="*/ 1456260 h 2561350"/>
                    <a:gd name="connsiteX8" fmla="*/ 1949005 w 2082173"/>
                    <a:gd name="connsiteY8" fmla="*/ 2180265 h 2561350"/>
                    <a:gd name="connsiteX9" fmla="*/ 1219874 w 2082173"/>
                    <a:gd name="connsiteY9" fmla="*/ 2167002 h 2561350"/>
                    <a:gd name="connsiteX10" fmla="*/ 1239747 w 2082173"/>
                    <a:gd name="connsiteY10" fmla="*/ 2275300 h 2561350"/>
                    <a:gd name="connsiteX11" fmla="*/ 789691 w 2082173"/>
                    <a:gd name="connsiteY11" fmla="*/ 2277680 h 2561350"/>
                    <a:gd name="connsiteX12" fmla="*/ 819624 w 2082173"/>
                    <a:gd name="connsiteY12" fmla="*/ 2167002 h 2561350"/>
                    <a:gd name="connsiteX13" fmla="*/ 126699 w 2082173"/>
                    <a:gd name="connsiteY13" fmla="*/ 2200159 h 2561350"/>
                    <a:gd name="connsiteX14" fmla="*/ 106805 w 2082173"/>
                    <a:gd name="connsiteY14" fmla="*/ 1497962 h 2561350"/>
                    <a:gd name="connsiteX15" fmla="*/ 268118 w 2082173"/>
                    <a:gd name="connsiteY15" fmla="*/ 1561668 h 2561350"/>
                    <a:gd name="connsiteX16" fmla="*/ 245844 w 2082173"/>
                    <a:gd name="connsiteY16" fmla="*/ 1045298 h 2561350"/>
                    <a:gd name="connsiteX17" fmla="*/ 153225 w 2082173"/>
                    <a:gd name="connsiteY17" fmla="*/ 1071146 h 2561350"/>
                    <a:gd name="connsiteX18" fmla="*/ 106805 w 2082173"/>
                    <a:gd name="connsiteY18" fmla="*/ 382371 h 2561350"/>
                    <a:gd name="connsiteX19" fmla="*/ 824595 w 2082173"/>
                    <a:gd name="connsiteY19" fmla="*/ 389002 h 2561350"/>
                    <a:gd name="connsiteX20" fmla="*/ 789691 w 2082173"/>
                    <a:gd name="connsiteY20" fmla="*/ 283670 h 2561350"/>
                    <a:gd name="connsiteX21" fmla="*/ 1025434 w 2082173"/>
                    <a:gd name="connsiteY21" fmla="*/ 3 h 2561350"/>
                    <a:gd name="connsiteX0" fmla="*/ 1038495 w 2095234"/>
                    <a:gd name="connsiteY0" fmla="*/ 3 h 2561350"/>
                    <a:gd name="connsiteX1" fmla="*/ 1252808 w 2095234"/>
                    <a:gd name="connsiteY1" fmla="*/ 286050 h 2561350"/>
                    <a:gd name="connsiteX2" fmla="*/ 1230672 w 2095234"/>
                    <a:gd name="connsiteY2" fmla="*/ 389002 h 2561350"/>
                    <a:gd name="connsiteX3" fmla="*/ 1981960 w 2095234"/>
                    <a:gd name="connsiteY3" fmla="*/ 369108 h 2561350"/>
                    <a:gd name="connsiteX4" fmla="*/ 1975328 w 2095234"/>
                    <a:gd name="connsiteY4" fmla="*/ 1096546 h 2561350"/>
                    <a:gd name="connsiteX5" fmla="*/ 1872748 w 2095234"/>
                    <a:gd name="connsiteY5" fmla="*/ 1037347 h 2561350"/>
                    <a:gd name="connsiteX6" fmla="*/ 1857106 w 2095234"/>
                    <a:gd name="connsiteY6" fmla="*/ 1520560 h 2561350"/>
                    <a:gd name="connsiteX7" fmla="*/ 2008486 w 2095234"/>
                    <a:gd name="connsiteY7" fmla="*/ 1456260 h 2561350"/>
                    <a:gd name="connsiteX8" fmla="*/ 1962066 w 2095234"/>
                    <a:gd name="connsiteY8" fmla="*/ 2180265 h 2561350"/>
                    <a:gd name="connsiteX9" fmla="*/ 1232935 w 2095234"/>
                    <a:gd name="connsiteY9" fmla="*/ 2167002 h 2561350"/>
                    <a:gd name="connsiteX10" fmla="*/ 1252808 w 2095234"/>
                    <a:gd name="connsiteY10" fmla="*/ 2275300 h 2561350"/>
                    <a:gd name="connsiteX11" fmla="*/ 802752 w 2095234"/>
                    <a:gd name="connsiteY11" fmla="*/ 2277680 h 2561350"/>
                    <a:gd name="connsiteX12" fmla="*/ 832685 w 2095234"/>
                    <a:gd name="connsiteY12" fmla="*/ 2167002 h 2561350"/>
                    <a:gd name="connsiteX13" fmla="*/ 139760 w 2095234"/>
                    <a:gd name="connsiteY13" fmla="*/ 2200159 h 2561350"/>
                    <a:gd name="connsiteX14" fmla="*/ 119866 w 2095234"/>
                    <a:gd name="connsiteY14" fmla="*/ 1497962 h 2561350"/>
                    <a:gd name="connsiteX15" fmla="*/ 281179 w 2095234"/>
                    <a:gd name="connsiteY15" fmla="*/ 1561668 h 2561350"/>
                    <a:gd name="connsiteX16" fmla="*/ 258905 w 2095234"/>
                    <a:gd name="connsiteY16" fmla="*/ 1045298 h 2561350"/>
                    <a:gd name="connsiteX17" fmla="*/ 146392 w 2095234"/>
                    <a:gd name="connsiteY17" fmla="*/ 1091040 h 2561350"/>
                    <a:gd name="connsiteX18" fmla="*/ 119866 w 2095234"/>
                    <a:gd name="connsiteY18" fmla="*/ 382371 h 2561350"/>
                    <a:gd name="connsiteX19" fmla="*/ 837656 w 2095234"/>
                    <a:gd name="connsiteY19" fmla="*/ 389002 h 2561350"/>
                    <a:gd name="connsiteX20" fmla="*/ 802752 w 2095234"/>
                    <a:gd name="connsiteY20" fmla="*/ 283670 h 2561350"/>
                    <a:gd name="connsiteX21" fmla="*/ 1038495 w 2095234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29810 w 2086549"/>
                    <a:gd name="connsiteY0" fmla="*/ 3 h 2561350"/>
                    <a:gd name="connsiteX1" fmla="*/ 1244123 w 2086549"/>
                    <a:gd name="connsiteY1" fmla="*/ 286050 h 2561350"/>
                    <a:gd name="connsiteX2" fmla="*/ 1221987 w 2086549"/>
                    <a:gd name="connsiteY2" fmla="*/ 389002 h 2561350"/>
                    <a:gd name="connsiteX3" fmla="*/ 1973275 w 2086549"/>
                    <a:gd name="connsiteY3" fmla="*/ 369108 h 2561350"/>
                    <a:gd name="connsiteX4" fmla="*/ 1966643 w 2086549"/>
                    <a:gd name="connsiteY4" fmla="*/ 1096546 h 2561350"/>
                    <a:gd name="connsiteX5" fmla="*/ 1864063 w 2086549"/>
                    <a:gd name="connsiteY5" fmla="*/ 1037347 h 2561350"/>
                    <a:gd name="connsiteX6" fmla="*/ 1848421 w 2086549"/>
                    <a:gd name="connsiteY6" fmla="*/ 1520560 h 2561350"/>
                    <a:gd name="connsiteX7" fmla="*/ 1999801 w 2086549"/>
                    <a:gd name="connsiteY7" fmla="*/ 1456260 h 2561350"/>
                    <a:gd name="connsiteX8" fmla="*/ 1953381 w 2086549"/>
                    <a:gd name="connsiteY8" fmla="*/ 2180265 h 2561350"/>
                    <a:gd name="connsiteX9" fmla="*/ 1224250 w 2086549"/>
                    <a:gd name="connsiteY9" fmla="*/ 2167002 h 2561350"/>
                    <a:gd name="connsiteX10" fmla="*/ 1244123 w 2086549"/>
                    <a:gd name="connsiteY10" fmla="*/ 2275300 h 2561350"/>
                    <a:gd name="connsiteX11" fmla="*/ 794067 w 2086549"/>
                    <a:gd name="connsiteY11" fmla="*/ 2277680 h 2561350"/>
                    <a:gd name="connsiteX12" fmla="*/ 824000 w 2086549"/>
                    <a:gd name="connsiteY12" fmla="*/ 2167002 h 2561350"/>
                    <a:gd name="connsiteX13" fmla="*/ 131075 w 2086549"/>
                    <a:gd name="connsiteY13" fmla="*/ 2200159 h 2561350"/>
                    <a:gd name="connsiteX14" fmla="*/ 111181 w 2086549"/>
                    <a:gd name="connsiteY14" fmla="*/ 1497962 h 2561350"/>
                    <a:gd name="connsiteX15" fmla="*/ 272494 w 2086549"/>
                    <a:gd name="connsiteY15" fmla="*/ 1561668 h 2561350"/>
                    <a:gd name="connsiteX16" fmla="*/ 250220 w 2086549"/>
                    <a:gd name="connsiteY16" fmla="*/ 1045298 h 2561350"/>
                    <a:gd name="connsiteX17" fmla="*/ 137707 w 2086549"/>
                    <a:gd name="connsiteY17" fmla="*/ 1091040 h 2561350"/>
                    <a:gd name="connsiteX18" fmla="*/ 111181 w 2086549"/>
                    <a:gd name="connsiteY18" fmla="*/ 382371 h 2561350"/>
                    <a:gd name="connsiteX19" fmla="*/ 828971 w 2086549"/>
                    <a:gd name="connsiteY19" fmla="*/ 389002 h 2561350"/>
                    <a:gd name="connsiteX20" fmla="*/ 794067 w 2086549"/>
                    <a:gd name="connsiteY20" fmla="*/ 283670 h 2561350"/>
                    <a:gd name="connsiteX21" fmla="*/ 1029810 w 2086549"/>
                    <a:gd name="connsiteY21" fmla="*/ 3 h 2561350"/>
                    <a:gd name="connsiteX0" fmla="*/ 1019868 w 2076607"/>
                    <a:gd name="connsiteY0" fmla="*/ 3 h 2561350"/>
                    <a:gd name="connsiteX1" fmla="*/ 1234181 w 2076607"/>
                    <a:gd name="connsiteY1" fmla="*/ 286050 h 2561350"/>
                    <a:gd name="connsiteX2" fmla="*/ 1212045 w 2076607"/>
                    <a:gd name="connsiteY2" fmla="*/ 389002 h 2561350"/>
                    <a:gd name="connsiteX3" fmla="*/ 1963333 w 2076607"/>
                    <a:gd name="connsiteY3" fmla="*/ 369108 h 2561350"/>
                    <a:gd name="connsiteX4" fmla="*/ 1956701 w 2076607"/>
                    <a:gd name="connsiteY4" fmla="*/ 1096546 h 2561350"/>
                    <a:gd name="connsiteX5" fmla="*/ 1854121 w 2076607"/>
                    <a:gd name="connsiteY5" fmla="*/ 1037347 h 2561350"/>
                    <a:gd name="connsiteX6" fmla="*/ 1838479 w 2076607"/>
                    <a:gd name="connsiteY6" fmla="*/ 1520560 h 2561350"/>
                    <a:gd name="connsiteX7" fmla="*/ 1989859 w 2076607"/>
                    <a:gd name="connsiteY7" fmla="*/ 1456260 h 2561350"/>
                    <a:gd name="connsiteX8" fmla="*/ 1943439 w 2076607"/>
                    <a:gd name="connsiteY8" fmla="*/ 2180265 h 2561350"/>
                    <a:gd name="connsiteX9" fmla="*/ 1214308 w 2076607"/>
                    <a:gd name="connsiteY9" fmla="*/ 2167002 h 2561350"/>
                    <a:gd name="connsiteX10" fmla="*/ 1234181 w 2076607"/>
                    <a:gd name="connsiteY10" fmla="*/ 2275300 h 2561350"/>
                    <a:gd name="connsiteX11" fmla="*/ 784125 w 2076607"/>
                    <a:gd name="connsiteY11" fmla="*/ 2277680 h 2561350"/>
                    <a:gd name="connsiteX12" fmla="*/ 814058 w 2076607"/>
                    <a:gd name="connsiteY12" fmla="*/ 2167002 h 2561350"/>
                    <a:gd name="connsiteX13" fmla="*/ 121133 w 2076607"/>
                    <a:gd name="connsiteY13" fmla="*/ 2200159 h 2561350"/>
                    <a:gd name="connsiteX14" fmla="*/ 101239 w 2076607"/>
                    <a:gd name="connsiteY14" fmla="*/ 1497962 h 2561350"/>
                    <a:gd name="connsiteX15" fmla="*/ 262552 w 2076607"/>
                    <a:gd name="connsiteY15" fmla="*/ 1561668 h 2561350"/>
                    <a:gd name="connsiteX16" fmla="*/ 240278 w 2076607"/>
                    <a:gd name="connsiteY16" fmla="*/ 1045298 h 2561350"/>
                    <a:gd name="connsiteX17" fmla="*/ 101239 w 2076607"/>
                    <a:gd name="connsiteY17" fmla="*/ 382371 h 2561350"/>
                    <a:gd name="connsiteX18" fmla="*/ 819029 w 2076607"/>
                    <a:gd name="connsiteY18" fmla="*/ 389002 h 2561350"/>
                    <a:gd name="connsiteX19" fmla="*/ 784125 w 2076607"/>
                    <a:gd name="connsiteY19" fmla="*/ 283670 h 2561350"/>
                    <a:gd name="connsiteX20" fmla="*/ 1019868 w 2076607"/>
                    <a:gd name="connsiteY20" fmla="*/ 3 h 2561350"/>
                    <a:gd name="connsiteX0" fmla="*/ 1019868 w 2076607"/>
                    <a:gd name="connsiteY0" fmla="*/ 3 h 2561350"/>
                    <a:gd name="connsiteX1" fmla="*/ 1234181 w 2076607"/>
                    <a:gd name="connsiteY1" fmla="*/ 286050 h 2561350"/>
                    <a:gd name="connsiteX2" fmla="*/ 1212045 w 2076607"/>
                    <a:gd name="connsiteY2" fmla="*/ 389002 h 2561350"/>
                    <a:gd name="connsiteX3" fmla="*/ 1963333 w 2076607"/>
                    <a:gd name="connsiteY3" fmla="*/ 369108 h 2561350"/>
                    <a:gd name="connsiteX4" fmla="*/ 1956701 w 2076607"/>
                    <a:gd name="connsiteY4" fmla="*/ 1096546 h 2561350"/>
                    <a:gd name="connsiteX5" fmla="*/ 1854121 w 2076607"/>
                    <a:gd name="connsiteY5" fmla="*/ 1037347 h 2561350"/>
                    <a:gd name="connsiteX6" fmla="*/ 1838479 w 2076607"/>
                    <a:gd name="connsiteY6" fmla="*/ 1520560 h 2561350"/>
                    <a:gd name="connsiteX7" fmla="*/ 1989859 w 2076607"/>
                    <a:gd name="connsiteY7" fmla="*/ 1456260 h 2561350"/>
                    <a:gd name="connsiteX8" fmla="*/ 1943439 w 2076607"/>
                    <a:gd name="connsiteY8" fmla="*/ 2180265 h 2561350"/>
                    <a:gd name="connsiteX9" fmla="*/ 1214308 w 2076607"/>
                    <a:gd name="connsiteY9" fmla="*/ 2167002 h 2561350"/>
                    <a:gd name="connsiteX10" fmla="*/ 1234181 w 2076607"/>
                    <a:gd name="connsiteY10" fmla="*/ 2275300 h 2561350"/>
                    <a:gd name="connsiteX11" fmla="*/ 784125 w 2076607"/>
                    <a:gd name="connsiteY11" fmla="*/ 2277680 h 2561350"/>
                    <a:gd name="connsiteX12" fmla="*/ 814058 w 2076607"/>
                    <a:gd name="connsiteY12" fmla="*/ 2167002 h 2561350"/>
                    <a:gd name="connsiteX13" fmla="*/ 121133 w 2076607"/>
                    <a:gd name="connsiteY13" fmla="*/ 2200159 h 2561350"/>
                    <a:gd name="connsiteX14" fmla="*/ 101239 w 2076607"/>
                    <a:gd name="connsiteY14" fmla="*/ 1497962 h 2561350"/>
                    <a:gd name="connsiteX15" fmla="*/ 262552 w 2076607"/>
                    <a:gd name="connsiteY15" fmla="*/ 1561668 h 2561350"/>
                    <a:gd name="connsiteX16" fmla="*/ 240278 w 2076607"/>
                    <a:gd name="connsiteY16" fmla="*/ 1045298 h 2561350"/>
                    <a:gd name="connsiteX17" fmla="*/ 136388 w 2076607"/>
                    <a:gd name="connsiteY17" fmla="*/ 727479 h 2561350"/>
                    <a:gd name="connsiteX18" fmla="*/ 101239 w 2076607"/>
                    <a:gd name="connsiteY18" fmla="*/ 382371 h 2561350"/>
                    <a:gd name="connsiteX19" fmla="*/ 819029 w 2076607"/>
                    <a:gd name="connsiteY19" fmla="*/ 389002 h 2561350"/>
                    <a:gd name="connsiteX20" fmla="*/ 784125 w 2076607"/>
                    <a:gd name="connsiteY20" fmla="*/ 283670 h 2561350"/>
                    <a:gd name="connsiteX21" fmla="*/ 1019868 w 2076607"/>
                    <a:gd name="connsiteY21" fmla="*/ 3 h 2561350"/>
                    <a:gd name="connsiteX0" fmla="*/ 1030195 w 2086934"/>
                    <a:gd name="connsiteY0" fmla="*/ 3 h 2561350"/>
                    <a:gd name="connsiteX1" fmla="*/ 1244508 w 2086934"/>
                    <a:gd name="connsiteY1" fmla="*/ 286050 h 2561350"/>
                    <a:gd name="connsiteX2" fmla="*/ 1222372 w 2086934"/>
                    <a:gd name="connsiteY2" fmla="*/ 389002 h 2561350"/>
                    <a:gd name="connsiteX3" fmla="*/ 1973660 w 2086934"/>
                    <a:gd name="connsiteY3" fmla="*/ 369108 h 2561350"/>
                    <a:gd name="connsiteX4" fmla="*/ 1967028 w 2086934"/>
                    <a:gd name="connsiteY4" fmla="*/ 1096546 h 2561350"/>
                    <a:gd name="connsiteX5" fmla="*/ 1864448 w 2086934"/>
                    <a:gd name="connsiteY5" fmla="*/ 1037347 h 2561350"/>
                    <a:gd name="connsiteX6" fmla="*/ 1848806 w 2086934"/>
                    <a:gd name="connsiteY6" fmla="*/ 1520560 h 2561350"/>
                    <a:gd name="connsiteX7" fmla="*/ 2000186 w 2086934"/>
                    <a:gd name="connsiteY7" fmla="*/ 1456260 h 2561350"/>
                    <a:gd name="connsiteX8" fmla="*/ 1953766 w 2086934"/>
                    <a:gd name="connsiteY8" fmla="*/ 2180265 h 2561350"/>
                    <a:gd name="connsiteX9" fmla="*/ 1224635 w 2086934"/>
                    <a:gd name="connsiteY9" fmla="*/ 2167002 h 2561350"/>
                    <a:gd name="connsiteX10" fmla="*/ 1244508 w 2086934"/>
                    <a:gd name="connsiteY10" fmla="*/ 2275300 h 2561350"/>
                    <a:gd name="connsiteX11" fmla="*/ 794452 w 2086934"/>
                    <a:gd name="connsiteY11" fmla="*/ 2277680 h 2561350"/>
                    <a:gd name="connsiteX12" fmla="*/ 824385 w 2086934"/>
                    <a:gd name="connsiteY12" fmla="*/ 2167002 h 2561350"/>
                    <a:gd name="connsiteX13" fmla="*/ 131460 w 2086934"/>
                    <a:gd name="connsiteY13" fmla="*/ 2200159 h 2561350"/>
                    <a:gd name="connsiteX14" fmla="*/ 111566 w 2086934"/>
                    <a:gd name="connsiteY14" fmla="*/ 1497962 h 2561350"/>
                    <a:gd name="connsiteX15" fmla="*/ 272879 w 2086934"/>
                    <a:gd name="connsiteY15" fmla="*/ 1561668 h 2561350"/>
                    <a:gd name="connsiteX16" fmla="*/ 250605 w 2086934"/>
                    <a:gd name="connsiteY16" fmla="*/ 1045298 h 2561350"/>
                    <a:gd name="connsiteX17" fmla="*/ 9943 w 2086934"/>
                    <a:gd name="connsiteY17" fmla="*/ 1018431 h 2561350"/>
                    <a:gd name="connsiteX18" fmla="*/ 111566 w 2086934"/>
                    <a:gd name="connsiteY18" fmla="*/ 382371 h 2561350"/>
                    <a:gd name="connsiteX19" fmla="*/ 829356 w 2086934"/>
                    <a:gd name="connsiteY19" fmla="*/ 389002 h 2561350"/>
                    <a:gd name="connsiteX20" fmla="*/ 794452 w 2086934"/>
                    <a:gd name="connsiteY20" fmla="*/ 283670 h 2561350"/>
                    <a:gd name="connsiteX21" fmla="*/ 1030195 w 2086934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09253 w 2084621"/>
                    <a:gd name="connsiteY14" fmla="*/ 1497962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270566 w 2084621"/>
                    <a:gd name="connsiteY14" fmla="*/ 1561668 h 2561350"/>
                    <a:gd name="connsiteX15" fmla="*/ 248292 w 2084621"/>
                    <a:gd name="connsiteY15" fmla="*/ 1045298 h 2561350"/>
                    <a:gd name="connsiteX16" fmla="*/ 7630 w 2084621"/>
                    <a:gd name="connsiteY16" fmla="*/ 1018431 h 2561350"/>
                    <a:gd name="connsiteX17" fmla="*/ 109253 w 2084621"/>
                    <a:gd name="connsiteY17" fmla="*/ 382371 h 2561350"/>
                    <a:gd name="connsiteX18" fmla="*/ 827043 w 2084621"/>
                    <a:gd name="connsiteY18" fmla="*/ 389002 h 2561350"/>
                    <a:gd name="connsiteX19" fmla="*/ 792139 w 2084621"/>
                    <a:gd name="connsiteY19" fmla="*/ 283670 h 2561350"/>
                    <a:gd name="connsiteX20" fmla="*/ 1027882 w 2084621"/>
                    <a:gd name="connsiteY20" fmla="*/ 3 h 2561350"/>
                    <a:gd name="connsiteX0" fmla="*/ 1027882 w 2084621"/>
                    <a:gd name="connsiteY0" fmla="*/ 3 h 2561350"/>
                    <a:gd name="connsiteX1" fmla="*/ 1242195 w 2084621"/>
                    <a:gd name="connsiteY1" fmla="*/ 286050 h 2561350"/>
                    <a:gd name="connsiteX2" fmla="*/ 1220059 w 2084621"/>
                    <a:gd name="connsiteY2" fmla="*/ 389002 h 2561350"/>
                    <a:gd name="connsiteX3" fmla="*/ 1971347 w 2084621"/>
                    <a:gd name="connsiteY3" fmla="*/ 369108 h 2561350"/>
                    <a:gd name="connsiteX4" fmla="*/ 1964715 w 2084621"/>
                    <a:gd name="connsiteY4" fmla="*/ 1096546 h 2561350"/>
                    <a:gd name="connsiteX5" fmla="*/ 1862135 w 2084621"/>
                    <a:gd name="connsiteY5" fmla="*/ 1037347 h 2561350"/>
                    <a:gd name="connsiteX6" fmla="*/ 1846493 w 2084621"/>
                    <a:gd name="connsiteY6" fmla="*/ 1520560 h 2561350"/>
                    <a:gd name="connsiteX7" fmla="*/ 1997873 w 2084621"/>
                    <a:gd name="connsiteY7" fmla="*/ 1456260 h 2561350"/>
                    <a:gd name="connsiteX8" fmla="*/ 1951453 w 2084621"/>
                    <a:gd name="connsiteY8" fmla="*/ 2180265 h 2561350"/>
                    <a:gd name="connsiteX9" fmla="*/ 1222322 w 2084621"/>
                    <a:gd name="connsiteY9" fmla="*/ 2167002 h 2561350"/>
                    <a:gd name="connsiteX10" fmla="*/ 1242195 w 2084621"/>
                    <a:gd name="connsiteY10" fmla="*/ 2275300 h 2561350"/>
                    <a:gd name="connsiteX11" fmla="*/ 792139 w 2084621"/>
                    <a:gd name="connsiteY11" fmla="*/ 2277680 h 2561350"/>
                    <a:gd name="connsiteX12" fmla="*/ 822072 w 2084621"/>
                    <a:gd name="connsiteY12" fmla="*/ 2167002 h 2561350"/>
                    <a:gd name="connsiteX13" fmla="*/ 129147 w 2084621"/>
                    <a:gd name="connsiteY13" fmla="*/ 2200159 h 2561350"/>
                    <a:gd name="connsiteX14" fmla="*/ 176730 w 2084621"/>
                    <a:gd name="connsiteY14" fmla="*/ 1866419 h 2561350"/>
                    <a:gd name="connsiteX15" fmla="*/ 270566 w 2084621"/>
                    <a:gd name="connsiteY15" fmla="*/ 1561668 h 2561350"/>
                    <a:gd name="connsiteX16" fmla="*/ 248292 w 2084621"/>
                    <a:gd name="connsiteY16" fmla="*/ 1045298 h 2561350"/>
                    <a:gd name="connsiteX17" fmla="*/ 7630 w 2084621"/>
                    <a:gd name="connsiteY17" fmla="*/ 1018431 h 2561350"/>
                    <a:gd name="connsiteX18" fmla="*/ 109253 w 2084621"/>
                    <a:gd name="connsiteY18" fmla="*/ 382371 h 2561350"/>
                    <a:gd name="connsiteX19" fmla="*/ 827043 w 2084621"/>
                    <a:gd name="connsiteY19" fmla="*/ 389002 h 2561350"/>
                    <a:gd name="connsiteX20" fmla="*/ 792139 w 2084621"/>
                    <a:gd name="connsiteY20" fmla="*/ 283670 h 2561350"/>
                    <a:gd name="connsiteX21" fmla="*/ 1027882 w 2084621"/>
                    <a:gd name="connsiteY21" fmla="*/ 3 h 2561350"/>
                    <a:gd name="connsiteX0" fmla="*/ 1033820 w 2090559"/>
                    <a:gd name="connsiteY0" fmla="*/ 3 h 2561350"/>
                    <a:gd name="connsiteX1" fmla="*/ 1248133 w 2090559"/>
                    <a:gd name="connsiteY1" fmla="*/ 286050 h 2561350"/>
                    <a:gd name="connsiteX2" fmla="*/ 1225997 w 2090559"/>
                    <a:gd name="connsiteY2" fmla="*/ 389002 h 2561350"/>
                    <a:gd name="connsiteX3" fmla="*/ 1977285 w 2090559"/>
                    <a:gd name="connsiteY3" fmla="*/ 369108 h 2561350"/>
                    <a:gd name="connsiteX4" fmla="*/ 1970653 w 2090559"/>
                    <a:gd name="connsiteY4" fmla="*/ 1096546 h 2561350"/>
                    <a:gd name="connsiteX5" fmla="*/ 1868073 w 2090559"/>
                    <a:gd name="connsiteY5" fmla="*/ 1037347 h 2561350"/>
                    <a:gd name="connsiteX6" fmla="*/ 1852431 w 2090559"/>
                    <a:gd name="connsiteY6" fmla="*/ 1520560 h 2561350"/>
                    <a:gd name="connsiteX7" fmla="*/ 2003811 w 2090559"/>
                    <a:gd name="connsiteY7" fmla="*/ 1456260 h 2561350"/>
                    <a:gd name="connsiteX8" fmla="*/ 1957391 w 2090559"/>
                    <a:gd name="connsiteY8" fmla="*/ 2180265 h 2561350"/>
                    <a:gd name="connsiteX9" fmla="*/ 1228260 w 2090559"/>
                    <a:gd name="connsiteY9" fmla="*/ 2167002 h 2561350"/>
                    <a:gd name="connsiteX10" fmla="*/ 1248133 w 2090559"/>
                    <a:gd name="connsiteY10" fmla="*/ 2275300 h 2561350"/>
                    <a:gd name="connsiteX11" fmla="*/ 798077 w 2090559"/>
                    <a:gd name="connsiteY11" fmla="*/ 2277680 h 2561350"/>
                    <a:gd name="connsiteX12" fmla="*/ 828010 w 2090559"/>
                    <a:gd name="connsiteY12" fmla="*/ 2167002 h 2561350"/>
                    <a:gd name="connsiteX13" fmla="*/ 135085 w 2090559"/>
                    <a:gd name="connsiteY13" fmla="*/ 2200159 h 2561350"/>
                    <a:gd name="connsiteX14" fmla="*/ 6108 w 2090559"/>
                    <a:gd name="connsiteY14" fmla="*/ 1657531 h 2561350"/>
                    <a:gd name="connsiteX15" fmla="*/ 276504 w 2090559"/>
                    <a:gd name="connsiteY15" fmla="*/ 1561668 h 2561350"/>
                    <a:gd name="connsiteX16" fmla="*/ 254230 w 2090559"/>
                    <a:gd name="connsiteY16" fmla="*/ 1045298 h 2561350"/>
                    <a:gd name="connsiteX17" fmla="*/ 13568 w 2090559"/>
                    <a:gd name="connsiteY17" fmla="*/ 1018431 h 2561350"/>
                    <a:gd name="connsiteX18" fmla="*/ 115191 w 2090559"/>
                    <a:gd name="connsiteY18" fmla="*/ 382371 h 2561350"/>
                    <a:gd name="connsiteX19" fmla="*/ 832981 w 2090559"/>
                    <a:gd name="connsiteY19" fmla="*/ 389002 h 2561350"/>
                    <a:gd name="connsiteX20" fmla="*/ 798077 w 2090559"/>
                    <a:gd name="connsiteY20" fmla="*/ 283670 h 2561350"/>
                    <a:gd name="connsiteX21" fmla="*/ 1033820 w 2090559"/>
                    <a:gd name="connsiteY21" fmla="*/ 3 h 2561350"/>
                    <a:gd name="connsiteX0" fmla="*/ 1032856 w 2089595"/>
                    <a:gd name="connsiteY0" fmla="*/ 3 h 2561350"/>
                    <a:gd name="connsiteX1" fmla="*/ 1247169 w 2089595"/>
                    <a:gd name="connsiteY1" fmla="*/ 286050 h 2561350"/>
                    <a:gd name="connsiteX2" fmla="*/ 1225033 w 2089595"/>
                    <a:gd name="connsiteY2" fmla="*/ 389002 h 2561350"/>
                    <a:gd name="connsiteX3" fmla="*/ 1976321 w 2089595"/>
                    <a:gd name="connsiteY3" fmla="*/ 369108 h 2561350"/>
                    <a:gd name="connsiteX4" fmla="*/ 1969689 w 2089595"/>
                    <a:gd name="connsiteY4" fmla="*/ 1096546 h 2561350"/>
                    <a:gd name="connsiteX5" fmla="*/ 1867109 w 2089595"/>
                    <a:gd name="connsiteY5" fmla="*/ 1037347 h 2561350"/>
                    <a:gd name="connsiteX6" fmla="*/ 1851467 w 2089595"/>
                    <a:gd name="connsiteY6" fmla="*/ 1520560 h 2561350"/>
                    <a:gd name="connsiteX7" fmla="*/ 2002847 w 2089595"/>
                    <a:gd name="connsiteY7" fmla="*/ 1456260 h 2561350"/>
                    <a:gd name="connsiteX8" fmla="*/ 1956427 w 2089595"/>
                    <a:gd name="connsiteY8" fmla="*/ 2180265 h 2561350"/>
                    <a:gd name="connsiteX9" fmla="*/ 1227296 w 2089595"/>
                    <a:gd name="connsiteY9" fmla="*/ 2167002 h 2561350"/>
                    <a:gd name="connsiteX10" fmla="*/ 1247169 w 2089595"/>
                    <a:gd name="connsiteY10" fmla="*/ 2275300 h 2561350"/>
                    <a:gd name="connsiteX11" fmla="*/ 797113 w 2089595"/>
                    <a:gd name="connsiteY11" fmla="*/ 2277680 h 2561350"/>
                    <a:gd name="connsiteX12" fmla="*/ 827046 w 2089595"/>
                    <a:gd name="connsiteY12" fmla="*/ 2167002 h 2561350"/>
                    <a:gd name="connsiteX13" fmla="*/ 134121 w 2089595"/>
                    <a:gd name="connsiteY13" fmla="*/ 2200159 h 2561350"/>
                    <a:gd name="connsiteX14" fmla="*/ 5144 w 2089595"/>
                    <a:gd name="connsiteY14" fmla="*/ 1657531 h 2561350"/>
                    <a:gd name="connsiteX15" fmla="*/ 275540 w 2089595"/>
                    <a:gd name="connsiteY15" fmla="*/ 1561668 h 2561350"/>
                    <a:gd name="connsiteX16" fmla="*/ 253266 w 2089595"/>
                    <a:gd name="connsiteY16" fmla="*/ 1045298 h 2561350"/>
                    <a:gd name="connsiteX17" fmla="*/ 12604 w 2089595"/>
                    <a:gd name="connsiteY17" fmla="*/ 1018431 h 2561350"/>
                    <a:gd name="connsiteX18" fmla="*/ 114227 w 2089595"/>
                    <a:gd name="connsiteY18" fmla="*/ 382371 h 2561350"/>
                    <a:gd name="connsiteX19" fmla="*/ 832017 w 2089595"/>
                    <a:gd name="connsiteY19" fmla="*/ 389002 h 2561350"/>
                    <a:gd name="connsiteX20" fmla="*/ 797113 w 2089595"/>
                    <a:gd name="connsiteY20" fmla="*/ 283670 h 2561350"/>
                    <a:gd name="connsiteX21" fmla="*/ 1032856 w 2089595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5501"/>
                    <a:gd name="connsiteY0" fmla="*/ 3 h 2561350"/>
                    <a:gd name="connsiteX1" fmla="*/ 1243075 w 2085501"/>
                    <a:gd name="connsiteY1" fmla="*/ 286050 h 2561350"/>
                    <a:gd name="connsiteX2" fmla="*/ 1220939 w 2085501"/>
                    <a:gd name="connsiteY2" fmla="*/ 389002 h 2561350"/>
                    <a:gd name="connsiteX3" fmla="*/ 1972227 w 2085501"/>
                    <a:gd name="connsiteY3" fmla="*/ 369108 h 2561350"/>
                    <a:gd name="connsiteX4" fmla="*/ 1965595 w 2085501"/>
                    <a:gd name="connsiteY4" fmla="*/ 1096546 h 2561350"/>
                    <a:gd name="connsiteX5" fmla="*/ 1863015 w 2085501"/>
                    <a:gd name="connsiteY5" fmla="*/ 1037347 h 2561350"/>
                    <a:gd name="connsiteX6" fmla="*/ 1847373 w 2085501"/>
                    <a:gd name="connsiteY6" fmla="*/ 1520560 h 2561350"/>
                    <a:gd name="connsiteX7" fmla="*/ 1998753 w 2085501"/>
                    <a:gd name="connsiteY7" fmla="*/ 1456260 h 2561350"/>
                    <a:gd name="connsiteX8" fmla="*/ 1952333 w 2085501"/>
                    <a:gd name="connsiteY8" fmla="*/ 2180265 h 2561350"/>
                    <a:gd name="connsiteX9" fmla="*/ 1223202 w 2085501"/>
                    <a:gd name="connsiteY9" fmla="*/ 2167002 h 2561350"/>
                    <a:gd name="connsiteX10" fmla="*/ 1243075 w 2085501"/>
                    <a:gd name="connsiteY10" fmla="*/ 2275300 h 2561350"/>
                    <a:gd name="connsiteX11" fmla="*/ 793019 w 2085501"/>
                    <a:gd name="connsiteY11" fmla="*/ 2277680 h 2561350"/>
                    <a:gd name="connsiteX12" fmla="*/ 822952 w 2085501"/>
                    <a:gd name="connsiteY12" fmla="*/ 2167002 h 2561350"/>
                    <a:gd name="connsiteX13" fmla="*/ 130027 w 2085501"/>
                    <a:gd name="connsiteY13" fmla="*/ 2200159 h 2561350"/>
                    <a:gd name="connsiteX14" fmla="*/ 1050 w 2085501"/>
                    <a:gd name="connsiteY14" fmla="*/ 1657531 h 2561350"/>
                    <a:gd name="connsiteX15" fmla="*/ 271446 w 2085501"/>
                    <a:gd name="connsiteY15" fmla="*/ 1561668 h 2561350"/>
                    <a:gd name="connsiteX16" fmla="*/ 249172 w 2085501"/>
                    <a:gd name="connsiteY16" fmla="*/ 1045298 h 2561350"/>
                    <a:gd name="connsiteX17" fmla="*/ 8510 w 2085501"/>
                    <a:gd name="connsiteY17" fmla="*/ 1018431 h 2561350"/>
                    <a:gd name="connsiteX18" fmla="*/ 110133 w 2085501"/>
                    <a:gd name="connsiteY18" fmla="*/ 382371 h 2561350"/>
                    <a:gd name="connsiteX19" fmla="*/ 827923 w 2085501"/>
                    <a:gd name="connsiteY19" fmla="*/ 389002 h 2561350"/>
                    <a:gd name="connsiteX20" fmla="*/ 793019 w 2085501"/>
                    <a:gd name="connsiteY20" fmla="*/ 283670 h 2561350"/>
                    <a:gd name="connsiteX21" fmla="*/ 1028762 w 2085501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1863015 w 2081039"/>
                    <a:gd name="connsiteY4" fmla="*/ 1037347 h 2561350"/>
                    <a:gd name="connsiteX5" fmla="*/ 1847373 w 2081039"/>
                    <a:gd name="connsiteY5" fmla="*/ 1520560 h 2561350"/>
                    <a:gd name="connsiteX6" fmla="*/ 1998753 w 2081039"/>
                    <a:gd name="connsiteY6" fmla="*/ 1456260 h 2561350"/>
                    <a:gd name="connsiteX7" fmla="*/ 1952333 w 2081039"/>
                    <a:gd name="connsiteY7" fmla="*/ 2180265 h 2561350"/>
                    <a:gd name="connsiteX8" fmla="*/ 1223202 w 2081039"/>
                    <a:gd name="connsiteY8" fmla="*/ 2167002 h 2561350"/>
                    <a:gd name="connsiteX9" fmla="*/ 1243075 w 2081039"/>
                    <a:gd name="connsiteY9" fmla="*/ 2275300 h 2561350"/>
                    <a:gd name="connsiteX10" fmla="*/ 793019 w 2081039"/>
                    <a:gd name="connsiteY10" fmla="*/ 2277680 h 2561350"/>
                    <a:gd name="connsiteX11" fmla="*/ 822952 w 2081039"/>
                    <a:gd name="connsiteY11" fmla="*/ 2167002 h 2561350"/>
                    <a:gd name="connsiteX12" fmla="*/ 130027 w 2081039"/>
                    <a:gd name="connsiteY12" fmla="*/ 2200159 h 2561350"/>
                    <a:gd name="connsiteX13" fmla="*/ 1050 w 2081039"/>
                    <a:gd name="connsiteY13" fmla="*/ 1657531 h 2561350"/>
                    <a:gd name="connsiteX14" fmla="*/ 271446 w 2081039"/>
                    <a:gd name="connsiteY14" fmla="*/ 1561668 h 2561350"/>
                    <a:gd name="connsiteX15" fmla="*/ 249172 w 2081039"/>
                    <a:gd name="connsiteY15" fmla="*/ 1045298 h 2561350"/>
                    <a:gd name="connsiteX16" fmla="*/ 8510 w 2081039"/>
                    <a:gd name="connsiteY16" fmla="*/ 1018431 h 2561350"/>
                    <a:gd name="connsiteX17" fmla="*/ 110133 w 2081039"/>
                    <a:gd name="connsiteY17" fmla="*/ 382371 h 2561350"/>
                    <a:gd name="connsiteX18" fmla="*/ 827923 w 2081039"/>
                    <a:gd name="connsiteY18" fmla="*/ 389002 h 2561350"/>
                    <a:gd name="connsiteX19" fmla="*/ 793019 w 2081039"/>
                    <a:gd name="connsiteY19" fmla="*/ 283670 h 2561350"/>
                    <a:gd name="connsiteX20" fmla="*/ 1028762 w 2081039"/>
                    <a:gd name="connsiteY20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1933270 w 2081039"/>
                    <a:gd name="connsiteY4" fmla="*/ 764780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72227 w 2081039"/>
                    <a:gd name="connsiteY3" fmla="*/ 36910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7307 w 2081039"/>
                    <a:gd name="connsiteY3" fmla="*/ 371595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7307 w 2081039"/>
                    <a:gd name="connsiteY3" fmla="*/ 371595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9793 w 2081039"/>
                    <a:gd name="connsiteY3" fmla="*/ 36164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81039"/>
                    <a:gd name="connsiteY0" fmla="*/ 3 h 2561350"/>
                    <a:gd name="connsiteX1" fmla="*/ 1243075 w 2081039"/>
                    <a:gd name="connsiteY1" fmla="*/ 286050 h 2561350"/>
                    <a:gd name="connsiteX2" fmla="*/ 1220939 w 2081039"/>
                    <a:gd name="connsiteY2" fmla="*/ 389002 h 2561350"/>
                    <a:gd name="connsiteX3" fmla="*/ 1959793 w 2081039"/>
                    <a:gd name="connsiteY3" fmla="*/ 361648 h 2561350"/>
                    <a:gd name="connsiteX4" fmla="*/ 2067556 w 2081039"/>
                    <a:gd name="connsiteY4" fmla="*/ 961234 h 2561350"/>
                    <a:gd name="connsiteX5" fmla="*/ 1863015 w 2081039"/>
                    <a:gd name="connsiteY5" fmla="*/ 1037347 h 2561350"/>
                    <a:gd name="connsiteX6" fmla="*/ 1847373 w 2081039"/>
                    <a:gd name="connsiteY6" fmla="*/ 1520560 h 2561350"/>
                    <a:gd name="connsiteX7" fmla="*/ 1998753 w 2081039"/>
                    <a:gd name="connsiteY7" fmla="*/ 1456260 h 2561350"/>
                    <a:gd name="connsiteX8" fmla="*/ 1952333 w 2081039"/>
                    <a:gd name="connsiteY8" fmla="*/ 2180265 h 2561350"/>
                    <a:gd name="connsiteX9" fmla="*/ 1223202 w 2081039"/>
                    <a:gd name="connsiteY9" fmla="*/ 2167002 h 2561350"/>
                    <a:gd name="connsiteX10" fmla="*/ 1243075 w 2081039"/>
                    <a:gd name="connsiteY10" fmla="*/ 2275300 h 2561350"/>
                    <a:gd name="connsiteX11" fmla="*/ 793019 w 2081039"/>
                    <a:gd name="connsiteY11" fmla="*/ 2277680 h 2561350"/>
                    <a:gd name="connsiteX12" fmla="*/ 822952 w 2081039"/>
                    <a:gd name="connsiteY12" fmla="*/ 2167002 h 2561350"/>
                    <a:gd name="connsiteX13" fmla="*/ 130027 w 2081039"/>
                    <a:gd name="connsiteY13" fmla="*/ 2200159 h 2561350"/>
                    <a:gd name="connsiteX14" fmla="*/ 1050 w 2081039"/>
                    <a:gd name="connsiteY14" fmla="*/ 1657531 h 2561350"/>
                    <a:gd name="connsiteX15" fmla="*/ 271446 w 2081039"/>
                    <a:gd name="connsiteY15" fmla="*/ 1561668 h 2561350"/>
                    <a:gd name="connsiteX16" fmla="*/ 249172 w 2081039"/>
                    <a:gd name="connsiteY16" fmla="*/ 1045298 h 2561350"/>
                    <a:gd name="connsiteX17" fmla="*/ 8510 w 2081039"/>
                    <a:gd name="connsiteY17" fmla="*/ 1018431 h 2561350"/>
                    <a:gd name="connsiteX18" fmla="*/ 110133 w 2081039"/>
                    <a:gd name="connsiteY18" fmla="*/ 382371 h 2561350"/>
                    <a:gd name="connsiteX19" fmla="*/ 827923 w 2081039"/>
                    <a:gd name="connsiteY19" fmla="*/ 389002 h 2561350"/>
                    <a:gd name="connsiteX20" fmla="*/ 793019 w 2081039"/>
                    <a:gd name="connsiteY20" fmla="*/ 283670 h 2561350"/>
                    <a:gd name="connsiteX21" fmla="*/ 1028762 w 208103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1952333 w 2072429"/>
                    <a:gd name="connsiteY7" fmla="*/ 2180265 h 2561350"/>
                    <a:gd name="connsiteX8" fmla="*/ 1223202 w 2072429"/>
                    <a:gd name="connsiteY8" fmla="*/ 2167002 h 2561350"/>
                    <a:gd name="connsiteX9" fmla="*/ 1243075 w 2072429"/>
                    <a:gd name="connsiteY9" fmla="*/ 2275300 h 2561350"/>
                    <a:gd name="connsiteX10" fmla="*/ 793019 w 2072429"/>
                    <a:gd name="connsiteY10" fmla="*/ 2277680 h 2561350"/>
                    <a:gd name="connsiteX11" fmla="*/ 822952 w 2072429"/>
                    <a:gd name="connsiteY11" fmla="*/ 2167002 h 2561350"/>
                    <a:gd name="connsiteX12" fmla="*/ 130027 w 2072429"/>
                    <a:gd name="connsiteY12" fmla="*/ 2200159 h 2561350"/>
                    <a:gd name="connsiteX13" fmla="*/ 1050 w 2072429"/>
                    <a:gd name="connsiteY13" fmla="*/ 1657531 h 2561350"/>
                    <a:gd name="connsiteX14" fmla="*/ 271446 w 2072429"/>
                    <a:gd name="connsiteY14" fmla="*/ 1561668 h 2561350"/>
                    <a:gd name="connsiteX15" fmla="*/ 249172 w 2072429"/>
                    <a:gd name="connsiteY15" fmla="*/ 1045298 h 2561350"/>
                    <a:gd name="connsiteX16" fmla="*/ 8510 w 2072429"/>
                    <a:gd name="connsiteY16" fmla="*/ 1018431 h 2561350"/>
                    <a:gd name="connsiteX17" fmla="*/ 110133 w 2072429"/>
                    <a:gd name="connsiteY17" fmla="*/ 382371 h 2561350"/>
                    <a:gd name="connsiteX18" fmla="*/ 827923 w 2072429"/>
                    <a:gd name="connsiteY18" fmla="*/ 389002 h 2561350"/>
                    <a:gd name="connsiteX19" fmla="*/ 793019 w 2072429"/>
                    <a:gd name="connsiteY19" fmla="*/ 283670 h 2561350"/>
                    <a:gd name="connsiteX20" fmla="*/ 1028762 w 2072429"/>
                    <a:gd name="connsiteY20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1890996 w 2072429"/>
                    <a:gd name="connsiteY7" fmla="*/ 1722186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20560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63015 w 2072429"/>
                    <a:gd name="connsiteY5" fmla="*/ 1037347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47373 w 2072429"/>
                    <a:gd name="connsiteY5" fmla="*/ 1535481 h 2561350"/>
                    <a:gd name="connsiteX6" fmla="*/ 2065070 w 2072429"/>
                    <a:gd name="connsiteY6" fmla="*/ 1597847 h 2561350"/>
                    <a:gd name="connsiteX7" fmla="*/ 1952333 w 2072429"/>
                    <a:gd name="connsiteY7" fmla="*/ 2180265 h 2561350"/>
                    <a:gd name="connsiteX8" fmla="*/ 1223202 w 2072429"/>
                    <a:gd name="connsiteY8" fmla="*/ 2167002 h 2561350"/>
                    <a:gd name="connsiteX9" fmla="*/ 1243075 w 2072429"/>
                    <a:gd name="connsiteY9" fmla="*/ 2275300 h 2561350"/>
                    <a:gd name="connsiteX10" fmla="*/ 793019 w 2072429"/>
                    <a:gd name="connsiteY10" fmla="*/ 2277680 h 2561350"/>
                    <a:gd name="connsiteX11" fmla="*/ 822952 w 2072429"/>
                    <a:gd name="connsiteY11" fmla="*/ 2167002 h 2561350"/>
                    <a:gd name="connsiteX12" fmla="*/ 130027 w 2072429"/>
                    <a:gd name="connsiteY12" fmla="*/ 2200159 h 2561350"/>
                    <a:gd name="connsiteX13" fmla="*/ 1050 w 2072429"/>
                    <a:gd name="connsiteY13" fmla="*/ 1657531 h 2561350"/>
                    <a:gd name="connsiteX14" fmla="*/ 271446 w 2072429"/>
                    <a:gd name="connsiteY14" fmla="*/ 1561668 h 2561350"/>
                    <a:gd name="connsiteX15" fmla="*/ 249172 w 2072429"/>
                    <a:gd name="connsiteY15" fmla="*/ 1045298 h 2561350"/>
                    <a:gd name="connsiteX16" fmla="*/ 8510 w 2072429"/>
                    <a:gd name="connsiteY16" fmla="*/ 1018431 h 2561350"/>
                    <a:gd name="connsiteX17" fmla="*/ 110133 w 2072429"/>
                    <a:gd name="connsiteY17" fmla="*/ 382371 h 2561350"/>
                    <a:gd name="connsiteX18" fmla="*/ 827923 w 2072429"/>
                    <a:gd name="connsiteY18" fmla="*/ 389002 h 2561350"/>
                    <a:gd name="connsiteX19" fmla="*/ 793019 w 2072429"/>
                    <a:gd name="connsiteY19" fmla="*/ 283670 h 2561350"/>
                    <a:gd name="connsiteX20" fmla="*/ 1028762 w 2072429"/>
                    <a:gd name="connsiteY20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997927 w 2072429"/>
                    <a:gd name="connsiteY5" fmla="*/ 118007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3536 w 2072429"/>
                    <a:gd name="connsiteY5" fmla="*/ 1025891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1048 w 2072429"/>
                    <a:gd name="connsiteY5" fmla="*/ 1030865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72429"/>
                    <a:gd name="connsiteY0" fmla="*/ 3 h 2561350"/>
                    <a:gd name="connsiteX1" fmla="*/ 1243075 w 2072429"/>
                    <a:gd name="connsiteY1" fmla="*/ 286050 h 2561350"/>
                    <a:gd name="connsiteX2" fmla="*/ 1220939 w 2072429"/>
                    <a:gd name="connsiteY2" fmla="*/ 389002 h 2561350"/>
                    <a:gd name="connsiteX3" fmla="*/ 1959793 w 2072429"/>
                    <a:gd name="connsiteY3" fmla="*/ 361648 h 2561350"/>
                    <a:gd name="connsiteX4" fmla="*/ 2067556 w 2072429"/>
                    <a:gd name="connsiteY4" fmla="*/ 961234 h 2561350"/>
                    <a:gd name="connsiteX5" fmla="*/ 1881048 w 2072429"/>
                    <a:gd name="connsiteY5" fmla="*/ 1030865 h 2561350"/>
                    <a:gd name="connsiteX6" fmla="*/ 1847373 w 2072429"/>
                    <a:gd name="connsiteY6" fmla="*/ 1535481 h 2561350"/>
                    <a:gd name="connsiteX7" fmla="*/ 2065070 w 2072429"/>
                    <a:gd name="connsiteY7" fmla="*/ 1597847 h 2561350"/>
                    <a:gd name="connsiteX8" fmla="*/ 1952333 w 2072429"/>
                    <a:gd name="connsiteY8" fmla="*/ 2180265 h 2561350"/>
                    <a:gd name="connsiteX9" fmla="*/ 1223202 w 2072429"/>
                    <a:gd name="connsiteY9" fmla="*/ 2167002 h 2561350"/>
                    <a:gd name="connsiteX10" fmla="*/ 1243075 w 2072429"/>
                    <a:gd name="connsiteY10" fmla="*/ 2275300 h 2561350"/>
                    <a:gd name="connsiteX11" fmla="*/ 793019 w 2072429"/>
                    <a:gd name="connsiteY11" fmla="*/ 2277680 h 2561350"/>
                    <a:gd name="connsiteX12" fmla="*/ 822952 w 2072429"/>
                    <a:gd name="connsiteY12" fmla="*/ 2167002 h 2561350"/>
                    <a:gd name="connsiteX13" fmla="*/ 130027 w 2072429"/>
                    <a:gd name="connsiteY13" fmla="*/ 2200159 h 2561350"/>
                    <a:gd name="connsiteX14" fmla="*/ 1050 w 2072429"/>
                    <a:gd name="connsiteY14" fmla="*/ 1657531 h 2561350"/>
                    <a:gd name="connsiteX15" fmla="*/ 271446 w 2072429"/>
                    <a:gd name="connsiteY15" fmla="*/ 1561668 h 2561350"/>
                    <a:gd name="connsiteX16" fmla="*/ 249172 w 2072429"/>
                    <a:gd name="connsiteY16" fmla="*/ 1045298 h 2561350"/>
                    <a:gd name="connsiteX17" fmla="*/ 8510 w 2072429"/>
                    <a:gd name="connsiteY17" fmla="*/ 1018431 h 2561350"/>
                    <a:gd name="connsiteX18" fmla="*/ 110133 w 2072429"/>
                    <a:gd name="connsiteY18" fmla="*/ 382371 h 2561350"/>
                    <a:gd name="connsiteX19" fmla="*/ 827923 w 2072429"/>
                    <a:gd name="connsiteY19" fmla="*/ 389002 h 2561350"/>
                    <a:gd name="connsiteX20" fmla="*/ 793019 w 2072429"/>
                    <a:gd name="connsiteY20" fmla="*/ 283670 h 2561350"/>
                    <a:gd name="connsiteX21" fmla="*/ 1028762 w 2072429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49172 w 2069564"/>
                    <a:gd name="connsiteY16" fmla="*/ 1045298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70777 w 2069564"/>
                    <a:gd name="connsiteY16" fmla="*/ 1028015 h 2561350"/>
                    <a:gd name="connsiteX17" fmla="*/ 8510 w 2069564"/>
                    <a:gd name="connsiteY17" fmla="*/ 1018431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71446 w 2069564"/>
                    <a:gd name="connsiteY15" fmla="*/ 1561668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58483 w 2069564"/>
                    <a:gd name="connsiteY15" fmla="*/ 1557347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762 w 2069564"/>
                    <a:gd name="connsiteY0" fmla="*/ 3 h 2561350"/>
                    <a:gd name="connsiteX1" fmla="*/ 1243075 w 2069564"/>
                    <a:gd name="connsiteY1" fmla="*/ 286050 h 2561350"/>
                    <a:gd name="connsiteX2" fmla="*/ 1220939 w 2069564"/>
                    <a:gd name="connsiteY2" fmla="*/ 389002 h 2561350"/>
                    <a:gd name="connsiteX3" fmla="*/ 1959793 w 2069564"/>
                    <a:gd name="connsiteY3" fmla="*/ 361648 h 2561350"/>
                    <a:gd name="connsiteX4" fmla="*/ 2067556 w 2069564"/>
                    <a:gd name="connsiteY4" fmla="*/ 961234 h 2561350"/>
                    <a:gd name="connsiteX5" fmla="*/ 1881048 w 2069564"/>
                    <a:gd name="connsiteY5" fmla="*/ 1030865 h 2561350"/>
                    <a:gd name="connsiteX6" fmla="*/ 1847373 w 2069564"/>
                    <a:gd name="connsiteY6" fmla="*/ 1535481 h 2561350"/>
                    <a:gd name="connsiteX7" fmla="*/ 2065070 w 2069564"/>
                    <a:gd name="connsiteY7" fmla="*/ 1597847 h 2561350"/>
                    <a:gd name="connsiteX8" fmla="*/ 1952333 w 2069564"/>
                    <a:gd name="connsiteY8" fmla="*/ 2180265 h 2561350"/>
                    <a:gd name="connsiteX9" fmla="*/ 1223202 w 2069564"/>
                    <a:gd name="connsiteY9" fmla="*/ 2167002 h 2561350"/>
                    <a:gd name="connsiteX10" fmla="*/ 1243075 w 2069564"/>
                    <a:gd name="connsiteY10" fmla="*/ 2275300 h 2561350"/>
                    <a:gd name="connsiteX11" fmla="*/ 793019 w 2069564"/>
                    <a:gd name="connsiteY11" fmla="*/ 2277680 h 2561350"/>
                    <a:gd name="connsiteX12" fmla="*/ 822952 w 2069564"/>
                    <a:gd name="connsiteY12" fmla="*/ 2167002 h 2561350"/>
                    <a:gd name="connsiteX13" fmla="*/ 130027 w 2069564"/>
                    <a:gd name="connsiteY13" fmla="*/ 2200159 h 2561350"/>
                    <a:gd name="connsiteX14" fmla="*/ 1050 w 2069564"/>
                    <a:gd name="connsiteY14" fmla="*/ 1657531 h 2561350"/>
                    <a:gd name="connsiteX15" fmla="*/ 258483 w 2069564"/>
                    <a:gd name="connsiteY15" fmla="*/ 1557347 h 2561350"/>
                    <a:gd name="connsiteX16" fmla="*/ 270777 w 2069564"/>
                    <a:gd name="connsiteY16" fmla="*/ 1028015 h 2561350"/>
                    <a:gd name="connsiteX17" fmla="*/ 30115 w 2069564"/>
                    <a:gd name="connsiteY17" fmla="*/ 1005469 h 2561350"/>
                    <a:gd name="connsiteX18" fmla="*/ 110133 w 2069564"/>
                    <a:gd name="connsiteY18" fmla="*/ 382371 h 2561350"/>
                    <a:gd name="connsiteX19" fmla="*/ 827923 w 2069564"/>
                    <a:gd name="connsiteY19" fmla="*/ 389002 h 2561350"/>
                    <a:gd name="connsiteX20" fmla="*/ 793019 w 2069564"/>
                    <a:gd name="connsiteY20" fmla="*/ 283670 h 2561350"/>
                    <a:gd name="connsiteX21" fmla="*/ 1028762 w 2069564"/>
                    <a:gd name="connsiteY21" fmla="*/ 3 h 2561350"/>
                    <a:gd name="connsiteX0" fmla="*/ 1028362 w 2069164"/>
                    <a:gd name="connsiteY0" fmla="*/ 3 h 2561350"/>
                    <a:gd name="connsiteX1" fmla="*/ 1242675 w 2069164"/>
                    <a:gd name="connsiteY1" fmla="*/ 286050 h 2561350"/>
                    <a:gd name="connsiteX2" fmla="*/ 1220539 w 2069164"/>
                    <a:gd name="connsiteY2" fmla="*/ 389002 h 2561350"/>
                    <a:gd name="connsiteX3" fmla="*/ 1959393 w 2069164"/>
                    <a:gd name="connsiteY3" fmla="*/ 361648 h 2561350"/>
                    <a:gd name="connsiteX4" fmla="*/ 2067156 w 2069164"/>
                    <a:gd name="connsiteY4" fmla="*/ 961234 h 2561350"/>
                    <a:gd name="connsiteX5" fmla="*/ 1880648 w 2069164"/>
                    <a:gd name="connsiteY5" fmla="*/ 1030865 h 2561350"/>
                    <a:gd name="connsiteX6" fmla="*/ 1846973 w 2069164"/>
                    <a:gd name="connsiteY6" fmla="*/ 1535481 h 2561350"/>
                    <a:gd name="connsiteX7" fmla="*/ 2064670 w 2069164"/>
                    <a:gd name="connsiteY7" fmla="*/ 1597847 h 2561350"/>
                    <a:gd name="connsiteX8" fmla="*/ 1951933 w 2069164"/>
                    <a:gd name="connsiteY8" fmla="*/ 2180265 h 2561350"/>
                    <a:gd name="connsiteX9" fmla="*/ 1222802 w 2069164"/>
                    <a:gd name="connsiteY9" fmla="*/ 2167002 h 2561350"/>
                    <a:gd name="connsiteX10" fmla="*/ 1242675 w 2069164"/>
                    <a:gd name="connsiteY10" fmla="*/ 2275300 h 2561350"/>
                    <a:gd name="connsiteX11" fmla="*/ 792619 w 2069164"/>
                    <a:gd name="connsiteY11" fmla="*/ 2277680 h 2561350"/>
                    <a:gd name="connsiteX12" fmla="*/ 822552 w 2069164"/>
                    <a:gd name="connsiteY12" fmla="*/ 2167002 h 2561350"/>
                    <a:gd name="connsiteX13" fmla="*/ 129627 w 2069164"/>
                    <a:gd name="connsiteY13" fmla="*/ 2200159 h 2561350"/>
                    <a:gd name="connsiteX14" fmla="*/ 650 w 2069164"/>
                    <a:gd name="connsiteY14" fmla="*/ 1657531 h 2561350"/>
                    <a:gd name="connsiteX15" fmla="*/ 258083 w 2069164"/>
                    <a:gd name="connsiteY15" fmla="*/ 1557347 h 2561350"/>
                    <a:gd name="connsiteX16" fmla="*/ 270377 w 2069164"/>
                    <a:gd name="connsiteY16" fmla="*/ 1028015 h 2561350"/>
                    <a:gd name="connsiteX17" fmla="*/ 29715 w 2069164"/>
                    <a:gd name="connsiteY17" fmla="*/ 1005469 h 2561350"/>
                    <a:gd name="connsiteX18" fmla="*/ 109733 w 2069164"/>
                    <a:gd name="connsiteY18" fmla="*/ 382371 h 2561350"/>
                    <a:gd name="connsiteX19" fmla="*/ 827523 w 2069164"/>
                    <a:gd name="connsiteY19" fmla="*/ 389002 h 2561350"/>
                    <a:gd name="connsiteX20" fmla="*/ 792619 w 2069164"/>
                    <a:gd name="connsiteY20" fmla="*/ 283670 h 2561350"/>
                    <a:gd name="connsiteX21" fmla="*/ 1028362 w 206916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69727 w 2068514"/>
                    <a:gd name="connsiteY16" fmla="*/ 1028015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69727 w 2068514"/>
                    <a:gd name="connsiteY16" fmla="*/ 1028015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9083 w 2068514"/>
                    <a:gd name="connsiteY18" fmla="*/ 382371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79998 w 2068514"/>
                    <a:gd name="connsiteY5" fmla="*/ 1030865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46323 w 2068514"/>
                    <a:gd name="connsiteY6" fmla="*/ 1535481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8514"/>
                    <a:gd name="connsiteY0" fmla="*/ 3 h 2561350"/>
                    <a:gd name="connsiteX1" fmla="*/ 1242025 w 2068514"/>
                    <a:gd name="connsiteY1" fmla="*/ 286050 h 2561350"/>
                    <a:gd name="connsiteX2" fmla="*/ 1219889 w 2068514"/>
                    <a:gd name="connsiteY2" fmla="*/ 389002 h 2561350"/>
                    <a:gd name="connsiteX3" fmla="*/ 1958743 w 2068514"/>
                    <a:gd name="connsiteY3" fmla="*/ 361648 h 2561350"/>
                    <a:gd name="connsiteX4" fmla="*/ 2066506 w 2068514"/>
                    <a:gd name="connsiteY4" fmla="*/ 961234 h 2561350"/>
                    <a:gd name="connsiteX5" fmla="*/ 1862717 w 2068514"/>
                    <a:gd name="connsiteY5" fmla="*/ 1056790 h 2561350"/>
                    <a:gd name="connsiteX6" fmla="*/ 1824721 w 2068514"/>
                    <a:gd name="connsiteY6" fmla="*/ 1531159 h 2561350"/>
                    <a:gd name="connsiteX7" fmla="*/ 2064020 w 2068514"/>
                    <a:gd name="connsiteY7" fmla="*/ 1597847 h 2561350"/>
                    <a:gd name="connsiteX8" fmla="*/ 1951283 w 2068514"/>
                    <a:gd name="connsiteY8" fmla="*/ 2180265 h 2561350"/>
                    <a:gd name="connsiteX9" fmla="*/ 1222152 w 2068514"/>
                    <a:gd name="connsiteY9" fmla="*/ 2167002 h 2561350"/>
                    <a:gd name="connsiteX10" fmla="*/ 1242025 w 2068514"/>
                    <a:gd name="connsiteY10" fmla="*/ 2275300 h 2561350"/>
                    <a:gd name="connsiteX11" fmla="*/ 791969 w 2068514"/>
                    <a:gd name="connsiteY11" fmla="*/ 2277680 h 2561350"/>
                    <a:gd name="connsiteX12" fmla="*/ 821902 w 2068514"/>
                    <a:gd name="connsiteY12" fmla="*/ 2167002 h 2561350"/>
                    <a:gd name="connsiteX13" fmla="*/ 128977 w 2068514"/>
                    <a:gd name="connsiteY13" fmla="*/ 2200159 h 2561350"/>
                    <a:gd name="connsiteX14" fmla="*/ 0 w 2068514"/>
                    <a:gd name="connsiteY14" fmla="*/ 1657531 h 2561350"/>
                    <a:gd name="connsiteX15" fmla="*/ 257433 w 2068514"/>
                    <a:gd name="connsiteY15" fmla="*/ 1557347 h 2561350"/>
                    <a:gd name="connsiteX16" fmla="*/ 239483 w 2068514"/>
                    <a:gd name="connsiteY16" fmla="*/ 1049619 h 2561350"/>
                    <a:gd name="connsiteX17" fmla="*/ 29065 w 2068514"/>
                    <a:gd name="connsiteY17" fmla="*/ 1005469 h 2561350"/>
                    <a:gd name="connsiteX18" fmla="*/ 100444 w 2068514"/>
                    <a:gd name="connsiteY18" fmla="*/ 369408 h 2561350"/>
                    <a:gd name="connsiteX19" fmla="*/ 826873 w 2068514"/>
                    <a:gd name="connsiteY19" fmla="*/ 389002 h 2561350"/>
                    <a:gd name="connsiteX20" fmla="*/ 791969 w 2068514"/>
                    <a:gd name="connsiteY20" fmla="*/ 283670 h 2561350"/>
                    <a:gd name="connsiteX21" fmla="*/ 1027712 w 2068514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64020 w 2066875"/>
                    <a:gd name="connsiteY7" fmla="*/ 1597847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06489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19452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19452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875"/>
                    <a:gd name="connsiteY0" fmla="*/ 3 h 2561350"/>
                    <a:gd name="connsiteX1" fmla="*/ 1242025 w 2066875"/>
                    <a:gd name="connsiteY1" fmla="*/ 286050 h 2561350"/>
                    <a:gd name="connsiteX2" fmla="*/ 1219889 w 2066875"/>
                    <a:gd name="connsiteY2" fmla="*/ 389002 h 2561350"/>
                    <a:gd name="connsiteX3" fmla="*/ 1958743 w 2066875"/>
                    <a:gd name="connsiteY3" fmla="*/ 361648 h 2561350"/>
                    <a:gd name="connsiteX4" fmla="*/ 2066506 w 2066875"/>
                    <a:gd name="connsiteY4" fmla="*/ 961234 h 2561350"/>
                    <a:gd name="connsiteX5" fmla="*/ 1862717 w 2066875"/>
                    <a:gd name="connsiteY5" fmla="*/ 1056790 h 2561350"/>
                    <a:gd name="connsiteX6" fmla="*/ 1824721 w 2066875"/>
                    <a:gd name="connsiteY6" fmla="*/ 1531159 h 2561350"/>
                    <a:gd name="connsiteX7" fmla="*/ 2042416 w 2066875"/>
                    <a:gd name="connsiteY7" fmla="*/ 1619452 h 2561350"/>
                    <a:gd name="connsiteX8" fmla="*/ 1951283 w 2066875"/>
                    <a:gd name="connsiteY8" fmla="*/ 2180265 h 2561350"/>
                    <a:gd name="connsiteX9" fmla="*/ 1222152 w 2066875"/>
                    <a:gd name="connsiteY9" fmla="*/ 2167002 h 2561350"/>
                    <a:gd name="connsiteX10" fmla="*/ 1242025 w 2066875"/>
                    <a:gd name="connsiteY10" fmla="*/ 2275300 h 2561350"/>
                    <a:gd name="connsiteX11" fmla="*/ 791969 w 2066875"/>
                    <a:gd name="connsiteY11" fmla="*/ 2277680 h 2561350"/>
                    <a:gd name="connsiteX12" fmla="*/ 821902 w 2066875"/>
                    <a:gd name="connsiteY12" fmla="*/ 2167002 h 2561350"/>
                    <a:gd name="connsiteX13" fmla="*/ 128977 w 2066875"/>
                    <a:gd name="connsiteY13" fmla="*/ 2200159 h 2561350"/>
                    <a:gd name="connsiteX14" fmla="*/ 0 w 2066875"/>
                    <a:gd name="connsiteY14" fmla="*/ 1657531 h 2561350"/>
                    <a:gd name="connsiteX15" fmla="*/ 257433 w 2066875"/>
                    <a:gd name="connsiteY15" fmla="*/ 1557347 h 2561350"/>
                    <a:gd name="connsiteX16" fmla="*/ 239483 w 2066875"/>
                    <a:gd name="connsiteY16" fmla="*/ 1049619 h 2561350"/>
                    <a:gd name="connsiteX17" fmla="*/ 29065 w 2066875"/>
                    <a:gd name="connsiteY17" fmla="*/ 1005469 h 2561350"/>
                    <a:gd name="connsiteX18" fmla="*/ 100444 w 2066875"/>
                    <a:gd name="connsiteY18" fmla="*/ 369408 h 2561350"/>
                    <a:gd name="connsiteX19" fmla="*/ 826873 w 2066875"/>
                    <a:gd name="connsiteY19" fmla="*/ 389002 h 2561350"/>
                    <a:gd name="connsiteX20" fmla="*/ 791969 w 2066875"/>
                    <a:gd name="connsiteY20" fmla="*/ 283670 h 2561350"/>
                    <a:gd name="connsiteX21" fmla="*/ 1027712 w 2066875"/>
                    <a:gd name="connsiteY21" fmla="*/ 3 h 2561350"/>
                    <a:gd name="connsiteX0" fmla="*/ 1027712 w 2066952"/>
                    <a:gd name="connsiteY0" fmla="*/ 3 h 2561350"/>
                    <a:gd name="connsiteX1" fmla="*/ 1242025 w 2066952"/>
                    <a:gd name="connsiteY1" fmla="*/ 286050 h 2561350"/>
                    <a:gd name="connsiteX2" fmla="*/ 1219889 w 2066952"/>
                    <a:gd name="connsiteY2" fmla="*/ 389002 h 2561350"/>
                    <a:gd name="connsiteX3" fmla="*/ 1963063 w 2066952"/>
                    <a:gd name="connsiteY3" fmla="*/ 357327 h 2561350"/>
                    <a:gd name="connsiteX4" fmla="*/ 2066506 w 2066952"/>
                    <a:gd name="connsiteY4" fmla="*/ 961234 h 2561350"/>
                    <a:gd name="connsiteX5" fmla="*/ 1862717 w 2066952"/>
                    <a:gd name="connsiteY5" fmla="*/ 1056790 h 2561350"/>
                    <a:gd name="connsiteX6" fmla="*/ 1824721 w 2066952"/>
                    <a:gd name="connsiteY6" fmla="*/ 1531159 h 2561350"/>
                    <a:gd name="connsiteX7" fmla="*/ 2042416 w 2066952"/>
                    <a:gd name="connsiteY7" fmla="*/ 1619452 h 2561350"/>
                    <a:gd name="connsiteX8" fmla="*/ 1951283 w 2066952"/>
                    <a:gd name="connsiteY8" fmla="*/ 2180265 h 2561350"/>
                    <a:gd name="connsiteX9" fmla="*/ 1222152 w 2066952"/>
                    <a:gd name="connsiteY9" fmla="*/ 2167002 h 2561350"/>
                    <a:gd name="connsiteX10" fmla="*/ 1242025 w 2066952"/>
                    <a:gd name="connsiteY10" fmla="*/ 2275300 h 2561350"/>
                    <a:gd name="connsiteX11" fmla="*/ 791969 w 2066952"/>
                    <a:gd name="connsiteY11" fmla="*/ 2277680 h 2561350"/>
                    <a:gd name="connsiteX12" fmla="*/ 821902 w 2066952"/>
                    <a:gd name="connsiteY12" fmla="*/ 2167002 h 2561350"/>
                    <a:gd name="connsiteX13" fmla="*/ 128977 w 2066952"/>
                    <a:gd name="connsiteY13" fmla="*/ 2200159 h 2561350"/>
                    <a:gd name="connsiteX14" fmla="*/ 0 w 2066952"/>
                    <a:gd name="connsiteY14" fmla="*/ 1657531 h 2561350"/>
                    <a:gd name="connsiteX15" fmla="*/ 257433 w 2066952"/>
                    <a:gd name="connsiteY15" fmla="*/ 1557347 h 2561350"/>
                    <a:gd name="connsiteX16" fmla="*/ 239483 w 2066952"/>
                    <a:gd name="connsiteY16" fmla="*/ 1049619 h 2561350"/>
                    <a:gd name="connsiteX17" fmla="*/ 29065 w 2066952"/>
                    <a:gd name="connsiteY17" fmla="*/ 1005469 h 2561350"/>
                    <a:gd name="connsiteX18" fmla="*/ 100444 w 2066952"/>
                    <a:gd name="connsiteY18" fmla="*/ 369408 h 2561350"/>
                    <a:gd name="connsiteX19" fmla="*/ 826873 w 2066952"/>
                    <a:gd name="connsiteY19" fmla="*/ 389002 h 2561350"/>
                    <a:gd name="connsiteX20" fmla="*/ 791969 w 2066952"/>
                    <a:gd name="connsiteY20" fmla="*/ 283670 h 2561350"/>
                    <a:gd name="connsiteX21" fmla="*/ 1027712 w 2066952"/>
                    <a:gd name="connsiteY21" fmla="*/ 3 h 2561350"/>
                    <a:gd name="connsiteX0" fmla="*/ 1027712 w 2067063"/>
                    <a:gd name="connsiteY0" fmla="*/ 3 h 2561350"/>
                    <a:gd name="connsiteX1" fmla="*/ 1242025 w 2067063"/>
                    <a:gd name="connsiteY1" fmla="*/ 286050 h 2561350"/>
                    <a:gd name="connsiteX2" fmla="*/ 1219889 w 2067063"/>
                    <a:gd name="connsiteY2" fmla="*/ 389002 h 2561350"/>
                    <a:gd name="connsiteX3" fmla="*/ 1967384 w 2067063"/>
                    <a:gd name="connsiteY3" fmla="*/ 344364 h 2561350"/>
                    <a:gd name="connsiteX4" fmla="*/ 2066506 w 2067063"/>
                    <a:gd name="connsiteY4" fmla="*/ 961234 h 2561350"/>
                    <a:gd name="connsiteX5" fmla="*/ 1862717 w 2067063"/>
                    <a:gd name="connsiteY5" fmla="*/ 1056790 h 2561350"/>
                    <a:gd name="connsiteX6" fmla="*/ 1824721 w 2067063"/>
                    <a:gd name="connsiteY6" fmla="*/ 1531159 h 2561350"/>
                    <a:gd name="connsiteX7" fmla="*/ 2042416 w 2067063"/>
                    <a:gd name="connsiteY7" fmla="*/ 1619452 h 2561350"/>
                    <a:gd name="connsiteX8" fmla="*/ 1951283 w 2067063"/>
                    <a:gd name="connsiteY8" fmla="*/ 2180265 h 2561350"/>
                    <a:gd name="connsiteX9" fmla="*/ 1222152 w 2067063"/>
                    <a:gd name="connsiteY9" fmla="*/ 2167002 h 2561350"/>
                    <a:gd name="connsiteX10" fmla="*/ 1242025 w 2067063"/>
                    <a:gd name="connsiteY10" fmla="*/ 2275300 h 2561350"/>
                    <a:gd name="connsiteX11" fmla="*/ 791969 w 2067063"/>
                    <a:gd name="connsiteY11" fmla="*/ 2277680 h 2561350"/>
                    <a:gd name="connsiteX12" fmla="*/ 821902 w 2067063"/>
                    <a:gd name="connsiteY12" fmla="*/ 2167002 h 2561350"/>
                    <a:gd name="connsiteX13" fmla="*/ 128977 w 2067063"/>
                    <a:gd name="connsiteY13" fmla="*/ 2200159 h 2561350"/>
                    <a:gd name="connsiteX14" fmla="*/ 0 w 2067063"/>
                    <a:gd name="connsiteY14" fmla="*/ 1657531 h 2561350"/>
                    <a:gd name="connsiteX15" fmla="*/ 257433 w 2067063"/>
                    <a:gd name="connsiteY15" fmla="*/ 1557347 h 2561350"/>
                    <a:gd name="connsiteX16" fmla="*/ 239483 w 2067063"/>
                    <a:gd name="connsiteY16" fmla="*/ 1049619 h 2561350"/>
                    <a:gd name="connsiteX17" fmla="*/ 29065 w 2067063"/>
                    <a:gd name="connsiteY17" fmla="*/ 1005469 h 2561350"/>
                    <a:gd name="connsiteX18" fmla="*/ 100444 w 2067063"/>
                    <a:gd name="connsiteY18" fmla="*/ 369408 h 2561350"/>
                    <a:gd name="connsiteX19" fmla="*/ 826873 w 2067063"/>
                    <a:gd name="connsiteY19" fmla="*/ 389002 h 2561350"/>
                    <a:gd name="connsiteX20" fmla="*/ 791969 w 2067063"/>
                    <a:gd name="connsiteY20" fmla="*/ 283670 h 2561350"/>
                    <a:gd name="connsiteX21" fmla="*/ 1027712 w 2067063"/>
                    <a:gd name="connsiteY21" fmla="*/ 3 h 2561350"/>
                    <a:gd name="connsiteX0" fmla="*/ 1027712 w 2067063"/>
                    <a:gd name="connsiteY0" fmla="*/ 3 h 2561350"/>
                    <a:gd name="connsiteX1" fmla="*/ 1242025 w 2067063"/>
                    <a:gd name="connsiteY1" fmla="*/ 286050 h 2561350"/>
                    <a:gd name="connsiteX2" fmla="*/ 1219889 w 2067063"/>
                    <a:gd name="connsiteY2" fmla="*/ 389002 h 2561350"/>
                    <a:gd name="connsiteX3" fmla="*/ 1967384 w 2067063"/>
                    <a:gd name="connsiteY3" fmla="*/ 344364 h 2561350"/>
                    <a:gd name="connsiteX4" fmla="*/ 2066506 w 2067063"/>
                    <a:gd name="connsiteY4" fmla="*/ 961234 h 2561350"/>
                    <a:gd name="connsiteX5" fmla="*/ 1862717 w 2067063"/>
                    <a:gd name="connsiteY5" fmla="*/ 1056790 h 2561350"/>
                    <a:gd name="connsiteX6" fmla="*/ 1824721 w 2067063"/>
                    <a:gd name="connsiteY6" fmla="*/ 1531159 h 2561350"/>
                    <a:gd name="connsiteX7" fmla="*/ 2042416 w 2067063"/>
                    <a:gd name="connsiteY7" fmla="*/ 1619452 h 2561350"/>
                    <a:gd name="connsiteX8" fmla="*/ 1951283 w 2067063"/>
                    <a:gd name="connsiteY8" fmla="*/ 2180265 h 2561350"/>
                    <a:gd name="connsiteX9" fmla="*/ 1222152 w 2067063"/>
                    <a:gd name="connsiteY9" fmla="*/ 2167002 h 2561350"/>
                    <a:gd name="connsiteX10" fmla="*/ 1242025 w 2067063"/>
                    <a:gd name="connsiteY10" fmla="*/ 2275300 h 2561350"/>
                    <a:gd name="connsiteX11" fmla="*/ 791969 w 2067063"/>
                    <a:gd name="connsiteY11" fmla="*/ 2277680 h 2561350"/>
                    <a:gd name="connsiteX12" fmla="*/ 821902 w 2067063"/>
                    <a:gd name="connsiteY12" fmla="*/ 2167002 h 2561350"/>
                    <a:gd name="connsiteX13" fmla="*/ 128977 w 2067063"/>
                    <a:gd name="connsiteY13" fmla="*/ 2200159 h 2561350"/>
                    <a:gd name="connsiteX14" fmla="*/ 0 w 2067063"/>
                    <a:gd name="connsiteY14" fmla="*/ 1657531 h 2561350"/>
                    <a:gd name="connsiteX15" fmla="*/ 257433 w 2067063"/>
                    <a:gd name="connsiteY15" fmla="*/ 1557347 h 2561350"/>
                    <a:gd name="connsiteX16" fmla="*/ 239483 w 2067063"/>
                    <a:gd name="connsiteY16" fmla="*/ 1049619 h 2561350"/>
                    <a:gd name="connsiteX17" fmla="*/ 29065 w 2067063"/>
                    <a:gd name="connsiteY17" fmla="*/ 1005469 h 2561350"/>
                    <a:gd name="connsiteX18" fmla="*/ 100444 w 2067063"/>
                    <a:gd name="connsiteY18" fmla="*/ 369408 h 2561350"/>
                    <a:gd name="connsiteX19" fmla="*/ 826873 w 2067063"/>
                    <a:gd name="connsiteY19" fmla="*/ 389002 h 2561350"/>
                    <a:gd name="connsiteX20" fmla="*/ 791969 w 2067063"/>
                    <a:gd name="connsiteY20" fmla="*/ 283670 h 2561350"/>
                    <a:gd name="connsiteX21" fmla="*/ 1027712 w 2067063"/>
                    <a:gd name="connsiteY21" fmla="*/ 3 h 2561350"/>
                    <a:gd name="connsiteX0" fmla="*/ 1027712 w 2066650"/>
                    <a:gd name="connsiteY0" fmla="*/ 3 h 2561350"/>
                    <a:gd name="connsiteX1" fmla="*/ 1242025 w 2066650"/>
                    <a:gd name="connsiteY1" fmla="*/ 286050 h 2561350"/>
                    <a:gd name="connsiteX2" fmla="*/ 1219889 w 2066650"/>
                    <a:gd name="connsiteY2" fmla="*/ 389002 h 2561350"/>
                    <a:gd name="connsiteX3" fmla="*/ 1967384 w 2066650"/>
                    <a:gd name="connsiteY3" fmla="*/ 344364 h 2561350"/>
                    <a:gd name="connsiteX4" fmla="*/ 2066506 w 2066650"/>
                    <a:gd name="connsiteY4" fmla="*/ 961234 h 2561350"/>
                    <a:gd name="connsiteX5" fmla="*/ 1862717 w 2066650"/>
                    <a:gd name="connsiteY5" fmla="*/ 1056790 h 2561350"/>
                    <a:gd name="connsiteX6" fmla="*/ 1824721 w 2066650"/>
                    <a:gd name="connsiteY6" fmla="*/ 1531159 h 2561350"/>
                    <a:gd name="connsiteX7" fmla="*/ 2042416 w 2066650"/>
                    <a:gd name="connsiteY7" fmla="*/ 1619452 h 2561350"/>
                    <a:gd name="connsiteX8" fmla="*/ 1951283 w 2066650"/>
                    <a:gd name="connsiteY8" fmla="*/ 2180265 h 2561350"/>
                    <a:gd name="connsiteX9" fmla="*/ 1222152 w 2066650"/>
                    <a:gd name="connsiteY9" fmla="*/ 2167002 h 2561350"/>
                    <a:gd name="connsiteX10" fmla="*/ 1242025 w 2066650"/>
                    <a:gd name="connsiteY10" fmla="*/ 2275300 h 2561350"/>
                    <a:gd name="connsiteX11" fmla="*/ 791969 w 2066650"/>
                    <a:gd name="connsiteY11" fmla="*/ 2277680 h 2561350"/>
                    <a:gd name="connsiteX12" fmla="*/ 821902 w 2066650"/>
                    <a:gd name="connsiteY12" fmla="*/ 2167002 h 2561350"/>
                    <a:gd name="connsiteX13" fmla="*/ 128977 w 2066650"/>
                    <a:gd name="connsiteY13" fmla="*/ 2200159 h 2561350"/>
                    <a:gd name="connsiteX14" fmla="*/ 0 w 2066650"/>
                    <a:gd name="connsiteY14" fmla="*/ 1657531 h 2561350"/>
                    <a:gd name="connsiteX15" fmla="*/ 257433 w 2066650"/>
                    <a:gd name="connsiteY15" fmla="*/ 1557347 h 2561350"/>
                    <a:gd name="connsiteX16" fmla="*/ 239483 w 2066650"/>
                    <a:gd name="connsiteY16" fmla="*/ 1049619 h 2561350"/>
                    <a:gd name="connsiteX17" fmla="*/ 29065 w 2066650"/>
                    <a:gd name="connsiteY17" fmla="*/ 1005469 h 2561350"/>
                    <a:gd name="connsiteX18" fmla="*/ 100444 w 2066650"/>
                    <a:gd name="connsiteY18" fmla="*/ 369408 h 2561350"/>
                    <a:gd name="connsiteX19" fmla="*/ 826873 w 2066650"/>
                    <a:gd name="connsiteY19" fmla="*/ 389002 h 2561350"/>
                    <a:gd name="connsiteX20" fmla="*/ 791969 w 2066650"/>
                    <a:gd name="connsiteY20" fmla="*/ 283670 h 2561350"/>
                    <a:gd name="connsiteX21" fmla="*/ 1027712 w 2066650"/>
                    <a:gd name="connsiteY21" fmla="*/ 3 h 2561350"/>
                    <a:gd name="connsiteX0" fmla="*/ 1027712 w 2049409"/>
                    <a:gd name="connsiteY0" fmla="*/ 3 h 2561350"/>
                    <a:gd name="connsiteX1" fmla="*/ 1242025 w 2049409"/>
                    <a:gd name="connsiteY1" fmla="*/ 286050 h 2561350"/>
                    <a:gd name="connsiteX2" fmla="*/ 1219889 w 2049409"/>
                    <a:gd name="connsiteY2" fmla="*/ 389002 h 2561350"/>
                    <a:gd name="connsiteX3" fmla="*/ 1967384 w 2049409"/>
                    <a:gd name="connsiteY3" fmla="*/ 344364 h 2561350"/>
                    <a:gd name="connsiteX4" fmla="*/ 2049225 w 2049409"/>
                    <a:gd name="connsiteY4" fmla="*/ 926667 h 2561350"/>
                    <a:gd name="connsiteX5" fmla="*/ 1862717 w 2049409"/>
                    <a:gd name="connsiteY5" fmla="*/ 1056790 h 2561350"/>
                    <a:gd name="connsiteX6" fmla="*/ 1824721 w 2049409"/>
                    <a:gd name="connsiteY6" fmla="*/ 1531159 h 2561350"/>
                    <a:gd name="connsiteX7" fmla="*/ 2042416 w 2049409"/>
                    <a:gd name="connsiteY7" fmla="*/ 1619452 h 2561350"/>
                    <a:gd name="connsiteX8" fmla="*/ 1951283 w 2049409"/>
                    <a:gd name="connsiteY8" fmla="*/ 2180265 h 2561350"/>
                    <a:gd name="connsiteX9" fmla="*/ 1222152 w 2049409"/>
                    <a:gd name="connsiteY9" fmla="*/ 2167002 h 2561350"/>
                    <a:gd name="connsiteX10" fmla="*/ 1242025 w 2049409"/>
                    <a:gd name="connsiteY10" fmla="*/ 2275300 h 2561350"/>
                    <a:gd name="connsiteX11" fmla="*/ 791969 w 2049409"/>
                    <a:gd name="connsiteY11" fmla="*/ 2277680 h 2561350"/>
                    <a:gd name="connsiteX12" fmla="*/ 821902 w 2049409"/>
                    <a:gd name="connsiteY12" fmla="*/ 2167002 h 2561350"/>
                    <a:gd name="connsiteX13" fmla="*/ 128977 w 2049409"/>
                    <a:gd name="connsiteY13" fmla="*/ 2200159 h 2561350"/>
                    <a:gd name="connsiteX14" fmla="*/ 0 w 2049409"/>
                    <a:gd name="connsiteY14" fmla="*/ 1657531 h 2561350"/>
                    <a:gd name="connsiteX15" fmla="*/ 257433 w 2049409"/>
                    <a:gd name="connsiteY15" fmla="*/ 1557347 h 2561350"/>
                    <a:gd name="connsiteX16" fmla="*/ 239483 w 2049409"/>
                    <a:gd name="connsiteY16" fmla="*/ 1049619 h 2561350"/>
                    <a:gd name="connsiteX17" fmla="*/ 29065 w 2049409"/>
                    <a:gd name="connsiteY17" fmla="*/ 1005469 h 2561350"/>
                    <a:gd name="connsiteX18" fmla="*/ 100444 w 2049409"/>
                    <a:gd name="connsiteY18" fmla="*/ 369408 h 2561350"/>
                    <a:gd name="connsiteX19" fmla="*/ 826873 w 2049409"/>
                    <a:gd name="connsiteY19" fmla="*/ 389002 h 2561350"/>
                    <a:gd name="connsiteX20" fmla="*/ 791969 w 2049409"/>
                    <a:gd name="connsiteY20" fmla="*/ 283670 h 2561350"/>
                    <a:gd name="connsiteX21" fmla="*/ 1027712 w 2049409"/>
                    <a:gd name="connsiteY21" fmla="*/ 3 h 2561350"/>
                    <a:gd name="connsiteX0" fmla="*/ 1027712 w 2049338"/>
                    <a:gd name="connsiteY0" fmla="*/ 3 h 2561350"/>
                    <a:gd name="connsiteX1" fmla="*/ 1242025 w 2049338"/>
                    <a:gd name="connsiteY1" fmla="*/ 286050 h 2561350"/>
                    <a:gd name="connsiteX2" fmla="*/ 1219889 w 2049338"/>
                    <a:gd name="connsiteY2" fmla="*/ 389002 h 2561350"/>
                    <a:gd name="connsiteX3" fmla="*/ 1967384 w 2049338"/>
                    <a:gd name="connsiteY3" fmla="*/ 344364 h 2561350"/>
                    <a:gd name="connsiteX4" fmla="*/ 2049225 w 2049338"/>
                    <a:gd name="connsiteY4" fmla="*/ 926667 h 2561350"/>
                    <a:gd name="connsiteX5" fmla="*/ 1862717 w 2049338"/>
                    <a:gd name="connsiteY5" fmla="*/ 1056790 h 2561350"/>
                    <a:gd name="connsiteX6" fmla="*/ 1824721 w 2049338"/>
                    <a:gd name="connsiteY6" fmla="*/ 1531159 h 2561350"/>
                    <a:gd name="connsiteX7" fmla="*/ 2042416 w 2049338"/>
                    <a:gd name="connsiteY7" fmla="*/ 1619452 h 2561350"/>
                    <a:gd name="connsiteX8" fmla="*/ 1951283 w 2049338"/>
                    <a:gd name="connsiteY8" fmla="*/ 2180265 h 2561350"/>
                    <a:gd name="connsiteX9" fmla="*/ 1222152 w 2049338"/>
                    <a:gd name="connsiteY9" fmla="*/ 2167002 h 2561350"/>
                    <a:gd name="connsiteX10" fmla="*/ 1242025 w 2049338"/>
                    <a:gd name="connsiteY10" fmla="*/ 2275300 h 2561350"/>
                    <a:gd name="connsiteX11" fmla="*/ 791969 w 2049338"/>
                    <a:gd name="connsiteY11" fmla="*/ 2277680 h 2561350"/>
                    <a:gd name="connsiteX12" fmla="*/ 821902 w 2049338"/>
                    <a:gd name="connsiteY12" fmla="*/ 2167002 h 2561350"/>
                    <a:gd name="connsiteX13" fmla="*/ 128977 w 2049338"/>
                    <a:gd name="connsiteY13" fmla="*/ 2200159 h 2561350"/>
                    <a:gd name="connsiteX14" fmla="*/ 0 w 2049338"/>
                    <a:gd name="connsiteY14" fmla="*/ 1657531 h 2561350"/>
                    <a:gd name="connsiteX15" fmla="*/ 257433 w 2049338"/>
                    <a:gd name="connsiteY15" fmla="*/ 1557347 h 2561350"/>
                    <a:gd name="connsiteX16" fmla="*/ 239483 w 2049338"/>
                    <a:gd name="connsiteY16" fmla="*/ 1049619 h 2561350"/>
                    <a:gd name="connsiteX17" fmla="*/ 29065 w 2049338"/>
                    <a:gd name="connsiteY17" fmla="*/ 1005469 h 2561350"/>
                    <a:gd name="connsiteX18" fmla="*/ 100444 w 2049338"/>
                    <a:gd name="connsiteY18" fmla="*/ 369408 h 2561350"/>
                    <a:gd name="connsiteX19" fmla="*/ 826873 w 2049338"/>
                    <a:gd name="connsiteY19" fmla="*/ 389002 h 2561350"/>
                    <a:gd name="connsiteX20" fmla="*/ 791969 w 2049338"/>
                    <a:gd name="connsiteY20" fmla="*/ 283670 h 2561350"/>
                    <a:gd name="connsiteX21" fmla="*/ 1027712 w 2049338"/>
                    <a:gd name="connsiteY21" fmla="*/ 3 h 2561350"/>
                    <a:gd name="connsiteX0" fmla="*/ 1027712 w 2053522"/>
                    <a:gd name="connsiteY0" fmla="*/ 3 h 2561350"/>
                    <a:gd name="connsiteX1" fmla="*/ 1242025 w 2053522"/>
                    <a:gd name="connsiteY1" fmla="*/ 286050 h 2561350"/>
                    <a:gd name="connsiteX2" fmla="*/ 1219889 w 2053522"/>
                    <a:gd name="connsiteY2" fmla="*/ 389002 h 2561350"/>
                    <a:gd name="connsiteX3" fmla="*/ 1967384 w 2053522"/>
                    <a:gd name="connsiteY3" fmla="*/ 344364 h 2561350"/>
                    <a:gd name="connsiteX4" fmla="*/ 2049225 w 2053522"/>
                    <a:gd name="connsiteY4" fmla="*/ 926667 h 2561350"/>
                    <a:gd name="connsiteX5" fmla="*/ 1862717 w 2053522"/>
                    <a:gd name="connsiteY5" fmla="*/ 1056790 h 2561350"/>
                    <a:gd name="connsiteX6" fmla="*/ 1824721 w 2053522"/>
                    <a:gd name="connsiteY6" fmla="*/ 1531159 h 2561350"/>
                    <a:gd name="connsiteX7" fmla="*/ 2042416 w 2053522"/>
                    <a:gd name="connsiteY7" fmla="*/ 1619452 h 2561350"/>
                    <a:gd name="connsiteX8" fmla="*/ 1951283 w 2053522"/>
                    <a:gd name="connsiteY8" fmla="*/ 2180265 h 2561350"/>
                    <a:gd name="connsiteX9" fmla="*/ 1222152 w 2053522"/>
                    <a:gd name="connsiteY9" fmla="*/ 2167002 h 2561350"/>
                    <a:gd name="connsiteX10" fmla="*/ 1242025 w 2053522"/>
                    <a:gd name="connsiteY10" fmla="*/ 2275300 h 2561350"/>
                    <a:gd name="connsiteX11" fmla="*/ 791969 w 2053522"/>
                    <a:gd name="connsiteY11" fmla="*/ 2277680 h 2561350"/>
                    <a:gd name="connsiteX12" fmla="*/ 821902 w 2053522"/>
                    <a:gd name="connsiteY12" fmla="*/ 2167002 h 2561350"/>
                    <a:gd name="connsiteX13" fmla="*/ 128977 w 2053522"/>
                    <a:gd name="connsiteY13" fmla="*/ 2200159 h 2561350"/>
                    <a:gd name="connsiteX14" fmla="*/ 0 w 2053522"/>
                    <a:gd name="connsiteY14" fmla="*/ 1657531 h 2561350"/>
                    <a:gd name="connsiteX15" fmla="*/ 257433 w 2053522"/>
                    <a:gd name="connsiteY15" fmla="*/ 1557347 h 2561350"/>
                    <a:gd name="connsiteX16" fmla="*/ 239483 w 2053522"/>
                    <a:gd name="connsiteY16" fmla="*/ 1049619 h 2561350"/>
                    <a:gd name="connsiteX17" fmla="*/ 29065 w 2053522"/>
                    <a:gd name="connsiteY17" fmla="*/ 1005469 h 2561350"/>
                    <a:gd name="connsiteX18" fmla="*/ 100444 w 2053522"/>
                    <a:gd name="connsiteY18" fmla="*/ 369408 h 2561350"/>
                    <a:gd name="connsiteX19" fmla="*/ 826873 w 2053522"/>
                    <a:gd name="connsiteY19" fmla="*/ 389002 h 2561350"/>
                    <a:gd name="connsiteX20" fmla="*/ 791969 w 2053522"/>
                    <a:gd name="connsiteY20" fmla="*/ 283670 h 2561350"/>
                    <a:gd name="connsiteX21" fmla="*/ 1027712 w 2053522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27712 w 2053521"/>
                    <a:gd name="connsiteY0" fmla="*/ 3 h 2561350"/>
                    <a:gd name="connsiteX1" fmla="*/ 1242025 w 2053521"/>
                    <a:gd name="connsiteY1" fmla="*/ 286050 h 2561350"/>
                    <a:gd name="connsiteX2" fmla="*/ 1219889 w 2053521"/>
                    <a:gd name="connsiteY2" fmla="*/ 389002 h 2561350"/>
                    <a:gd name="connsiteX3" fmla="*/ 1967384 w 2053521"/>
                    <a:gd name="connsiteY3" fmla="*/ 344364 h 2561350"/>
                    <a:gd name="connsiteX4" fmla="*/ 2049225 w 2053521"/>
                    <a:gd name="connsiteY4" fmla="*/ 926667 h 2561350"/>
                    <a:gd name="connsiteX5" fmla="*/ 1862717 w 2053521"/>
                    <a:gd name="connsiteY5" fmla="*/ 1056790 h 2561350"/>
                    <a:gd name="connsiteX6" fmla="*/ 1824721 w 2053521"/>
                    <a:gd name="connsiteY6" fmla="*/ 1531159 h 2561350"/>
                    <a:gd name="connsiteX7" fmla="*/ 2042416 w 2053521"/>
                    <a:gd name="connsiteY7" fmla="*/ 1619452 h 2561350"/>
                    <a:gd name="connsiteX8" fmla="*/ 1951283 w 2053521"/>
                    <a:gd name="connsiteY8" fmla="*/ 2180265 h 2561350"/>
                    <a:gd name="connsiteX9" fmla="*/ 1222152 w 2053521"/>
                    <a:gd name="connsiteY9" fmla="*/ 2167002 h 2561350"/>
                    <a:gd name="connsiteX10" fmla="*/ 1242025 w 2053521"/>
                    <a:gd name="connsiteY10" fmla="*/ 2275300 h 2561350"/>
                    <a:gd name="connsiteX11" fmla="*/ 791969 w 2053521"/>
                    <a:gd name="connsiteY11" fmla="*/ 2277680 h 2561350"/>
                    <a:gd name="connsiteX12" fmla="*/ 821902 w 2053521"/>
                    <a:gd name="connsiteY12" fmla="*/ 2167002 h 2561350"/>
                    <a:gd name="connsiteX13" fmla="*/ 128977 w 2053521"/>
                    <a:gd name="connsiteY13" fmla="*/ 2200159 h 2561350"/>
                    <a:gd name="connsiteX14" fmla="*/ 0 w 2053521"/>
                    <a:gd name="connsiteY14" fmla="*/ 1657531 h 2561350"/>
                    <a:gd name="connsiteX15" fmla="*/ 257433 w 2053521"/>
                    <a:gd name="connsiteY15" fmla="*/ 1557347 h 2561350"/>
                    <a:gd name="connsiteX16" fmla="*/ 239483 w 2053521"/>
                    <a:gd name="connsiteY16" fmla="*/ 1049619 h 2561350"/>
                    <a:gd name="connsiteX17" fmla="*/ 29065 w 2053521"/>
                    <a:gd name="connsiteY17" fmla="*/ 1005469 h 2561350"/>
                    <a:gd name="connsiteX18" fmla="*/ 100444 w 2053521"/>
                    <a:gd name="connsiteY18" fmla="*/ 369408 h 2561350"/>
                    <a:gd name="connsiteX19" fmla="*/ 826873 w 2053521"/>
                    <a:gd name="connsiteY19" fmla="*/ 389002 h 2561350"/>
                    <a:gd name="connsiteX20" fmla="*/ 791969 w 2053521"/>
                    <a:gd name="connsiteY20" fmla="*/ 283670 h 2561350"/>
                    <a:gd name="connsiteX21" fmla="*/ 1027712 w 2053521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4468 w 2040556"/>
                    <a:gd name="connsiteY15" fmla="*/ 155734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61667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53025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29451 w 2040556"/>
                    <a:gd name="connsiteY7" fmla="*/ 1619452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56790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14747 w 2040556"/>
                    <a:gd name="connsiteY0" fmla="*/ 3 h 2561350"/>
                    <a:gd name="connsiteX1" fmla="*/ 1229060 w 2040556"/>
                    <a:gd name="connsiteY1" fmla="*/ 286050 h 2561350"/>
                    <a:gd name="connsiteX2" fmla="*/ 1206924 w 2040556"/>
                    <a:gd name="connsiteY2" fmla="*/ 389002 h 2561350"/>
                    <a:gd name="connsiteX3" fmla="*/ 1954419 w 2040556"/>
                    <a:gd name="connsiteY3" fmla="*/ 344364 h 2561350"/>
                    <a:gd name="connsiteX4" fmla="*/ 2036260 w 2040556"/>
                    <a:gd name="connsiteY4" fmla="*/ 926667 h 2561350"/>
                    <a:gd name="connsiteX5" fmla="*/ 1849752 w 2040556"/>
                    <a:gd name="connsiteY5" fmla="*/ 1060129 h 2561350"/>
                    <a:gd name="connsiteX6" fmla="*/ 1811756 w 2040556"/>
                    <a:gd name="connsiteY6" fmla="*/ 1531159 h 2561350"/>
                    <a:gd name="connsiteX7" fmla="*/ 2036129 w 2040556"/>
                    <a:gd name="connsiteY7" fmla="*/ 1616113 h 2561350"/>
                    <a:gd name="connsiteX8" fmla="*/ 1938318 w 2040556"/>
                    <a:gd name="connsiteY8" fmla="*/ 2180265 h 2561350"/>
                    <a:gd name="connsiteX9" fmla="*/ 1209187 w 2040556"/>
                    <a:gd name="connsiteY9" fmla="*/ 2167002 h 2561350"/>
                    <a:gd name="connsiteX10" fmla="*/ 1229060 w 2040556"/>
                    <a:gd name="connsiteY10" fmla="*/ 2275300 h 2561350"/>
                    <a:gd name="connsiteX11" fmla="*/ 779004 w 2040556"/>
                    <a:gd name="connsiteY11" fmla="*/ 2277680 h 2561350"/>
                    <a:gd name="connsiteX12" fmla="*/ 808937 w 2040556"/>
                    <a:gd name="connsiteY12" fmla="*/ 2167002 h 2561350"/>
                    <a:gd name="connsiteX13" fmla="*/ 116012 w 2040556"/>
                    <a:gd name="connsiteY13" fmla="*/ 2200159 h 2561350"/>
                    <a:gd name="connsiteX14" fmla="*/ 0 w 2040556"/>
                    <a:gd name="connsiteY14" fmla="*/ 1657530 h 2561350"/>
                    <a:gd name="connsiteX15" fmla="*/ 248790 w 2040556"/>
                    <a:gd name="connsiteY15" fmla="*/ 1539671 h 2561350"/>
                    <a:gd name="connsiteX16" fmla="*/ 226518 w 2040556"/>
                    <a:gd name="connsiteY16" fmla="*/ 1049619 h 2561350"/>
                    <a:gd name="connsiteX17" fmla="*/ 16100 w 2040556"/>
                    <a:gd name="connsiteY17" fmla="*/ 1005469 h 2561350"/>
                    <a:gd name="connsiteX18" fmla="*/ 87479 w 2040556"/>
                    <a:gd name="connsiteY18" fmla="*/ 369408 h 2561350"/>
                    <a:gd name="connsiteX19" fmla="*/ 813908 w 2040556"/>
                    <a:gd name="connsiteY19" fmla="*/ 389002 h 2561350"/>
                    <a:gd name="connsiteX20" fmla="*/ 779004 w 2040556"/>
                    <a:gd name="connsiteY20" fmla="*/ 283670 h 2561350"/>
                    <a:gd name="connsiteX21" fmla="*/ 1014747 w 2040556"/>
                    <a:gd name="connsiteY21" fmla="*/ 3 h 2561350"/>
                    <a:gd name="connsiteX0" fmla="*/ 1023446 w 2049255"/>
                    <a:gd name="connsiteY0" fmla="*/ 3 h 2561350"/>
                    <a:gd name="connsiteX1" fmla="*/ 1237759 w 2049255"/>
                    <a:gd name="connsiteY1" fmla="*/ 286050 h 2561350"/>
                    <a:gd name="connsiteX2" fmla="*/ 1215623 w 2049255"/>
                    <a:gd name="connsiteY2" fmla="*/ 389002 h 2561350"/>
                    <a:gd name="connsiteX3" fmla="*/ 1963118 w 2049255"/>
                    <a:gd name="connsiteY3" fmla="*/ 344364 h 2561350"/>
                    <a:gd name="connsiteX4" fmla="*/ 2044959 w 2049255"/>
                    <a:gd name="connsiteY4" fmla="*/ 926667 h 2561350"/>
                    <a:gd name="connsiteX5" fmla="*/ 1858451 w 2049255"/>
                    <a:gd name="connsiteY5" fmla="*/ 1060129 h 2561350"/>
                    <a:gd name="connsiteX6" fmla="*/ 1820455 w 2049255"/>
                    <a:gd name="connsiteY6" fmla="*/ 1531159 h 2561350"/>
                    <a:gd name="connsiteX7" fmla="*/ 2044828 w 2049255"/>
                    <a:gd name="connsiteY7" fmla="*/ 1616113 h 2561350"/>
                    <a:gd name="connsiteX8" fmla="*/ 1947017 w 2049255"/>
                    <a:gd name="connsiteY8" fmla="*/ 2180265 h 2561350"/>
                    <a:gd name="connsiteX9" fmla="*/ 1217886 w 2049255"/>
                    <a:gd name="connsiteY9" fmla="*/ 2167002 h 2561350"/>
                    <a:gd name="connsiteX10" fmla="*/ 1237759 w 2049255"/>
                    <a:gd name="connsiteY10" fmla="*/ 2275300 h 2561350"/>
                    <a:gd name="connsiteX11" fmla="*/ 787703 w 2049255"/>
                    <a:gd name="connsiteY11" fmla="*/ 2277680 h 2561350"/>
                    <a:gd name="connsiteX12" fmla="*/ 817636 w 2049255"/>
                    <a:gd name="connsiteY12" fmla="*/ 2167002 h 2561350"/>
                    <a:gd name="connsiteX13" fmla="*/ 124711 w 2049255"/>
                    <a:gd name="connsiteY13" fmla="*/ 2200159 h 2561350"/>
                    <a:gd name="connsiteX14" fmla="*/ 0 w 2049255"/>
                    <a:gd name="connsiteY14" fmla="*/ 1657530 h 2561350"/>
                    <a:gd name="connsiteX15" fmla="*/ 257489 w 2049255"/>
                    <a:gd name="connsiteY15" fmla="*/ 1539671 h 2561350"/>
                    <a:gd name="connsiteX16" fmla="*/ 235217 w 2049255"/>
                    <a:gd name="connsiteY16" fmla="*/ 1049619 h 2561350"/>
                    <a:gd name="connsiteX17" fmla="*/ 24799 w 2049255"/>
                    <a:gd name="connsiteY17" fmla="*/ 1005469 h 2561350"/>
                    <a:gd name="connsiteX18" fmla="*/ 96178 w 2049255"/>
                    <a:gd name="connsiteY18" fmla="*/ 369408 h 2561350"/>
                    <a:gd name="connsiteX19" fmla="*/ 822607 w 2049255"/>
                    <a:gd name="connsiteY19" fmla="*/ 389002 h 2561350"/>
                    <a:gd name="connsiteX20" fmla="*/ 787703 w 2049255"/>
                    <a:gd name="connsiteY20" fmla="*/ 283670 h 2561350"/>
                    <a:gd name="connsiteX21" fmla="*/ 1023446 w 2049255"/>
                    <a:gd name="connsiteY21" fmla="*/ 3 h 256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49255" h="2561350">
                      <a:moveTo>
                        <a:pt x="1023446" y="3"/>
                      </a:moveTo>
                      <a:cubicBezTo>
                        <a:pt x="1192515" y="-691"/>
                        <a:pt x="1360498" y="120921"/>
                        <a:pt x="1237759" y="286050"/>
                      </a:cubicBezTo>
                      <a:cubicBezTo>
                        <a:pt x="1221649" y="315682"/>
                        <a:pt x="1209867" y="348101"/>
                        <a:pt x="1215623" y="389002"/>
                      </a:cubicBezTo>
                      <a:cubicBezTo>
                        <a:pt x="1220691" y="528261"/>
                        <a:pt x="1725353" y="452477"/>
                        <a:pt x="1963118" y="344364"/>
                      </a:cubicBezTo>
                      <a:cubicBezTo>
                        <a:pt x="1979197" y="474789"/>
                        <a:pt x="2069844" y="783619"/>
                        <a:pt x="2044959" y="926667"/>
                      </a:cubicBezTo>
                      <a:cubicBezTo>
                        <a:pt x="2035865" y="1024060"/>
                        <a:pt x="1979175" y="1153289"/>
                        <a:pt x="1858451" y="1060129"/>
                      </a:cubicBezTo>
                      <a:cubicBezTo>
                        <a:pt x="1484167" y="853624"/>
                        <a:pt x="1496244" y="1649324"/>
                        <a:pt x="1820455" y="1531159"/>
                      </a:cubicBezTo>
                      <a:cubicBezTo>
                        <a:pt x="1932453" y="1469515"/>
                        <a:pt x="1995908" y="1400411"/>
                        <a:pt x="2044828" y="1616113"/>
                      </a:cubicBezTo>
                      <a:cubicBezTo>
                        <a:pt x="2059835" y="1730790"/>
                        <a:pt x="1965092" y="2051666"/>
                        <a:pt x="1947017" y="2180265"/>
                      </a:cubicBezTo>
                      <a:cubicBezTo>
                        <a:pt x="1750393" y="2153739"/>
                        <a:pt x="1368091" y="2007849"/>
                        <a:pt x="1217886" y="2167002"/>
                      </a:cubicBezTo>
                      <a:cubicBezTo>
                        <a:pt x="1204405" y="2193452"/>
                        <a:pt x="1207207" y="2230274"/>
                        <a:pt x="1237759" y="2275300"/>
                      </a:cubicBezTo>
                      <a:cubicBezTo>
                        <a:pt x="1478265" y="2660267"/>
                        <a:pt x="575770" y="2652331"/>
                        <a:pt x="787703" y="2277680"/>
                      </a:cubicBezTo>
                      <a:cubicBezTo>
                        <a:pt x="826678" y="2223379"/>
                        <a:pt x="834486" y="2190096"/>
                        <a:pt x="817636" y="2167002"/>
                      </a:cubicBezTo>
                      <a:cubicBezTo>
                        <a:pt x="714868" y="2021111"/>
                        <a:pt x="373369" y="2147108"/>
                        <a:pt x="124711" y="2200159"/>
                      </a:cubicBezTo>
                      <a:cubicBezTo>
                        <a:pt x="66641" y="2073996"/>
                        <a:pt x="976" y="1794778"/>
                        <a:pt x="0" y="1657530"/>
                      </a:cubicBezTo>
                      <a:cubicBezTo>
                        <a:pt x="11135" y="1397059"/>
                        <a:pt x="136426" y="1490669"/>
                        <a:pt x="257489" y="1539671"/>
                      </a:cubicBezTo>
                      <a:cubicBezTo>
                        <a:pt x="535168" y="1602838"/>
                        <a:pt x="526190" y="927893"/>
                        <a:pt x="235217" y="1049619"/>
                      </a:cubicBezTo>
                      <a:cubicBezTo>
                        <a:pt x="156912" y="1082377"/>
                        <a:pt x="60910" y="1173078"/>
                        <a:pt x="24799" y="1005469"/>
                      </a:cubicBezTo>
                      <a:cubicBezTo>
                        <a:pt x="-24294" y="864734"/>
                        <a:pt x="55985" y="478570"/>
                        <a:pt x="96178" y="369408"/>
                      </a:cubicBezTo>
                      <a:cubicBezTo>
                        <a:pt x="492384" y="502036"/>
                        <a:pt x="784496" y="488473"/>
                        <a:pt x="822607" y="389002"/>
                      </a:cubicBezTo>
                      <a:cubicBezTo>
                        <a:pt x="832928" y="365427"/>
                        <a:pt x="823356" y="333342"/>
                        <a:pt x="787703" y="283670"/>
                      </a:cubicBezTo>
                      <a:cubicBezTo>
                        <a:pt x="681737" y="96344"/>
                        <a:pt x="854377" y="698"/>
                        <a:pt x="1023446" y="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032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>
                    <a:solidFill>
                      <a:schemeClr val="bg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EEC57E2-DFB3-4D86-9A5B-D235A62ADF4F}"/>
                    </a:ext>
                  </a:extLst>
                </p:cNvPr>
                <p:cNvSpPr txBox="1"/>
                <p:nvPr/>
              </p:nvSpPr>
              <p:spPr>
                <a:xfrm>
                  <a:off x="9432905" y="2384452"/>
                  <a:ext cx="789244" cy="586090"/>
                </a:xfrm>
                <a:prstGeom prst="rect">
                  <a:avLst/>
                </a:prstGeom>
                <a:noFill/>
                <a:ln w="603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05 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DC614B6-75B8-4637-BA41-6977855B3F5F}"/>
                </a:ext>
              </a:extLst>
            </p:cNvPr>
            <p:cNvGrpSpPr/>
            <p:nvPr/>
          </p:nvGrpSpPr>
          <p:grpSpPr>
            <a:xfrm>
              <a:off x="792252" y="4801857"/>
              <a:ext cx="11341067" cy="1599626"/>
              <a:chOff x="768014" y="4801857"/>
              <a:chExt cx="11341067" cy="159962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CCA463-9E6C-477B-B62F-81139B958602}"/>
                  </a:ext>
                </a:extLst>
              </p:cNvPr>
              <p:cNvSpPr txBox="1"/>
              <p:nvPr/>
            </p:nvSpPr>
            <p:spPr>
              <a:xfrm>
                <a:off x="768014" y="4801858"/>
                <a:ext cx="2100724" cy="92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2800" b="1" kern="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คำนำ</a:t>
                </a:r>
                <a:endPara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4A562A-BD10-42D0-9FE1-825547013170}"/>
                  </a:ext>
                </a:extLst>
              </p:cNvPr>
              <p:cNvSpPr txBox="1"/>
              <p:nvPr/>
            </p:nvSpPr>
            <p:spPr>
              <a:xfrm>
                <a:off x="2830551" y="4801857"/>
                <a:ext cx="2100724" cy="92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2800" b="1" kern="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วัตถุประสงค์</a:t>
                </a:r>
                <a:endPara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018E39-EC62-4D2A-939C-82D9C5F128AB}"/>
                  </a:ext>
                </a:extLst>
              </p:cNvPr>
              <p:cNvSpPr txBox="1"/>
              <p:nvPr/>
            </p:nvSpPr>
            <p:spPr>
              <a:xfrm>
                <a:off x="5021400" y="4813906"/>
                <a:ext cx="2383862" cy="92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2800" b="1" kern="0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คำจำกัดความ</a:t>
                </a:r>
                <a:endPara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3F2AC7-0DD1-468E-87B0-5E330BAC464C}"/>
                  </a:ext>
                </a:extLst>
              </p:cNvPr>
              <p:cNvSpPr txBox="1"/>
              <p:nvPr/>
            </p:nvSpPr>
            <p:spPr>
              <a:xfrm>
                <a:off x="7405262" y="4813905"/>
                <a:ext cx="2100724" cy="92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2800" b="1" kern="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ข้อกำหนด</a:t>
                </a:r>
                <a:endPara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4CBF79-6EF9-45D3-A58A-92DC92265D44}"/>
                  </a:ext>
                </a:extLst>
              </p:cNvPr>
              <p:cNvSpPr txBox="1"/>
              <p:nvPr/>
            </p:nvSpPr>
            <p:spPr>
              <a:xfrm>
                <a:off x="9378168" y="4822589"/>
                <a:ext cx="2730913" cy="1578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2400" b="1" kern="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การนำไปปฏิบัติและคำอธิบายอื่น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7338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54D9D-CB3E-4A8A-8126-48D753B6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3C7-8582-4D2A-ABE0-2711A09EC292}" type="slidenum">
              <a:rPr lang="en-IN" smtClean="0"/>
              <a:t>25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D02F6-3810-4AD5-ABE6-0F1E68806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19" y="2209800"/>
            <a:ext cx="2438400" cy="24384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AD311E6-EA6A-46FB-AC26-66FEC95EDD31}"/>
              </a:ext>
            </a:extLst>
          </p:cNvPr>
          <p:cNvSpPr/>
          <p:nvPr/>
        </p:nvSpPr>
        <p:spPr>
          <a:xfrm rot="186947">
            <a:off x="99644" y="782996"/>
            <a:ext cx="2604878" cy="1461300"/>
          </a:xfrm>
          <a:prstGeom prst="wedgeEllipseCallout">
            <a:avLst>
              <a:gd name="adj1" fmla="val -21028"/>
              <a:gd name="adj2" fmla="val 87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+mj-cs"/>
              </a:rPr>
              <a:t>การสอบบัญชีเพื่ออะไร</a:t>
            </a:r>
            <a:r>
              <a:rPr lang="en-US" sz="3200" b="1" dirty="0">
                <a:cs typeface="+mj-cs"/>
              </a:rPr>
              <a:t>?</a:t>
            </a:r>
            <a:endParaRPr lang="th-TH" sz="3200" b="1" dirty="0"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C32E0-2E09-44D4-981D-80AF8832B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" y="3340172"/>
            <a:ext cx="1743511" cy="2541863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1A42905-A244-473B-84BB-A1B549FBBEB7}"/>
              </a:ext>
            </a:extLst>
          </p:cNvPr>
          <p:cNvSpPr/>
          <p:nvPr/>
        </p:nvSpPr>
        <p:spPr>
          <a:xfrm rot="844052">
            <a:off x="1991639" y="2974434"/>
            <a:ext cx="2293396" cy="2063691"/>
          </a:xfrm>
          <a:prstGeom prst="wedgeEllipseCallout">
            <a:avLst>
              <a:gd name="adj1" fmla="val -22252"/>
              <a:gd name="adj2" fmla="val 628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cs typeface="+mj-cs"/>
              </a:rPr>
              <a:t>ขอบเขตความรับผิดชอบของผู้สอบบัญชีมีแค่ไหน</a:t>
            </a:r>
            <a:r>
              <a:rPr lang="en-US" sz="2800" b="1" dirty="0">
                <a:solidFill>
                  <a:schemeClr val="tx1"/>
                </a:solidFill>
                <a:cs typeface="+mj-cs"/>
              </a:rPr>
              <a:t>?</a:t>
            </a:r>
            <a:endParaRPr lang="th-TH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D512081-8C88-4079-9A24-DC90803E47B5}"/>
              </a:ext>
            </a:extLst>
          </p:cNvPr>
          <p:cNvSpPr/>
          <p:nvPr/>
        </p:nvSpPr>
        <p:spPr>
          <a:xfrm rot="967063">
            <a:off x="3074142" y="694026"/>
            <a:ext cx="2293396" cy="2063691"/>
          </a:xfrm>
          <a:prstGeom prst="wedgeEllipseCallout">
            <a:avLst>
              <a:gd name="adj1" fmla="val -59996"/>
              <a:gd name="adj2" fmla="val 7296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cs typeface="+mj-cs"/>
              </a:rPr>
              <a:t>หลักฐานการสอบบัญชีเป็นอย่างไร</a:t>
            </a:r>
            <a:r>
              <a:rPr lang="en-US" sz="2800" b="1" dirty="0">
                <a:solidFill>
                  <a:schemeClr val="tx1"/>
                </a:solidFill>
                <a:cs typeface="+mj-cs"/>
              </a:rPr>
              <a:t>?</a:t>
            </a:r>
            <a:endParaRPr lang="th-TH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3C00E19-2AFF-4375-88EF-7C21E475DD3E}"/>
              </a:ext>
            </a:extLst>
          </p:cNvPr>
          <p:cNvSpPr/>
          <p:nvPr/>
        </p:nvSpPr>
        <p:spPr>
          <a:xfrm rot="1524638">
            <a:off x="4240848" y="2941517"/>
            <a:ext cx="2752539" cy="2063691"/>
          </a:xfrm>
          <a:prstGeom prst="wedgeEllipseCallout">
            <a:avLst>
              <a:gd name="adj1" fmla="val -43785"/>
              <a:gd name="adj2" fmla="val 9279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cs typeface="+mj-cs"/>
              </a:rPr>
              <a:t>โดย</a:t>
            </a:r>
            <a:r>
              <a:rPr lang="th-TH" sz="2800" b="1" dirty="0" err="1">
                <a:solidFill>
                  <a:schemeClr val="tx1"/>
                </a:solidFill>
                <a:cs typeface="+mj-cs"/>
              </a:rPr>
              <a:t>ทั่วๆไป</a:t>
            </a:r>
            <a:r>
              <a:rPr lang="th-TH" sz="2800" b="1" dirty="0">
                <a:solidFill>
                  <a:schemeClr val="tx1"/>
                </a:solidFill>
                <a:cs typeface="+mj-cs"/>
              </a:rPr>
              <a:t>แล้วสิ่งใดสำคัญและจำเป็นต้องรู้</a:t>
            </a:r>
            <a:r>
              <a:rPr lang="en-US" sz="2800" b="1" dirty="0">
                <a:solidFill>
                  <a:schemeClr val="tx1"/>
                </a:solidFill>
                <a:cs typeface="+mj-cs"/>
              </a:rPr>
              <a:t>?</a:t>
            </a:r>
            <a:endParaRPr lang="th-TH" sz="28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5772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FA7517D-C6E5-4CC6-A7FA-77D677F70601}"/>
              </a:ext>
            </a:extLst>
          </p:cNvPr>
          <p:cNvSpPr/>
          <p:nvPr/>
        </p:nvSpPr>
        <p:spPr>
          <a:xfrm>
            <a:off x="363985" y="1384917"/>
            <a:ext cx="2169652" cy="5318031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596115"/>
            <a:ext cx="11509188" cy="68281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4572" dirty="0"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ภาพรวมมาตรฐานการสอบบัญชี</a:t>
            </a:r>
            <a:endParaRPr lang="en-US" sz="4572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5069" y="1251842"/>
            <a:ext cx="11310598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3270" y="1530351"/>
            <a:ext cx="2100366" cy="10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General Principles &amp; Responsibilities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350382" y="1558925"/>
            <a:ext cx="2102379" cy="10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Risk Assessment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Response to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Assessed Risks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4269509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Evidence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093987" y="1530351"/>
            <a:ext cx="2102379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 Conclusions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Reporting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7922494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Specialized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Areas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9658366" y="1515274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Using Work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of Others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1" name="ตาราง 3"/>
          <p:cNvGraphicFramePr>
            <a:graphicFrameLocks noGrp="1"/>
          </p:cNvGraphicFramePr>
          <p:nvPr/>
        </p:nvGraphicFramePr>
        <p:xfrm>
          <a:off x="585069" y="2625051"/>
          <a:ext cx="1948567" cy="40379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48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300" dirty="0"/>
                        <a:t>Framework</a:t>
                      </a:r>
                      <a:endParaRPr lang="th-TH" sz="23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200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210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220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230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240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250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260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265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ตาราง 8"/>
          <p:cNvGraphicFramePr>
            <a:graphicFrameLocks noGrp="1"/>
          </p:cNvGraphicFramePr>
          <p:nvPr/>
        </p:nvGraphicFramePr>
        <p:xfrm>
          <a:off x="2694191" y="2657565"/>
          <a:ext cx="1461999" cy="22090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315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402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ตาราง 9"/>
          <p:cNvGraphicFramePr>
            <a:graphicFrameLocks noGrp="1"/>
          </p:cNvGraphicFramePr>
          <p:nvPr/>
        </p:nvGraphicFramePr>
        <p:xfrm>
          <a:off x="4555465" y="2612566"/>
          <a:ext cx="1492206" cy="40903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9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540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560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570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580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ตาราง 14"/>
          <p:cNvGraphicFramePr>
            <a:graphicFrameLocks noGrp="1"/>
          </p:cNvGraphicFramePr>
          <p:nvPr/>
        </p:nvGraphicFramePr>
        <p:xfrm>
          <a:off x="6420220" y="2612566"/>
          <a:ext cx="1461999" cy="233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701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endParaRPr lang="en-US" sz="1900" dirty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705</a:t>
                      </a: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706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ตาราง 18"/>
          <p:cNvGraphicFramePr>
            <a:graphicFrameLocks noGrp="1"/>
          </p:cNvGraphicFramePr>
          <p:nvPr/>
        </p:nvGraphicFramePr>
        <p:xfrm>
          <a:off x="8252752" y="2589102"/>
          <a:ext cx="1459985" cy="11120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ตาราง 19"/>
          <p:cNvGraphicFramePr>
            <a:graphicFrameLocks noGrp="1"/>
          </p:cNvGraphicFramePr>
          <p:nvPr/>
        </p:nvGraphicFramePr>
        <p:xfrm>
          <a:off x="10085286" y="2588308"/>
          <a:ext cx="1461999" cy="11128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610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26</a:t>
            </a:fld>
            <a:endParaRPr lang="th-T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C0635-1E65-43C3-8C71-BCEB2B1928F0}"/>
              </a:ext>
            </a:extLst>
          </p:cNvPr>
          <p:cNvCxnSpPr>
            <a:cxnSpLocks/>
          </p:cNvCxnSpPr>
          <p:nvPr/>
        </p:nvCxnSpPr>
        <p:spPr>
          <a:xfrm>
            <a:off x="6420220" y="3422342"/>
            <a:ext cx="1461999" cy="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1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196" y="1481527"/>
            <a:ext cx="4057404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200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199" y="3160922"/>
            <a:ext cx="11053602" cy="1953157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6000" b="1" dirty="0">
                <a:solidFill>
                  <a:schemeClr val="accent5"/>
                </a:solidFill>
              </a:rPr>
              <a:t>วัตถุประสงค์โดยรวมของผู้สอบบัญชีรับอนุญาต</a:t>
            </a:r>
          </a:p>
          <a:p>
            <a:pPr algn="ctr">
              <a:defRPr/>
            </a:pPr>
            <a:r>
              <a:rPr lang="th-TH" sz="6000" b="1" dirty="0">
                <a:solidFill>
                  <a:schemeClr val="accent5"/>
                </a:solidFill>
              </a:rPr>
              <a:t>และการปฏิบัติตรวจสอบบัญชี</a:t>
            </a:r>
            <a:endParaRPr lang="en-US" sz="6000" b="1" dirty="0">
              <a:solidFill>
                <a:schemeClr val="accent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27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E604D-FA49-42D9-B637-70579445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9" y="410333"/>
            <a:ext cx="1677798" cy="16777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171" y="496702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Cordia New" pitchFamily="34" charset="-34"/>
              </a:rPr>
              <a:t>สรุปภาพรวมที่สำคัญ -</a:t>
            </a:r>
            <a:r>
              <a:rPr lang="en-US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Cordia New" pitchFamily="34" charset="-34"/>
              </a:rPr>
              <a:t> TSA 200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0207" y="1551782"/>
            <a:ext cx="4436799" cy="3604763"/>
          </a:xfrm>
          <a:prstGeom prst="rect">
            <a:avLst/>
          </a:prstGeom>
        </p:spPr>
        <p:txBody>
          <a:bodyPr wrap="square" lIns="105470" tIns="52734" rIns="105470" bIns="52734">
            <a:spAutoFit/>
          </a:bodyPr>
          <a:lstStyle/>
          <a:p>
            <a:pPr marL="395518" indent="-395518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762" b="1" i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วัตถุประสงค์ของ</a:t>
            </a:r>
            <a:r>
              <a:rPr lang="th-TH" sz="2762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การตรวจสอบงบการเงินมี</a:t>
            </a:r>
            <a:endParaRPr lang="th-TH" sz="2762" b="1" i="1" dirty="0">
              <a:solidFill>
                <a:schemeClr val="accent5">
                  <a:lumMod val="75000"/>
                  <a:lumOff val="2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395518" indent="-395518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หลักพื้นฐานในการแสดงความเห็นของผู้สอบบัญชี</a:t>
            </a:r>
          </a:p>
          <a:p>
            <a:pPr algn="thaiDist">
              <a:lnSpc>
                <a:spcPts val="4613"/>
              </a:lnSpc>
              <a:defRPr/>
            </a:pPr>
            <a:endParaRPr lang="th-TH" sz="2762" b="1" dirty="0">
              <a:latin typeface="Cordia New" pitchFamily="34" charset="-34"/>
              <a:cs typeface="Cordia New" pitchFamily="34" charset="-34"/>
            </a:endParaRPr>
          </a:p>
          <a:p>
            <a:pPr marL="395518" indent="-395518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762" b="1" dirty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ความเชื่อมั่นดังกล่าวได้มาจาก</a:t>
            </a:r>
            <a:endParaRPr lang="en-US" sz="2762" b="1" dirty="0">
              <a:solidFill>
                <a:schemeClr val="accent3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702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9703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9704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28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79FD8-7105-4691-BE09-B3F9EDFF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07" y="335413"/>
            <a:ext cx="1112312" cy="1116357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D1A13AD-50F2-44FD-B7BF-7B23942CC00A}"/>
              </a:ext>
            </a:extLst>
          </p:cNvPr>
          <p:cNvSpPr/>
          <p:nvPr/>
        </p:nvSpPr>
        <p:spPr>
          <a:xfrm>
            <a:off x="5676745" y="1551782"/>
            <a:ext cx="6233975" cy="4194668"/>
          </a:xfrm>
          <a:prstGeom prst="rect">
            <a:avLst/>
          </a:prstGeom>
        </p:spPr>
        <p:txBody>
          <a:bodyPr wrap="square" lIns="105470" tIns="52734" rIns="105470" bIns="52734">
            <a:spAutoFit/>
          </a:bodyPr>
          <a:lstStyle/>
          <a:p>
            <a:pPr algn="thaiDist">
              <a:lnSpc>
                <a:spcPts val="4613"/>
              </a:lnSpc>
              <a:defRPr/>
            </a:pPr>
            <a:r>
              <a:rPr lang="th-TH" sz="2762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เพิ่มระดับความเชื่อมั่นของผู้ใช้งบการเงินที่มีต่องบการเงินที่ผู้สอบบัญชีได้แสดงความเห็น</a:t>
            </a:r>
            <a:endParaRPr lang="th-TH" sz="2762" dirty="0">
              <a:solidFill>
                <a:schemeClr val="accent5">
                  <a:lumMod val="75000"/>
                  <a:lumOff val="2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lnSpc>
                <a:spcPts val="4613"/>
              </a:lnSpc>
              <a:defRPr/>
            </a:pP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กำหนดให้ผู้สอบบัญชีต้องให้</a:t>
            </a:r>
            <a:r>
              <a:rPr lang="th-TH" sz="2762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ความเชื่อมั่น</a:t>
            </a: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อย่างสมเหตุสมผลว่างบการเงินโดยรวมปราศจากข้อมูลที่ขัดต่อข้อเท็จจริงอันเป็นสาระสำคัญ</a:t>
            </a:r>
            <a:endParaRPr lang="th-TH" sz="2762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lnSpc>
                <a:spcPts val="4613"/>
              </a:lnSpc>
              <a:defRPr/>
            </a:pPr>
            <a:r>
              <a:rPr lang="th-TH" sz="2762" b="1" dirty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การรวบรวมหลักฐานการสอบบัญชีที่เหมาะสมอย่างเพียงพอ</a:t>
            </a:r>
            <a:endParaRPr lang="en-US" sz="2762" b="1" dirty="0">
              <a:solidFill>
                <a:schemeClr val="accent3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5A3D63F7-9D77-4D07-844C-2E336F11A2FC}"/>
              </a:ext>
            </a:extLst>
          </p:cNvPr>
          <p:cNvSpPr/>
          <p:nvPr/>
        </p:nvSpPr>
        <p:spPr>
          <a:xfrm>
            <a:off x="5273336" y="1813133"/>
            <a:ext cx="319596" cy="45520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DB2A7AB4-1603-4772-8BBD-6E7419938F08}"/>
              </a:ext>
            </a:extLst>
          </p:cNvPr>
          <p:cNvSpPr/>
          <p:nvPr/>
        </p:nvSpPr>
        <p:spPr>
          <a:xfrm>
            <a:off x="5240523" y="2898959"/>
            <a:ext cx="319596" cy="4552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3B52C458-959A-4640-A67D-F91F19165F59}"/>
              </a:ext>
            </a:extLst>
          </p:cNvPr>
          <p:cNvSpPr/>
          <p:nvPr/>
        </p:nvSpPr>
        <p:spPr>
          <a:xfrm>
            <a:off x="5293789" y="4589664"/>
            <a:ext cx="319596" cy="4552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18" y="508608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+mn-cs"/>
              </a:rPr>
              <a:t>สรุปภาพรวมที่สำคัญ -</a:t>
            </a:r>
            <a:r>
              <a:rPr lang="en-US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+mn-cs"/>
              </a:rPr>
              <a:t> TSA 200</a:t>
            </a:r>
            <a:endParaRPr lang="en-US" sz="4572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Cordia New" pitchFamily="34" charset="-34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2018" y="1191419"/>
            <a:ext cx="11064059" cy="5374479"/>
          </a:xfrm>
          <a:prstGeom prst="rect">
            <a:avLst/>
          </a:prstGeom>
        </p:spPr>
        <p:txBody>
          <a:bodyPr wrap="square" lIns="105470" tIns="52734" rIns="105470" bIns="52734">
            <a:spAutoFit/>
          </a:bodyPr>
          <a:lstStyle/>
          <a:p>
            <a:pPr algn="thaiDist">
              <a:lnSpc>
                <a:spcPts val="4613"/>
              </a:lnSpc>
              <a:defRPr/>
            </a:pPr>
            <a:r>
              <a:rPr lang="th-TH" sz="2762" b="1" i="1" u="sng" dirty="0">
                <a:solidFill>
                  <a:schemeClr val="accent4"/>
                </a:solidFill>
                <a:latin typeface="Cordia New" pitchFamily="34" charset="-34"/>
                <a:cs typeface="Cordia New" pitchFamily="34" charset="-34"/>
              </a:rPr>
              <a:t>การปฏิบัติงานตรวจสอบต้อง</a:t>
            </a: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ปฏิบัติ ดังต่อไปนี้</a:t>
            </a:r>
          </a:p>
          <a:p>
            <a:pPr marL="933863" indent="-527358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การปฏิบัติตามข้อกำหนดด้านจรรยาบรรณ</a:t>
            </a:r>
          </a:p>
          <a:p>
            <a:pPr marL="933863" indent="-527358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การใช้ดุลยพินิจและวิจารณญาณในการสังเกตและสงสัยตลอดการวางแผนและการปฏิบัติงาน</a:t>
            </a:r>
          </a:p>
          <a:p>
            <a:pPr marL="933863" indent="-527358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การระบุและการประเมินความเสี่ยงจากข้อมูลที่ขัดต่อข้อเท็จจริงอันเป็นสาระสำคัญจากการ    ทำความเข้าใจกิจการ สภาพแวดล้อมและการควบคุมภายใน</a:t>
            </a:r>
          </a:p>
          <a:p>
            <a:pPr marL="933863" indent="-527358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การได้มาซึ่งหลักฐานการสอบบัญชีที่เหมาะสมอย่างเพียงพอ</a:t>
            </a:r>
            <a:endParaRPr lang="th-TH" sz="1810" b="1" dirty="0">
              <a:latin typeface="Cordia New" pitchFamily="34" charset="-34"/>
              <a:cs typeface="Cordia New" pitchFamily="34" charset="-34"/>
            </a:endParaRPr>
          </a:p>
          <a:p>
            <a:pPr marL="933863" indent="-527358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การปฏิบัติงานตรวจสอบบัญชีตามมาตรฐานการสอบบัญชีที่เกี่ยวข้องกับการตรวจสอบ ต้องคำนึงถึง</a:t>
            </a:r>
            <a:r>
              <a:rPr lang="th-TH" sz="2762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วัตถุประสงค์ และข้อกำหนด</a:t>
            </a: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ที่เกี่ยวข้อง</a:t>
            </a:r>
          </a:p>
          <a:p>
            <a:pPr marL="933863" indent="-527358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การแสดงความเห็นต่องบการเงินจากข้อสรุปที่ได้มาจากหลักฐานการสอบบัญชี</a:t>
            </a:r>
          </a:p>
        </p:txBody>
      </p:sp>
      <p:sp>
        <p:nvSpPr>
          <p:cNvPr id="30726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27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29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67172-1C14-4D2D-8527-883303026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19" y="332136"/>
            <a:ext cx="1109568" cy="11156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741641"/>
              </p:ext>
            </p:extLst>
          </p:nvPr>
        </p:nvGraphicFramePr>
        <p:xfrm>
          <a:off x="876905" y="639517"/>
          <a:ext cx="10661990" cy="548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2880" y="3530593"/>
            <a:ext cx="3203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 err="1">
                <a:solidFill>
                  <a:schemeClr val="bg1"/>
                </a:solidFill>
                <a:cs typeface="+mj-cs"/>
              </a:rPr>
              <a:t>พรบ.</a:t>
            </a:r>
            <a:r>
              <a:rPr lang="th-TH" sz="4000" b="1" dirty="0">
                <a:solidFill>
                  <a:schemeClr val="bg1"/>
                </a:solidFill>
                <a:cs typeface="+mj-cs"/>
              </a:rPr>
              <a:t>สหกรณ์ </a:t>
            </a:r>
            <a:r>
              <a:rPr lang="th-TH" sz="3200" b="1" dirty="0">
                <a:solidFill>
                  <a:schemeClr val="bg1"/>
                </a:solidFill>
                <a:cs typeface="+mj-cs"/>
              </a:rPr>
              <a:t>2542 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cs typeface="+mj-cs"/>
              </a:rPr>
              <a:t>และที่แก้ไขเพิ่มเติม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696" y="1358441"/>
            <a:ext cx="6645301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210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199" y="3193424"/>
            <a:ext cx="11053602" cy="1029828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6000" b="1" dirty="0">
                <a:solidFill>
                  <a:schemeClr val="accent5"/>
                </a:solidFill>
              </a:rPr>
              <a:t>ข้อตกลงในการรับการสอบบัญชี</a:t>
            </a:r>
            <a:endParaRPr lang="en-US" sz="6000" b="1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30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6A897-560A-47FC-95A7-23B0037EC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244">
            <a:off x="599006" y="1017898"/>
            <a:ext cx="2463449" cy="133101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452" y="511116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624014"/>
            <a:ext cx="10298436" cy="4194668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marL="457200" indent="-457200" algn="thaiDist">
              <a:lnSpc>
                <a:spcPts val="4613"/>
              </a:lnSpc>
              <a:buFont typeface="Wingdings" panose="05000000000000000000" pitchFamily="2" charset="2"/>
              <a:buChar char="Ø"/>
              <a:defRPr/>
            </a:pPr>
            <a:r>
              <a:rPr lang="th-TH" sz="2762" dirty="0"/>
              <a:t>กำหนดความรับผิดชอบของผู้สอบบัญชีเกี่ยวกับการเห็นชอบกับข้อตกลงในงานสอบบัญชี</a:t>
            </a:r>
          </a:p>
          <a:p>
            <a:pPr algn="thaiDist">
              <a:lnSpc>
                <a:spcPts val="4613"/>
              </a:lnSpc>
              <a:defRPr/>
            </a:pPr>
            <a:r>
              <a:rPr lang="th-TH" sz="2762" dirty="0"/>
              <a:t>    กับผู้บริหาร </a:t>
            </a:r>
          </a:p>
          <a:p>
            <a:pPr marL="457200" indent="-457200" algn="thaiDist">
              <a:lnSpc>
                <a:spcPts val="4613"/>
              </a:lnSpc>
              <a:buFont typeface="Wingdings" panose="05000000000000000000" pitchFamily="2" charset="2"/>
              <a:buChar char="Ø"/>
              <a:defRPr/>
            </a:pPr>
            <a:r>
              <a:rPr lang="th-TH" sz="2762" dirty="0"/>
              <a:t>การกำหนดเงื่อนไขเบื้องต้นสำหรับการตรวจสอบและความรับผิดชอบอื่นที่ยังมีอยู่ของผู้บริหาร</a:t>
            </a:r>
          </a:p>
          <a:p>
            <a:pPr marL="457200" indent="-457200" algn="thaiDist">
              <a:lnSpc>
                <a:spcPts val="4613"/>
              </a:lnSpc>
              <a:buFont typeface="Wingdings" panose="05000000000000000000" pitchFamily="2" charset="2"/>
              <a:buChar char="Ø"/>
              <a:defRPr/>
            </a:pPr>
            <a:r>
              <a:rPr lang="th-TH" sz="2762" dirty="0"/>
              <a:t>ข้อพิจารณาเพิ่มเติมในการรับงาน</a:t>
            </a:r>
          </a:p>
          <a:p>
            <a:pPr marL="457200" indent="-457200" algn="thaiDist">
              <a:lnSpc>
                <a:spcPts val="4613"/>
              </a:lnSpc>
              <a:buFont typeface="Wingdings" panose="05000000000000000000" pitchFamily="2" charset="2"/>
              <a:buChar char="Ø"/>
              <a:defRPr/>
            </a:pPr>
            <a:r>
              <a:rPr lang="th-TH" sz="2762" dirty="0"/>
              <a:t>การเห็นชอบข้อตลกลงในการรับงาน</a:t>
            </a:r>
          </a:p>
          <a:p>
            <a:pPr marL="457200" indent="-457200" algn="thaiDist">
              <a:lnSpc>
                <a:spcPts val="4613"/>
              </a:lnSpc>
              <a:buFont typeface="Wingdings" panose="05000000000000000000" pitchFamily="2" charset="2"/>
              <a:buChar char="Ø"/>
              <a:defRPr/>
            </a:pPr>
            <a:r>
              <a:rPr lang="th-TH" sz="2762" dirty="0"/>
              <a:t>มีรูปแบบและเนื้อหาในหนังสือตอบรับงานสอบบัญชี หรือข้อตกลงที่เป็นลายลักษณ์อักษร</a:t>
            </a:r>
          </a:p>
          <a:p>
            <a:pPr marL="457200" indent="-457200" algn="thaiDist">
              <a:lnSpc>
                <a:spcPts val="4613"/>
              </a:lnSpc>
              <a:buFont typeface="Wingdings" panose="05000000000000000000" pitchFamily="2" charset="2"/>
              <a:buChar char="Ø"/>
              <a:defRPr/>
            </a:pPr>
            <a:r>
              <a:rPr lang="th-TH" sz="2762" dirty="0"/>
              <a:t>ใช้กับภาคเอกชน</a:t>
            </a:r>
          </a:p>
        </p:txBody>
      </p:sp>
      <p:sp>
        <p:nvSpPr>
          <p:cNvPr id="35846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5847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5848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31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EAFDB-D1FE-4EEF-830B-5A516341A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61" y="202544"/>
            <a:ext cx="1271126" cy="127112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480" y="1144473"/>
            <a:ext cx="5604793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220</a:t>
            </a:r>
            <a:endParaRPr lang="en-US" sz="619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530" y="2987343"/>
            <a:ext cx="11053602" cy="1122161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6600" b="1" dirty="0">
                <a:solidFill>
                  <a:schemeClr val="accent5"/>
                </a:solidFill>
              </a:rPr>
              <a:t>การควบคุมคุณภาพการตรวจสอบงบการเงิน</a:t>
            </a:r>
            <a:endParaRPr lang="en-US" sz="6600" b="1" dirty="0">
              <a:solidFill>
                <a:schemeClr val="accent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32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0CE3F-EA62-4819-B026-D4D009EBE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3" y="650920"/>
            <a:ext cx="1636553" cy="163655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87" y="494273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46782" y="1725913"/>
            <a:ext cx="10298436" cy="2406615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marL="395518" indent="-395518" algn="thaiDist">
              <a:lnSpc>
                <a:spcPts val="4613"/>
              </a:lnSpc>
              <a:buFont typeface="Arial" pitchFamily="34" charset="0"/>
              <a:buChar char="•"/>
              <a:defRPr/>
            </a:pPr>
            <a:r>
              <a:rPr lang="th-TH" sz="2762" dirty="0"/>
              <a:t>ผู้สอบบัญชีต้องรับผิดชอบต่อคุณภาพโดยรวมของงานตรวจสอบ  โดยนำวิธีปฏิบัติในการควบคุมคุณภาพไปปฏิบัติในระดับของงานตรวจสอบ เพื่อให้ความเชื่อมั่นอย่างสมเหตุสมผลว่า</a:t>
            </a:r>
          </a:p>
          <a:p>
            <a:pPr marL="1040067" indent="-633562" algn="thaiDist">
              <a:lnSpc>
                <a:spcPts val="4613"/>
              </a:lnSpc>
              <a:buFontTx/>
              <a:buAutoNum type="thaiAlphaParenBoth"/>
              <a:defRPr/>
            </a:pPr>
            <a:r>
              <a:rPr lang="th-TH" sz="2800" dirty="0"/>
              <a:t>งานตรวจสอบเป็นไปตามมาตรฐานวิชาชีพและข้อกำหนดทางกฎหมายที่เกี่ยวข้อง และ</a:t>
            </a:r>
          </a:p>
          <a:p>
            <a:pPr marL="1040067" indent="-633562" algn="thaiDist">
              <a:lnSpc>
                <a:spcPts val="4613"/>
              </a:lnSpc>
              <a:buFontTx/>
              <a:buAutoNum type="thaiAlphaParenBoth"/>
              <a:defRPr/>
            </a:pPr>
            <a:r>
              <a:rPr lang="th-TH" sz="2800" dirty="0"/>
              <a:t>รายงานของผู้สอบบัญชีที่ออกมีความเหมาะสมกับสถานการณ์นั้น ๆ</a:t>
            </a:r>
          </a:p>
        </p:txBody>
      </p:sp>
      <p:sp>
        <p:nvSpPr>
          <p:cNvPr id="43014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3015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3016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33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9B177-CB38-4287-9CB8-F9F05530D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66" y="458927"/>
            <a:ext cx="1007785" cy="100778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396" y="496702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8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9159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9160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34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E992E-D28D-46EA-A9E4-1D16BD6A7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7" y="358384"/>
            <a:ext cx="1049729" cy="1049729"/>
          </a:xfrm>
          <a:prstGeom prst="rect">
            <a:avLst/>
          </a:prstGeom>
        </p:spPr>
      </p:pic>
      <p:graphicFrame>
        <p:nvGraphicFramePr>
          <p:cNvPr id="6" name="ตาราง 6">
            <a:extLst>
              <a:ext uri="{FF2B5EF4-FFF2-40B4-BE49-F238E27FC236}">
                <a16:creationId xmlns:a16="http://schemas.microsoft.com/office/drawing/2014/main" id="{7D8E50E0-3630-4644-BC7D-1203F0F49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949447"/>
              </p:ext>
            </p:extLst>
          </p:nvPr>
        </p:nvGraphicFramePr>
        <p:xfrm>
          <a:off x="443882" y="1707322"/>
          <a:ext cx="11218022" cy="432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011">
                  <a:extLst>
                    <a:ext uri="{9D8B030D-6E8A-4147-A177-3AD203B41FA5}">
                      <a16:colId xmlns:a16="http://schemas.microsoft.com/office/drawing/2014/main" val="3516825293"/>
                    </a:ext>
                  </a:extLst>
                </a:gridCol>
                <a:gridCol w="5609011">
                  <a:extLst>
                    <a:ext uri="{9D8B030D-6E8A-4147-A177-3AD203B41FA5}">
                      <a16:colId xmlns:a16="http://schemas.microsoft.com/office/drawing/2014/main" val="1814242121"/>
                    </a:ext>
                  </a:extLst>
                </a:gridCol>
              </a:tblGrid>
              <a:tr h="864123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/>
                        <a:t>ผู้สอบบัญชี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/>
                        <a:t>ผู้สอบทานการควบคุมคุณภาพงาน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149193"/>
                  </a:ext>
                </a:extLst>
              </a:tr>
              <a:tr h="864123">
                <a:tc>
                  <a:txBody>
                    <a:bodyPr/>
                    <a:lstStyle/>
                    <a:p>
                      <a:r>
                        <a:rPr lang="th-TH" sz="2400" dirty="0"/>
                        <a:t>ประเด็นที่พบที่เกี่ยวกับการปฏิบัติ</a:t>
                      </a:r>
                      <a:r>
                        <a:rPr lang="th-TH" sz="2400" b="1" dirty="0"/>
                        <a:t>ข้อกำหนดด้านจรรยาบรรณที่เกี่ยวข้อง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วิธีปฏิบัติที่กำหนดโดยนโยบายของสำนักงานเกี่ยวกับ                  การสอบทานฯ ได้มีการปฏิบัติตามแล้ว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01240"/>
                  </a:ext>
                </a:extLst>
              </a:tr>
              <a:tr h="864123">
                <a:tc>
                  <a:txBody>
                    <a:bodyPr/>
                    <a:lstStyle/>
                    <a:p>
                      <a:r>
                        <a:rPr lang="th-TH" sz="2400" dirty="0"/>
                        <a:t>ข้อสรุปเกี่ยวกับการปฏิบัติตามข้อกำหนด</a:t>
                      </a:r>
                      <a:r>
                        <a:rPr lang="th-TH" sz="2400" b="1" dirty="0"/>
                        <a:t>เรื่องความเป็นอิสระ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การสอบทานได้เสร็จสิ้นลง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</a:rPr>
                        <a:t>ในหรือก่อนวันที่ในรายงาน</a:t>
                      </a:r>
                      <a:r>
                        <a:rPr lang="th-TH" sz="2400" dirty="0"/>
                        <a:t>ของผู้สอบ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065741"/>
                  </a:ext>
                </a:extLst>
              </a:tr>
              <a:tr h="864123">
                <a:tc>
                  <a:txBody>
                    <a:bodyPr/>
                    <a:lstStyle/>
                    <a:p>
                      <a:r>
                        <a:rPr lang="th-TH" sz="2400" dirty="0"/>
                        <a:t>ข้อสรุปที่ได้เกี่ยวกับการ</a:t>
                      </a:r>
                      <a:r>
                        <a:rPr lang="th-TH" sz="2400" b="1" dirty="0"/>
                        <a:t>ตอบรับงานและการคงไว้ซึ่งความสัมพันธ์</a:t>
                      </a:r>
                      <a:r>
                        <a:rPr lang="th-TH" sz="2400" dirty="0"/>
                        <a:t>กับลูกค้า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ผู้สอบทานไม่พบว่ามีเรื่องที่ยังไม่ได้รับการแก้ไขที่อาจเป็นเหตุให้เชื่อว่าการใช้ดุลยพินิจที่สำคัญและข้อสรุปที่ได้ไม่เหมาะส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20006"/>
                  </a:ext>
                </a:extLst>
              </a:tr>
              <a:tr h="864123">
                <a:tc>
                  <a:txBody>
                    <a:bodyPr/>
                    <a:lstStyle/>
                    <a:p>
                      <a:r>
                        <a:rPr lang="th-TH" sz="2400" dirty="0"/>
                        <a:t>ลักษณะและขอบเขต</a:t>
                      </a:r>
                      <a:r>
                        <a:rPr lang="th-TH" sz="2400" b="1" dirty="0"/>
                        <a:t>ของการปรึกษาหารือและข้อสรุปที่ได้จากการปรึกษาหารือ</a:t>
                      </a:r>
                      <a:r>
                        <a:rPr lang="th-TH" sz="2400" dirty="0"/>
                        <a:t>ที่เกิดขึ้น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4806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30" y="1756402"/>
            <a:ext cx="4292916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230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8398" y="2899402"/>
            <a:ext cx="11053602" cy="1059195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6191" b="1" dirty="0">
                <a:solidFill>
                  <a:schemeClr val="accent5"/>
                </a:solidFill>
              </a:rPr>
              <a:t>เอกสารหลักฐานของงานตรวจสอบ</a:t>
            </a:r>
            <a:endParaRPr lang="en-US" sz="6191" b="1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35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0651E-62D7-4D42-AB02-DDF10DCD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7412">
            <a:off x="442473" y="788635"/>
            <a:ext cx="2337219" cy="233721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421" y="496702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89422" y="1916976"/>
            <a:ext cx="10298436" cy="3531025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lnSpc>
                <a:spcPts val="4498"/>
              </a:lnSpc>
              <a:defRPr/>
            </a:pPr>
            <a:r>
              <a:rPr lang="th-TH" sz="2762" b="1" dirty="0"/>
              <a:t>ผู้สอบบัญชีต้องจัดทำเอกสารหลักฐานที่เป็น</a:t>
            </a:r>
          </a:p>
          <a:p>
            <a:pPr marL="593278" indent="-593278" algn="thaiDist">
              <a:lnSpc>
                <a:spcPts val="4498"/>
              </a:lnSpc>
              <a:buFontTx/>
              <a:buAutoNum type="thaiAlphaParenBoth"/>
              <a:defRPr/>
            </a:pPr>
            <a:r>
              <a:rPr lang="th-TH" sz="2762" b="1" dirty="0"/>
              <a:t>บันทึกที่เพียงพอและเหมาะสมเกี่ยวกับเกณฑ์ในการได้มาซึ่งรายงานของผู้สอบบัญชีและ</a:t>
            </a:r>
          </a:p>
          <a:p>
            <a:pPr marL="593278" indent="-593278" algn="thaiDist">
              <a:lnSpc>
                <a:spcPts val="4498"/>
              </a:lnSpc>
              <a:buFontTx/>
              <a:buAutoNum type="thaiAlphaParenBoth"/>
              <a:defRPr/>
            </a:pPr>
            <a:r>
              <a:rPr lang="th-TH" sz="2762" b="1" dirty="0"/>
              <a:t>หลักฐานที่แสดงว่าได้มีการวางแผนและปฏิบัติงานตรวจสอบตามมาตรฐานการสอบบัญชีและข้อกำหนดทางกฎหมายที่เกี่ยวข้อง</a:t>
            </a:r>
          </a:p>
          <a:p>
            <a:pPr algn="thaiDist">
              <a:lnSpc>
                <a:spcPts val="4498"/>
              </a:lnSpc>
              <a:defRPr/>
            </a:pPr>
            <a:r>
              <a:rPr lang="th-TH" sz="2762" b="1" dirty="0"/>
              <a:t>โดยให้ผู้สอบบัญชีที่มีประสบการณ์และไม่เกี่ยวข้องกับการตรวจสอบนั้นมาก่อน สามารถเข้าใจเรื่องราวการตรวจสอบได้</a:t>
            </a:r>
          </a:p>
        </p:txBody>
      </p:sp>
      <p:sp>
        <p:nvSpPr>
          <p:cNvPr id="54278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4279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4280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36</a:t>
            </a:fld>
            <a:endParaRPr lang="th-TH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879DD3D-E25B-45CA-9BF3-232EEE7A5A7D}"/>
              </a:ext>
            </a:extLst>
          </p:cNvPr>
          <p:cNvSpPr/>
          <p:nvPr/>
        </p:nvSpPr>
        <p:spPr>
          <a:xfrm>
            <a:off x="889422" y="1373171"/>
            <a:ext cx="1773879" cy="6456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05470" tIns="52734" rIns="105470" bIns="52734">
            <a:spAutoFit/>
          </a:bodyPr>
          <a:lstStyle/>
          <a:p>
            <a:pPr algn="thaiDist">
              <a:lnSpc>
                <a:spcPts val="4498"/>
              </a:lnSpc>
              <a:defRPr/>
            </a:pPr>
            <a:r>
              <a:rPr lang="th-TH" sz="2762" b="1" dirty="0"/>
              <a:t>วัตถุประสงค์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246" y="496702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624013"/>
            <a:ext cx="10298436" cy="3531025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lnSpc>
                <a:spcPts val="4498"/>
              </a:lnSpc>
              <a:defRPr/>
            </a:pPr>
            <a:r>
              <a:rPr lang="th-TH" sz="2762" b="1" u="sng" dirty="0"/>
              <a:t>รูปแบบ เนื้อหา และขอบเขตของเอกสารหลักฐานของงานตรวจสอบ</a:t>
            </a:r>
            <a:r>
              <a:rPr lang="en-US" sz="2762" b="1" u="sng" dirty="0"/>
              <a:t>:</a:t>
            </a:r>
            <a:endParaRPr lang="th-TH" sz="2762" b="1" u="sng" dirty="0"/>
          </a:p>
          <a:p>
            <a:pPr marL="593278" indent="-593278" algn="thaiDist">
              <a:lnSpc>
                <a:spcPts val="4498"/>
              </a:lnSpc>
              <a:buFontTx/>
              <a:buAutoNum type="thaiAlphaParenBoth"/>
              <a:defRPr/>
            </a:pPr>
            <a:r>
              <a:rPr lang="th-TH" sz="2762" b="1" dirty="0"/>
              <a:t>ลักษณะ ระยะเวลา และขอบเขตของวิธีการตรวจสอบที่ใช้เพื่อให้เป็นไปตามมาตรฐานการสอบบัญชีและข้อกำหนดทางกฎหมายที่เกี่ยวข้อง</a:t>
            </a:r>
          </a:p>
          <a:p>
            <a:pPr marL="593278" indent="-593278" algn="thaiDist">
              <a:lnSpc>
                <a:spcPts val="4498"/>
              </a:lnSpc>
              <a:buFontTx/>
              <a:buAutoNum type="thaiAlphaParenBoth"/>
              <a:defRPr/>
            </a:pPr>
            <a:r>
              <a:rPr lang="th-TH" sz="2762" b="1" dirty="0"/>
              <a:t>ผลของวิธีการตรวจสอบที่ใช้และหลักฐานการสอบบัญชีที่ได้รับ และ</a:t>
            </a:r>
          </a:p>
          <a:p>
            <a:pPr marL="593278" indent="-593278" algn="thaiDist">
              <a:lnSpc>
                <a:spcPts val="4498"/>
              </a:lnSpc>
              <a:buFontTx/>
              <a:buAutoNum type="thaiAlphaParenBoth"/>
              <a:defRPr/>
            </a:pPr>
            <a:r>
              <a:rPr lang="th-TH" sz="2762" b="1" dirty="0"/>
              <a:t>เรื่องต่าง ๆ ที่สำคัญที่เกิดขึ้นระหว่างการตรวจสอบ ข้อสรุปที่ได้จากเรื่องดังกล่าว และดุยลพินิจเยี่ยงผู้ประกอบวิชาชีพที่สำคัญที่ใช้เพื่อให้ได้ข้อสรุปดังกล่าว</a:t>
            </a:r>
          </a:p>
        </p:txBody>
      </p:sp>
      <p:sp>
        <p:nvSpPr>
          <p:cNvPr id="55302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5303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5304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37</a:t>
            </a:fld>
            <a:endParaRPr lang="th-TH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49" y="480845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624014"/>
            <a:ext cx="10298436" cy="3415609"/>
          </a:xfrm>
          <a:prstGeom prst="rect">
            <a:avLst/>
          </a:prstGeom>
        </p:spPr>
        <p:txBody>
          <a:bodyPr wrap="square" lIns="105470" tIns="52734" rIns="105470" bIns="52734">
            <a:spAutoFit/>
          </a:bodyPr>
          <a:lstStyle/>
          <a:p>
            <a:pPr algn="thaiDist">
              <a:lnSpc>
                <a:spcPts val="3692"/>
              </a:lnSpc>
              <a:buFont typeface="Arial" pitchFamily="34" charset="0"/>
              <a:buChar char="•"/>
              <a:defRPr/>
            </a:pPr>
            <a:r>
              <a:rPr lang="th-TH" sz="2762" b="1" dirty="0"/>
              <a:t> เอกสารหลักฐานของงานตรวจสอบ</a:t>
            </a:r>
            <a:r>
              <a:rPr lang="th-TH" sz="2762" b="1" u="sng" dirty="0"/>
              <a:t>ในเวลาที่ทันท่วงที</a:t>
            </a:r>
            <a:r>
              <a:rPr lang="th-TH" sz="2762" b="1" dirty="0"/>
              <a:t> </a:t>
            </a:r>
            <a:r>
              <a:rPr lang="en-US" sz="2286" b="1" dirty="0"/>
              <a:t>(Timely preparation)</a:t>
            </a:r>
            <a:endParaRPr lang="th-TH" sz="2762" b="1" dirty="0"/>
          </a:p>
          <a:p>
            <a:pPr algn="thaiDist">
              <a:lnSpc>
                <a:spcPts val="3692"/>
              </a:lnSpc>
              <a:buFont typeface="Arial" pitchFamily="34" charset="0"/>
              <a:buChar char="•"/>
              <a:defRPr/>
            </a:pPr>
            <a:r>
              <a:rPr lang="th-TH" sz="2762" b="1" dirty="0"/>
              <a:t> เนื้อหา และขอบเขตของเอกสารหลักฐานของงานตรวจสอบที่ต้องบันทึกคือ</a:t>
            </a:r>
          </a:p>
          <a:p>
            <a:pPr marL="933863" indent="-527358" algn="thaiDist">
              <a:lnSpc>
                <a:spcPts val="3692"/>
              </a:lnSpc>
              <a:buFontTx/>
              <a:buChar char="-"/>
              <a:defRPr/>
            </a:pPr>
            <a:r>
              <a:rPr lang="th-TH" sz="2762" dirty="0"/>
              <a:t>เรื่องต่าง ๆ ที่สำคัญ </a:t>
            </a:r>
            <a:r>
              <a:rPr lang="en-US" sz="2286" dirty="0"/>
              <a:t>(Significant matters)</a:t>
            </a:r>
            <a:r>
              <a:rPr lang="en-US" sz="2762" dirty="0"/>
              <a:t> </a:t>
            </a:r>
            <a:r>
              <a:rPr lang="th-TH" sz="2762" dirty="0"/>
              <a:t>ที่เกิดขึ้นระหว่างการตรวจสอบข้อสรุปที่ได้จากเรื่องดังกล่าว และดุลยพินิจเยี่ยงผู้ประกอบวิชาชีพที่สำคัญที่ใช้เพื่อให้ได้ข้อสรุปดังกล่าว</a:t>
            </a:r>
          </a:p>
          <a:p>
            <a:pPr marL="933863" indent="-527358" algn="thaiDist">
              <a:lnSpc>
                <a:spcPts val="3692"/>
              </a:lnSpc>
              <a:buFontTx/>
              <a:buChar char="-"/>
              <a:defRPr/>
            </a:pPr>
            <a:r>
              <a:rPr lang="th-TH" sz="2762" dirty="0"/>
              <a:t>การปรึกษาหารือเกี่ยวกับเรื่องต่าง ๆ ที่สำคัญกับผู้บริหาร ผู้มีหน้าที่ในการกำกับดูแล และบุคคลอื่น เช่น บุคคลที่ให้คำแนะนำด้านวิชาชีพแก่กิจการ</a:t>
            </a:r>
          </a:p>
          <a:p>
            <a:pPr marL="933863" indent="-527358" algn="thaiDist">
              <a:lnSpc>
                <a:spcPts val="3692"/>
              </a:lnSpc>
              <a:buFontTx/>
              <a:buChar char="-"/>
              <a:defRPr/>
            </a:pPr>
            <a:r>
              <a:rPr lang="th-TH" sz="2762" dirty="0"/>
              <a:t>การดำเนินการกับข้อมูลที่ไม่สอดคล้องกับข้อสรุปขั้นสุดท้ายเกี่ยวกับเรื่องที่สำคัญ</a:t>
            </a:r>
          </a:p>
        </p:txBody>
      </p:sp>
      <p:sp>
        <p:nvSpPr>
          <p:cNvPr id="57350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7351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7352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38</a:t>
            </a:fld>
            <a:endParaRPr lang="th-TH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165" y="1487749"/>
            <a:ext cx="4947941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240</a:t>
            </a:r>
            <a:endParaRPr lang="en-US" sz="619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0479985" y="6262688"/>
            <a:ext cx="1093478" cy="457200"/>
          </a:xfrm>
        </p:spPr>
        <p:txBody>
          <a:bodyPr/>
          <a:lstStyle>
            <a:lvl1pPr>
              <a:defRPr sz="2286">
                <a:solidFill>
                  <a:schemeClr val="tx1"/>
                </a:solidFill>
                <a:latin typeface="Angsana New" pitchFamily="18" charset="-34"/>
              </a:defRPr>
            </a:lvl1pPr>
            <a:lvl2pPr marL="856957" indent="-329599">
              <a:defRPr sz="2286">
                <a:solidFill>
                  <a:schemeClr val="tx1"/>
                </a:solidFill>
                <a:latin typeface="Angsana New" pitchFamily="18" charset="-34"/>
              </a:defRPr>
            </a:lvl2pPr>
            <a:lvl3pPr marL="1318395" indent="-263679">
              <a:defRPr sz="2286">
                <a:solidFill>
                  <a:schemeClr val="tx1"/>
                </a:solidFill>
                <a:latin typeface="Angsana New" pitchFamily="18" charset="-34"/>
              </a:defRPr>
            </a:lvl3pPr>
            <a:lvl4pPr marL="1845753" indent="-263679">
              <a:defRPr sz="2286">
                <a:solidFill>
                  <a:schemeClr val="tx1"/>
                </a:solidFill>
                <a:latin typeface="Angsana New" pitchFamily="18" charset="-34"/>
              </a:defRPr>
            </a:lvl4pPr>
            <a:lvl5pPr marL="2373111" indent="-263679">
              <a:defRPr sz="2286">
                <a:solidFill>
                  <a:schemeClr val="tx1"/>
                </a:solidFill>
                <a:latin typeface="Angsana New" pitchFamily="18" charset="-34"/>
              </a:defRPr>
            </a:lvl5pPr>
            <a:lvl6pPr marL="2900469" indent="-263679" algn="ctr" eaLnBrk="0" fontAlgn="base" hangingPunct="0">
              <a:spcBef>
                <a:spcPct val="0"/>
              </a:spcBef>
              <a:spcAft>
                <a:spcPct val="0"/>
              </a:spcAft>
              <a:defRPr sz="2286">
                <a:solidFill>
                  <a:schemeClr val="tx1"/>
                </a:solidFill>
                <a:latin typeface="Angsana New" pitchFamily="18" charset="-34"/>
              </a:defRPr>
            </a:lvl6pPr>
            <a:lvl7pPr marL="3427828" indent="-263679" algn="ctr" eaLnBrk="0" fontAlgn="base" hangingPunct="0">
              <a:spcBef>
                <a:spcPct val="0"/>
              </a:spcBef>
              <a:spcAft>
                <a:spcPct val="0"/>
              </a:spcAft>
              <a:defRPr sz="2286">
                <a:solidFill>
                  <a:schemeClr val="tx1"/>
                </a:solidFill>
                <a:latin typeface="Angsana New" pitchFamily="18" charset="-34"/>
              </a:defRPr>
            </a:lvl7pPr>
            <a:lvl8pPr marL="3955186" indent="-263679" algn="ctr" eaLnBrk="0" fontAlgn="base" hangingPunct="0">
              <a:spcBef>
                <a:spcPct val="0"/>
              </a:spcBef>
              <a:spcAft>
                <a:spcPct val="0"/>
              </a:spcAft>
              <a:defRPr sz="2286">
                <a:solidFill>
                  <a:schemeClr val="tx1"/>
                </a:solidFill>
                <a:latin typeface="Angsana New" pitchFamily="18" charset="-34"/>
              </a:defRPr>
            </a:lvl8pPr>
            <a:lvl9pPr marL="4482544" indent="-263679" algn="ctr" eaLnBrk="0" fontAlgn="base" hangingPunct="0">
              <a:spcBef>
                <a:spcPct val="0"/>
              </a:spcBef>
              <a:spcAft>
                <a:spcPct val="0"/>
              </a:spcAft>
              <a:defRPr sz="2286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>
              <a:defRPr/>
            </a:pPr>
            <a:fld id="{A46A8FFC-859D-486C-9B6F-B8144EA4871C}" type="slidenum">
              <a:rPr lang="en-US" sz="3238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39</a:t>
            </a:fld>
            <a:endParaRPr lang="en-US" sz="3238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9474" y="3339171"/>
            <a:ext cx="11053602" cy="1513678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4572" b="1" dirty="0">
                <a:solidFill>
                  <a:schemeClr val="accent5"/>
                </a:solidFill>
              </a:rPr>
              <a:t>ความรับผิดของผู้สอบบัญชีเกี่ยวกับการพิจารณาการทุจริต                 ในการตรวจสอบงบการเงิน</a:t>
            </a:r>
            <a:endParaRPr lang="en-US" sz="4572" b="1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6BAB7-4911-43ED-8BAD-6F3181E65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261" y="431751"/>
            <a:ext cx="3403697" cy="3403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54D9D-CB3E-4A8A-8126-48D753B6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3C7-8582-4D2A-ABE0-2711A09EC292}" type="slidenum">
              <a:rPr lang="en-IN" smtClean="0"/>
              <a:t>4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EFA64-514C-40E1-B11D-94A69CB99B3C}"/>
              </a:ext>
            </a:extLst>
          </p:cNvPr>
          <p:cNvSpPr txBox="1"/>
          <p:nvPr/>
        </p:nvSpPr>
        <p:spPr>
          <a:xfrm>
            <a:off x="-295412" y="1383007"/>
            <a:ext cx="7145890" cy="4524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b="1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มาตรฐานรายงานทางการเงิน</a:t>
            </a:r>
          </a:p>
          <a:p>
            <a:pPr lvl="0" algn="ctr">
              <a:defRPr/>
            </a:pPr>
            <a:r>
              <a:rPr lang="en-US" altLang="th-TH" sz="6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Thai Financial Reporting Standard : TFRSs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4FB69-E56C-4081-A752-FF131E014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689100"/>
            <a:ext cx="3222751" cy="32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57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889" y="432408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3529" y="2059018"/>
            <a:ext cx="10298436" cy="4108106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lnSpc>
                <a:spcPts val="4498"/>
              </a:lnSpc>
              <a:defRPr/>
            </a:pPr>
            <a:r>
              <a:rPr lang="th-TH" sz="2762" b="1" dirty="0">
                <a:solidFill>
                  <a:srgbClr val="FF0000"/>
                </a:solidFill>
              </a:rPr>
              <a:t>วัตถุประสงค์คือ</a:t>
            </a:r>
          </a:p>
          <a:p>
            <a:pPr marL="593278" indent="-593278" algn="thaiDist">
              <a:lnSpc>
                <a:spcPts val="4498"/>
              </a:lnSpc>
              <a:buFontTx/>
              <a:buAutoNum type="thaiAlphaPeriod"/>
              <a:defRPr/>
            </a:pPr>
            <a:r>
              <a:rPr lang="th-TH" sz="2762" b="1" dirty="0"/>
              <a:t>เพื่อ</a:t>
            </a:r>
            <a:r>
              <a:rPr lang="th-TH" sz="2762" b="1" u="sng" dirty="0"/>
              <a:t>ระบุและประเมินความเสี่ยง</a:t>
            </a:r>
            <a:r>
              <a:rPr lang="th-TH" sz="2762" b="1" dirty="0"/>
              <a:t>ของการแสดงข้อมูลที่ขัดต่อข้อเท็จจริงอันเป็นสาระสำคัญซึ่ง</a:t>
            </a:r>
            <a:r>
              <a:rPr lang="th-TH" sz="2762" b="1" u="sng" dirty="0"/>
              <a:t>เป็นผลมาจากการทุจริต</a:t>
            </a:r>
          </a:p>
          <a:p>
            <a:pPr marL="593278" indent="-593278" algn="thaiDist">
              <a:lnSpc>
                <a:spcPts val="4498"/>
              </a:lnSpc>
              <a:buFontTx/>
              <a:buAutoNum type="thaiAlphaPeriod"/>
              <a:defRPr/>
            </a:pPr>
            <a:r>
              <a:rPr lang="th-TH" sz="2762" b="1" dirty="0"/>
              <a:t>เพื่อ</a:t>
            </a:r>
            <a:r>
              <a:rPr lang="th-TH" sz="2762" b="1" u="sng" dirty="0"/>
              <a:t>รวบรวมหลักฐาน</a:t>
            </a:r>
            <a:r>
              <a:rPr lang="th-TH" sz="2762" b="1" dirty="0"/>
              <a:t>การสอบบัญชีที่เกี่ยวข้องกับความเสี่ยงของการแสดงข้อมูลที่ขัดต่อข้อเท็จจริงอันเป็นสาระสำคัญซึ่งเป็นผลมาจากการทุจริตที่ได้ประเมินไว้ โดยมีการออกแบบและการปฏิบัติงานตอบสนองที่เหมาะสม</a:t>
            </a:r>
          </a:p>
          <a:p>
            <a:pPr marL="593278" indent="-593278" algn="thaiDist">
              <a:lnSpc>
                <a:spcPts val="4498"/>
              </a:lnSpc>
              <a:buFontTx/>
              <a:buAutoNum type="thaiAlphaPeriod"/>
              <a:defRPr/>
            </a:pPr>
            <a:r>
              <a:rPr lang="th-TH" sz="2762" b="1" dirty="0"/>
              <a:t>เพื่อการ</a:t>
            </a:r>
            <a:r>
              <a:rPr lang="th-TH" sz="2762" b="1" u="sng" dirty="0"/>
              <a:t>ตอบสนอง</a:t>
            </a:r>
            <a:r>
              <a:rPr lang="th-TH" sz="2762" b="1" dirty="0"/>
              <a:t>ที่เหมาะสมต่อการทุจริตหรือข้อสงสัยการทุจริตที่ตรวจพบระหว่างตรวจสอบ</a:t>
            </a:r>
          </a:p>
        </p:txBody>
      </p:sp>
      <p:sp>
        <p:nvSpPr>
          <p:cNvPr id="62470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2471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2472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40</a:t>
            </a:fld>
            <a:endParaRPr lang="th-TH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56D240F-36C4-4E18-9366-4F910B1376D1}"/>
              </a:ext>
            </a:extLst>
          </p:cNvPr>
          <p:cNvSpPr/>
          <p:nvPr/>
        </p:nvSpPr>
        <p:spPr>
          <a:xfrm>
            <a:off x="763529" y="1376932"/>
            <a:ext cx="10298436" cy="1197053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marR="0" lvl="0" algn="thaiDist" defTabSz="914400" rtl="0" eaLnBrk="1" fontAlgn="auto" latinLnBrk="0" hangingPunct="1">
              <a:lnSpc>
                <a:spcPts val="4498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762" b="1" dirty="0">
                <a:solidFill>
                  <a:prstClr val="black"/>
                </a:solidFill>
                <a:latin typeface="Arial"/>
              </a:rPr>
              <a:t>กำหนดหน้าที่ความรับผิดชอบของผู้สอบบัญชีเกี่ยวกับการพิจารณาการทุจริตในการตรวจสอบงบการเงิน</a:t>
            </a:r>
          </a:p>
          <a:p>
            <a:pPr marL="0" marR="0" lvl="0" indent="0" algn="thaiDist" defTabSz="914400" rtl="0" eaLnBrk="1" fontAlgn="auto" latinLnBrk="0" hangingPunct="1">
              <a:lnSpc>
                <a:spcPts val="4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76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278" y="458695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3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3494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graphicFrame>
        <p:nvGraphicFramePr>
          <p:cNvPr id="10" name="ตาราง 2"/>
          <p:cNvGraphicFramePr>
            <a:graphicFrameLocks noGrp="1"/>
          </p:cNvGraphicFramePr>
          <p:nvPr/>
        </p:nvGraphicFramePr>
        <p:xfrm>
          <a:off x="1089761" y="1758950"/>
          <a:ext cx="4474604" cy="51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88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ลักษณะของการทุจริต</a:t>
                      </a:r>
                    </a:p>
                  </a:txBody>
                  <a:tcPr marL="115962" marR="115962" marT="45580" marB="45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ตาราง 7"/>
          <p:cNvGraphicFramePr>
            <a:graphicFrameLocks noGrp="1"/>
          </p:cNvGraphicFramePr>
          <p:nvPr/>
        </p:nvGraphicFramePr>
        <p:xfrm>
          <a:off x="6134368" y="1758950"/>
          <a:ext cx="4383985" cy="51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88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ความรับผิดชอบ</a:t>
                      </a:r>
                    </a:p>
                  </a:txBody>
                  <a:tcPr marL="115981" marR="115981" marT="45580" marB="45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ตาราง 8"/>
          <p:cNvGraphicFramePr>
            <a:graphicFrameLocks noGrp="1"/>
          </p:cNvGraphicFramePr>
          <p:nvPr/>
        </p:nvGraphicFramePr>
        <p:xfrm>
          <a:off x="1089761" y="2420939"/>
          <a:ext cx="4474604" cy="3168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8650"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ts val="3000"/>
                        </a:lnSpc>
                        <a:buFont typeface="Arial" pitchFamily="34" charset="0"/>
                        <a:buChar char="•"/>
                      </a:pPr>
                      <a:r>
                        <a:rPr lang="th-TH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รายงานทางการเงินที่มีผลมาจากการทุจริต </a:t>
                      </a: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(Fraudulent financial reporting)</a:t>
                      </a:r>
                    </a:p>
                    <a:p>
                      <a:pPr marL="182563" indent="-182563" algn="l">
                        <a:lnSpc>
                          <a:spcPts val="3000"/>
                        </a:lnSpc>
                        <a:buFont typeface="Arial" pitchFamily="34" charset="0"/>
                        <a:buChar char="•"/>
                      </a:pPr>
                      <a:r>
                        <a:rPr lang="th-TH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การใช้สินทรัพย์ของกิจการในทางที่ไม่เหมาะสม</a:t>
                      </a:r>
                      <a:r>
                        <a:rPr lang="th-TH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(Misappropriation of assets)</a:t>
                      </a:r>
                      <a:endParaRPr lang="th-TH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15962" marR="115962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69301"/>
              </p:ext>
            </p:extLst>
          </p:nvPr>
        </p:nvGraphicFramePr>
        <p:xfrm>
          <a:off x="6134368" y="2420939"/>
          <a:ext cx="4383985" cy="3168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8650"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ts val="3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ความรับผิดชอบหลักใน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</a:rPr>
                        <a:t>การป้องกัน</a:t>
                      </a:r>
                      <a:r>
                        <a:rPr lang="th-TH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และตรวจพบการทุจริตเป็นหน้าที่ที่สำคัญของ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</a:rPr>
                        <a:t>ผู้บริหารของกิจการ</a:t>
                      </a:r>
                    </a:p>
                    <a:p>
                      <a:pPr marL="182563" indent="-182563" algn="l">
                        <a:lnSpc>
                          <a:spcPts val="3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</a:rPr>
                        <a:t>ผู้สอบบัญชี</a:t>
                      </a:r>
                      <a:r>
                        <a:rPr lang="th-TH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มีหน้าที่ความรับผิดชอบที่จะให้ได้มาซึ่งความเชื่อมั่นอย่างมีเหตุผลว่างบการเงินโดยรวมนั้นไม่ได้แสดงข้อมูลที่ขัดต่อข้อเท็จจริงอันเป็นสาระสำคัญซึ่งเป็นผลมาจากการทุจริตหรือข้อผิดพลาด</a:t>
                      </a:r>
                    </a:p>
                  </a:txBody>
                  <a:tcPr marL="115981" marR="115981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41</a:t>
            </a:fld>
            <a:endParaRPr lang="th-TH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91" y="444314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7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4518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4519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925250" y="1864168"/>
          <a:ext cx="10409537" cy="455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42</a:t>
            </a:fld>
            <a:endParaRPr lang="th-TH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49" y="493339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ข้อกำหนดใหม่ที่สำคัญในช่วงวางแผน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624013"/>
            <a:ext cx="10298436" cy="3531025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lnSpc>
                <a:spcPts val="4498"/>
              </a:lnSpc>
              <a:buFont typeface="Arial" pitchFamily="34" charset="0"/>
              <a:buChar char="•"/>
              <a:defRPr/>
            </a:pPr>
            <a:r>
              <a:rPr lang="th-TH" sz="2762" dirty="0"/>
              <a:t> ต้องมีการปรึกษาหารือกันภายในกลุ่มและประเมินปัจจัยเสี่ยงของการทุจริต</a:t>
            </a:r>
          </a:p>
          <a:p>
            <a:pPr algn="thaiDist">
              <a:lnSpc>
                <a:spcPts val="4498"/>
              </a:lnSpc>
              <a:buFont typeface="Arial" pitchFamily="34" charset="0"/>
              <a:buChar char="•"/>
              <a:defRPr/>
            </a:pPr>
            <a:r>
              <a:rPr lang="th-TH" sz="2762" dirty="0"/>
              <a:t> ต้องมีการสอบถามผู้บริหารและบุคคลอื่นภายในกิจการ และผู้มีหน้าที่ในการกำกับดูแล</a:t>
            </a:r>
          </a:p>
          <a:p>
            <a:pPr algn="thaiDist">
              <a:lnSpc>
                <a:spcPts val="4498"/>
              </a:lnSpc>
              <a:buFont typeface="Arial" pitchFamily="34" charset="0"/>
              <a:buChar char="•"/>
              <a:defRPr/>
            </a:pPr>
            <a:r>
              <a:rPr lang="th-TH" sz="2762" dirty="0"/>
              <a:t> ต้องทำการประเมินข้อมูลต่าง ๆ ที่ได้รวบรวมไว้ว่ามีปัจจัยเสี่ยงของการทุจริตหรือไม่</a:t>
            </a:r>
          </a:p>
          <a:p>
            <a:pPr marL="829491" indent="-422986" algn="thaiDist">
              <a:lnSpc>
                <a:spcPts val="4498"/>
              </a:lnSpc>
              <a:buFont typeface="Wingdings" pitchFamily="2" charset="2"/>
              <a:buChar char="Ø"/>
              <a:defRPr/>
            </a:pPr>
            <a:r>
              <a:rPr lang="th-TH" sz="2762" dirty="0">
                <a:solidFill>
                  <a:srgbClr val="FF0000"/>
                </a:solidFill>
              </a:rPr>
              <a:t>สิ่งจูงใจและความกดดันที่จะทำทุจริต</a:t>
            </a:r>
          </a:p>
          <a:p>
            <a:pPr marL="829491" indent="-422986" algn="thaiDist">
              <a:lnSpc>
                <a:spcPts val="4498"/>
              </a:lnSpc>
              <a:buFont typeface="Wingdings" pitchFamily="2" charset="2"/>
              <a:buChar char="Ø"/>
              <a:defRPr/>
            </a:pPr>
            <a:r>
              <a:rPr lang="th-TH" sz="2762" dirty="0">
                <a:solidFill>
                  <a:srgbClr val="FF0000"/>
                </a:solidFill>
              </a:rPr>
              <a:t>โอกาสที่จะทำการทุจริต</a:t>
            </a:r>
          </a:p>
          <a:p>
            <a:pPr marL="829491" indent="-422986" algn="thaiDist">
              <a:lnSpc>
                <a:spcPts val="4498"/>
              </a:lnSpc>
              <a:buFont typeface="Wingdings" pitchFamily="2" charset="2"/>
              <a:buChar char="Ø"/>
              <a:defRPr/>
            </a:pPr>
            <a:r>
              <a:rPr lang="th-TH" sz="2762" dirty="0">
                <a:solidFill>
                  <a:srgbClr val="FF0000"/>
                </a:solidFill>
              </a:rPr>
              <a:t>การอ้างเหตุผลต่าง ๆ ในการทุจริต</a:t>
            </a:r>
          </a:p>
        </p:txBody>
      </p:sp>
      <p:sp>
        <p:nvSpPr>
          <p:cNvPr id="65542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5543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5544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6827001" y="4797426"/>
            <a:ext cx="2921984" cy="158432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70" tIns="52734" rIns="105470" bIns="52734" anchor="ctr"/>
          <a:lstStyle/>
          <a:p>
            <a:pPr algn="ctr">
              <a:defRPr/>
            </a:pPr>
            <a:r>
              <a:rPr lang="en-US" sz="1810" dirty="0"/>
              <a:t>Fraud Triangle</a:t>
            </a:r>
          </a:p>
          <a:p>
            <a:pPr algn="ctr">
              <a:defRPr/>
            </a:pPr>
            <a:endParaRPr lang="en-US" sz="1810" dirty="0"/>
          </a:p>
          <a:p>
            <a:pPr algn="ctr">
              <a:defRPr/>
            </a:pPr>
            <a:endParaRPr lang="en-US" sz="1810" dirty="0"/>
          </a:p>
        </p:txBody>
      </p:sp>
      <p:sp>
        <p:nvSpPr>
          <p:cNvPr id="65546" name="Rectangle 9"/>
          <p:cNvSpPr>
            <a:spLocks noChangeArrowheads="1"/>
          </p:cNvSpPr>
          <p:nvPr/>
        </p:nvSpPr>
        <p:spPr bwMode="auto">
          <a:xfrm>
            <a:off x="7032069" y="4292600"/>
            <a:ext cx="2451434" cy="4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095" dirty="0">
                <a:latin typeface="Calibri" pitchFamily="34" charset="0"/>
              </a:rPr>
              <a:t>Incentive &amp; Pressure</a:t>
            </a:r>
          </a:p>
        </p:txBody>
      </p:sp>
      <p:sp>
        <p:nvSpPr>
          <p:cNvPr id="65547" name="Rectangle 10"/>
          <p:cNvSpPr>
            <a:spLocks noChangeArrowheads="1"/>
          </p:cNvSpPr>
          <p:nvPr/>
        </p:nvSpPr>
        <p:spPr bwMode="auto">
          <a:xfrm>
            <a:off x="9913663" y="6103938"/>
            <a:ext cx="1551508" cy="4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095" dirty="0">
                <a:latin typeface="Calibri" pitchFamily="34" charset="0"/>
              </a:rPr>
              <a:t>Opportunity</a:t>
            </a:r>
          </a:p>
        </p:txBody>
      </p:sp>
      <p:sp>
        <p:nvSpPr>
          <p:cNvPr id="65548" name="Rectangle 11"/>
          <p:cNvSpPr>
            <a:spLocks noChangeArrowheads="1"/>
          </p:cNvSpPr>
          <p:nvPr/>
        </p:nvSpPr>
        <p:spPr bwMode="auto">
          <a:xfrm>
            <a:off x="4292139" y="6099175"/>
            <a:ext cx="2333004" cy="4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095" dirty="0">
                <a:latin typeface="Calibri" pitchFamily="34" charset="0"/>
              </a:rPr>
              <a:t>Rationale / attitude</a:t>
            </a:r>
            <a:endParaRPr lang="th-TH" sz="2095" dirty="0">
              <a:latin typeface="Calibri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43</a:t>
            </a:fld>
            <a:endParaRPr lang="th-TH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809" y="288804"/>
            <a:ext cx="5813997" cy="694416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ปัจจัยเสี่ยงของการทุจริต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372864" y="1344593"/>
            <a:ext cx="7821226" cy="4559058"/>
            <a:chOff x="639236" y="1816385"/>
            <a:chExt cx="5383395" cy="2633514"/>
          </a:xfrm>
        </p:grpSpPr>
        <p:grpSp>
          <p:nvGrpSpPr>
            <p:cNvPr id="26" name="Group 25"/>
            <p:cNvGrpSpPr/>
            <p:nvPr/>
          </p:nvGrpSpPr>
          <p:grpSpPr>
            <a:xfrm>
              <a:off x="639236" y="1816385"/>
              <a:ext cx="3969093" cy="2633514"/>
              <a:chOff x="639236" y="1816385"/>
              <a:chExt cx="3969093" cy="263351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39236" y="1816385"/>
                <a:ext cx="3969093" cy="1301389"/>
                <a:chOff x="639236" y="1816385"/>
                <a:chExt cx="3969093" cy="1301389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639236" y="1821767"/>
                  <a:ext cx="1295490" cy="1175850"/>
                  <a:chOff x="1206845" y="2366240"/>
                  <a:chExt cx="1612026" cy="1463154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1206845" y="2366240"/>
                    <a:ext cx="1612026" cy="1463154"/>
                    <a:chOff x="379405" y="3107580"/>
                    <a:chExt cx="1596065" cy="1448667"/>
                  </a:xfrm>
                </p:grpSpPr>
                <p:sp>
                  <p:nvSpPr>
                    <p:cNvPr id="80" name="Hexagon 79"/>
                    <p:cNvSpPr/>
                    <p:nvPr/>
                  </p:nvSpPr>
                  <p:spPr>
                    <a:xfrm>
                      <a:off x="658757" y="3413643"/>
                      <a:ext cx="1037362" cy="894275"/>
                    </a:xfrm>
                    <a:prstGeom prst="hexagon">
                      <a:avLst>
                        <a:gd name="adj" fmla="val 26060"/>
                        <a:gd name="vf" fmla="val 115470"/>
                      </a:avLst>
                    </a:prstGeom>
                    <a:solidFill>
                      <a:srgbClr val="7C9998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Freeform 80"/>
                    <p:cNvSpPr/>
                    <p:nvPr/>
                  </p:nvSpPr>
                  <p:spPr>
                    <a:xfrm rot="5400000">
                      <a:off x="453104" y="3033881"/>
                      <a:ext cx="1448667" cy="1596065"/>
                    </a:xfrm>
                    <a:custGeom>
                      <a:avLst/>
                      <a:gdLst>
                        <a:gd name="connsiteX0" fmla="*/ 0 w 1448667"/>
                        <a:gd name="connsiteY0" fmla="*/ 870355 h 1596065"/>
                        <a:gd name="connsiteX1" fmla="*/ 88321 w 1448667"/>
                        <a:gd name="connsiteY1" fmla="*/ 718075 h 1596065"/>
                        <a:gd name="connsiteX2" fmla="*/ 176642 w 1448667"/>
                        <a:gd name="connsiteY2" fmla="*/ 870355 h 1596065"/>
                        <a:gd name="connsiteX3" fmla="*/ 106057 w 1448667"/>
                        <a:gd name="connsiteY3" fmla="*/ 870355 h 1596065"/>
                        <a:gd name="connsiteX4" fmla="*/ 106057 w 1448667"/>
                        <a:gd name="connsiteY4" fmla="*/ 1216225 h 1596065"/>
                        <a:gd name="connsiteX5" fmla="*/ 760709 w 1448667"/>
                        <a:gd name="connsiteY5" fmla="*/ 1557430 h 1596065"/>
                        <a:gd name="connsiteX6" fmla="*/ 1415361 w 1448667"/>
                        <a:gd name="connsiteY6" fmla="*/ 1216225 h 1596065"/>
                        <a:gd name="connsiteX7" fmla="*/ 1415361 w 1448667"/>
                        <a:gd name="connsiteY7" fmla="*/ 379840 h 1596065"/>
                        <a:gd name="connsiteX8" fmla="*/ 760709 w 1448667"/>
                        <a:gd name="connsiteY8" fmla="*/ 38635 h 1596065"/>
                        <a:gd name="connsiteX9" fmla="*/ 106057 w 1448667"/>
                        <a:gd name="connsiteY9" fmla="*/ 379840 h 1596065"/>
                        <a:gd name="connsiteX10" fmla="*/ 106057 w 1448667"/>
                        <a:gd name="connsiteY10" fmla="*/ 382320 h 1596065"/>
                        <a:gd name="connsiteX11" fmla="*/ 72751 w 1448667"/>
                        <a:gd name="connsiteY11" fmla="*/ 358564 h 1596065"/>
                        <a:gd name="connsiteX12" fmla="*/ 760709 w 1448667"/>
                        <a:gd name="connsiteY12" fmla="*/ 0 h 1596065"/>
                        <a:gd name="connsiteX13" fmla="*/ 1448667 w 1448667"/>
                        <a:gd name="connsiteY13" fmla="*/ 358564 h 1596065"/>
                        <a:gd name="connsiteX14" fmla="*/ 1448667 w 1448667"/>
                        <a:gd name="connsiteY14" fmla="*/ 1237501 h 1596065"/>
                        <a:gd name="connsiteX15" fmla="*/ 760709 w 1448667"/>
                        <a:gd name="connsiteY15" fmla="*/ 1596065 h 1596065"/>
                        <a:gd name="connsiteX16" fmla="*/ 72751 w 1448667"/>
                        <a:gd name="connsiteY16" fmla="*/ 1237501 h 1596065"/>
                        <a:gd name="connsiteX17" fmla="*/ 72751 w 1448667"/>
                        <a:gd name="connsiteY17" fmla="*/ 870355 h 15960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448667" h="1596065">
                          <a:moveTo>
                            <a:pt x="0" y="870355"/>
                          </a:moveTo>
                          <a:lnTo>
                            <a:pt x="88321" y="718075"/>
                          </a:lnTo>
                          <a:lnTo>
                            <a:pt x="176642" y="870355"/>
                          </a:lnTo>
                          <a:lnTo>
                            <a:pt x="106057" y="870355"/>
                          </a:lnTo>
                          <a:lnTo>
                            <a:pt x="106057" y="1216225"/>
                          </a:lnTo>
                          <a:lnTo>
                            <a:pt x="760709" y="1557430"/>
                          </a:lnTo>
                          <a:lnTo>
                            <a:pt x="1415361" y="1216225"/>
                          </a:lnTo>
                          <a:lnTo>
                            <a:pt x="1415361" y="379840"/>
                          </a:lnTo>
                          <a:lnTo>
                            <a:pt x="760709" y="38635"/>
                          </a:lnTo>
                          <a:lnTo>
                            <a:pt x="106057" y="379840"/>
                          </a:lnTo>
                          <a:lnTo>
                            <a:pt x="106057" y="382320"/>
                          </a:lnTo>
                          <a:lnTo>
                            <a:pt x="72751" y="358564"/>
                          </a:lnTo>
                          <a:lnTo>
                            <a:pt x="760709" y="0"/>
                          </a:lnTo>
                          <a:lnTo>
                            <a:pt x="1448667" y="358564"/>
                          </a:lnTo>
                          <a:lnTo>
                            <a:pt x="1448667" y="1237501"/>
                          </a:lnTo>
                          <a:lnTo>
                            <a:pt x="760709" y="1596065"/>
                          </a:lnTo>
                          <a:lnTo>
                            <a:pt x="72751" y="1237501"/>
                          </a:lnTo>
                          <a:lnTo>
                            <a:pt x="72751" y="870355"/>
                          </a:lnTo>
                          <a:close/>
                        </a:path>
                      </a:pathLst>
                    </a:custGeom>
                    <a:solidFill>
                      <a:srgbClr val="7C9998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593935" y="2928540"/>
                    <a:ext cx="863249" cy="3915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01</a:t>
                    </a:r>
                  </a:p>
                </p:txBody>
              </p:sp>
            </p:grpSp>
            <p:sp>
              <p:nvSpPr>
                <p:cNvPr id="77" name="TextBox 76"/>
                <p:cNvSpPr txBox="1"/>
                <p:nvPr/>
              </p:nvSpPr>
              <p:spPr>
                <a:xfrm>
                  <a:off x="1987595" y="1816385"/>
                  <a:ext cx="2620734" cy="1301389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th-TH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โอกาส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มีเงินสดในมือจำนวนมาก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lang="th-TH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สินค้าคงเหลือมีจำนวนน้อยแต่มูลค่าสูง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สินทรัพย์ที่เปลี่ยนมือได้ง่าย</a:t>
                  </a:r>
                </a:p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lang="th-TH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th-TH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639236" y="3274049"/>
                <a:ext cx="1295490" cy="1175850"/>
                <a:chOff x="1206845" y="2366240"/>
                <a:chExt cx="1612026" cy="1463154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1206845" y="2366240"/>
                  <a:ext cx="1612026" cy="1463154"/>
                  <a:chOff x="379405" y="3107580"/>
                  <a:chExt cx="1596065" cy="1448667"/>
                </a:xfrm>
              </p:grpSpPr>
              <p:sp>
                <p:nvSpPr>
                  <p:cNvPr id="72" name="Hexagon 71"/>
                  <p:cNvSpPr/>
                  <p:nvPr/>
                </p:nvSpPr>
                <p:spPr>
                  <a:xfrm>
                    <a:off x="658757" y="3413643"/>
                    <a:ext cx="1037362" cy="894275"/>
                  </a:xfrm>
                  <a:prstGeom prst="hexagon">
                    <a:avLst>
                      <a:gd name="adj" fmla="val 26060"/>
                      <a:gd name="vf" fmla="val 115470"/>
                    </a:avLst>
                  </a:prstGeom>
                  <a:blipFill>
                    <a:blip r:embed="rId2">
                      <a:duotone>
                        <a:prstClr val="black"/>
                        <a:schemeClr val="accent6">
                          <a:tint val="45000"/>
                          <a:satMod val="400000"/>
                        </a:schemeClr>
                      </a:duotone>
                    </a:blip>
                    <a:tile tx="0" ty="0" sx="100000" sy="100000" flip="none" algn="t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3" name="Freeform 72"/>
                  <p:cNvSpPr/>
                  <p:nvPr/>
                </p:nvSpPr>
                <p:spPr>
                  <a:xfrm rot="5400000">
                    <a:off x="453104" y="3033881"/>
                    <a:ext cx="1448667" cy="1596065"/>
                  </a:xfrm>
                  <a:custGeom>
                    <a:avLst/>
                    <a:gdLst>
                      <a:gd name="connsiteX0" fmla="*/ 0 w 1448667"/>
                      <a:gd name="connsiteY0" fmla="*/ 870355 h 1596065"/>
                      <a:gd name="connsiteX1" fmla="*/ 88321 w 1448667"/>
                      <a:gd name="connsiteY1" fmla="*/ 718075 h 1596065"/>
                      <a:gd name="connsiteX2" fmla="*/ 176642 w 1448667"/>
                      <a:gd name="connsiteY2" fmla="*/ 870355 h 1596065"/>
                      <a:gd name="connsiteX3" fmla="*/ 106057 w 1448667"/>
                      <a:gd name="connsiteY3" fmla="*/ 870355 h 1596065"/>
                      <a:gd name="connsiteX4" fmla="*/ 106057 w 1448667"/>
                      <a:gd name="connsiteY4" fmla="*/ 1216225 h 1596065"/>
                      <a:gd name="connsiteX5" fmla="*/ 760709 w 1448667"/>
                      <a:gd name="connsiteY5" fmla="*/ 1557430 h 1596065"/>
                      <a:gd name="connsiteX6" fmla="*/ 1415361 w 1448667"/>
                      <a:gd name="connsiteY6" fmla="*/ 1216225 h 1596065"/>
                      <a:gd name="connsiteX7" fmla="*/ 1415361 w 1448667"/>
                      <a:gd name="connsiteY7" fmla="*/ 379840 h 1596065"/>
                      <a:gd name="connsiteX8" fmla="*/ 760709 w 1448667"/>
                      <a:gd name="connsiteY8" fmla="*/ 38635 h 1596065"/>
                      <a:gd name="connsiteX9" fmla="*/ 106057 w 1448667"/>
                      <a:gd name="connsiteY9" fmla="*/ 379840 h 1596065"/>
                      <a:gd name="connsiteX10" fmla="*/ 106057 w 1448667"/>
                      <a:gd name="connsiteY10" fmla="*/ 382320 h 1596065"/>
                      <a:gd name="connsiteX11" fmla="*/ 72751 w 1448667"/>
                      <a:gd name="connsiteY11" fmla="*/ 358564 h 1596065"/>
                      <a:gd name="connsiteX12" fmla="*/ 760709 w 1448667"/>
                      <a:gd name="connsiteY12" fmla="*/ 0 h 1596065"/>
                      <a:gd name="connsiteX13" fmla="*/ 1448667 w 1448667"/>
                      <a:gd name="connsiteY13" fmla="*/ 358564 h 1596065"/>
                      <a:gd name="connsiteX14" fmla="*/ 1448667 w 1448667"/>
                      <a:gd name="connsiteY14" fmla="*/ 1237501 h 1596065"/>
                      <a:gd name="connsiteX15" fmla="*/ 760709 w 1448667"/>
                      <a:gd name="connsiteY15" fmla="*/ 1596065 h 1596065"/>
                      <a:gd name="connsiteX16" fmla="*/ 72751 w 1448667"/>
                      <a:gd name="connsiteY16" fmla="*/ 1237501 h 1596065"/>
                      <a:gd name="connsiteX17" fmla="*/ 72751 w 1448667"/>
                      <a:gd name="connsiteY17" fmla="*/ 870355 h 159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448667" h="1596065">
                        <a:moveTo>
                          <a:pt x="0" y="870355"/>
                        </a:moveTo>
                        <a:lnTo>
                          <a:pt x="88321" y="718075"/>
                        </a:lnTo>
                        <a:lnTo>
                          <a:pt x="176642" y="870355"/>
                        </a:lnTo>
                        <a:lnTo>
                          <a:pt x="106057" y="870355"/>
                        </a:lnTo>
                        <a:lnTo>
                          <a:pt x="106057" y="1216225"/>
                        </a:lnTo>
                        <a:lnTo>
                          <a:pt x="760709" y="1557430"/>
                        </a:lnTo>
                        <a:lnTo>
                          <a:pt x="1415361" y="1216225"/>
                        </a:lnTo>
                        <a:lnTo>
                          <a:pt x="1415361" y="379840"/>
                        </a:lnTo>
                        <a:lnTo>
                          <a:pt x="760709" y="38635"/>
                        </a:lnTo>
                        <a:lnTo>
                          <a:pt x="106057" y="379840"/>
                        </a:lnTo>
                        <a:lnTo>
                          <a:pt x="106057" y="382320"/>
                        </a:lnTo>
                        <a:lnTo>
                          <a:pt x="72751" y="358564"/>
                        </a:lnTo>
                        <a:lnTo>
                          <a:pt x="760709" y="0"/>
                        </a:lnTo>
                        <a:lnTo>
                          <a:pt x="1448667" y="358564"/>
                        </a:lnTo>
                        <a:lnTo>
                          <a:pt x="1448667" y="1237501"/>
                        </a:lnTo>
                        <a:lnTo>
                          <a:pt x="760709" y="1596065"/>
                        </a:lnTo>
                        <a:lnTo>
                          <a:pt x="72751" y="1237501"/>
                        </a:lnTo>
                        <a:lnTo>
                          <a:pt x="72751" y="870355"/>
                        </a:lnTo>
                        <a:close/>
                      </a:path>
                    </a:pathLst>
                  </a:custGeom>
                  <a:blipFill>
                    <a:blip r:embed="rId2">
                      <a:duotone>
                        <a:prstClr val="black"/>
                        <a:schemeClr val="accent6">
                          <a:tint val="45000"/>
                          <a:satMod val="400000"/>
                        </a:schemeClr>
                      </a:duotone>
                    </a:blip>
                    <a:tile tx="0" ty="0" sx="100000" sy="100000" flip="none" algn="tl"/>
                  </a:blipFill>
                  <a:ln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1593935" y="2928540"/>
                  <a:ext cx="863249" cy="391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03</a:t>
                  </a: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4727141" y="1821767"/>
              <a:ext cx="1295490" cy="2628132"/>
              <a:chOff x="4727141" y="1821767"/>
              <a:chExt cx="1295490" cy="262813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727141" y="1821767"/>
                <a:ext cx="1295490" cy="1175850"/>
                <a:chOff x="1206845" y="2366240"/>
                <a:chExt cx="1612026" cy="1463154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206845" y="2366240"/>
                  <a:ext cx="1612026" cy="1463154"/>
                  <a:chOff x="379405" y="3107580"/>
                  <a:chExt cx="1596065" cy="1448667"/>
                </a:xfrm>
              </p:grpSpPr>
              <p:sp>
                <p:nvSpPr>
                  <p:cNvPr id="53" name="Hexagon 52"/>
                  <p:cNvSpPr/>
                  <p:nvPr/>
                </p:nvSpPr>
                <p:spPr>
                  <a:xfrm>
                    <a:off x="658757" y="3413643"/>
                    <a:ext cx="1037362" cy="894275"/>
                  </a:xfrm>
                  <a:prstGeom prst="hexagon">
                    <a:avLst>
                      <a:gd name="adj" fmla="val 26060"/>
                      <a:gd name="vf" fmla="val 115470"/>
                    </a:avLst>
                  </a:prstGeom>
                  <a:solidFill>
                    <a:srgbClr val="FF822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Freeform 53"/>
                  <p:cNvSpPr/>
                  <p:nvPr/>
                </p:nvSpPr>
                <p:spPr>
                  <a:xfrm rot="5400000">
                    <a:off x="453104" y="3033881"/>
                    <a:ext cx="1448667" cy="1596065"/>
                  </a:xfrm>
                  <a:custGeom>
                    <a:avLst/>
                    <a:gdLst>
                      <a:gd name="connsiteX0" fmla="*/ 0 w 1448667"/>
                      <a:gd name="connsiteY0" fmla="*/ 870355 h 1596065"/>
                      <a:gd name="connsiteX1" fmla="*/ 88321 w 1448667"/>
                      <a:gd name="connsiteY1" fmla="*/ 718075 h 1596065"/>
                      <a:gd name="connsiteX2" fmla="*/ 176642 w 1448667"/>
                      <a:gd name="connsiteY2" fmla="*/ 870355 h 1596065"/>
                      <a:gd name="connsiteX3" fmla="*/ 106057 w 1448667"/>
                      <a:gd name="connsiteY3" fmla="*/ 870355 h 1596065"/>
                      <a:gd name="connsiteX4" fmla="*/ 106057 w 1448667"/>
                      <a:gd name="connsiteY4" fmla="*/ 1216225 h 1596065"/>
                      <a:gd name="connsiteX5" fmla="*/ 760709 w 1448667"/>
                      <a:gd name="connsiteY5" fmla="*/ 1557430 h 1596065"/>
                      <a:gd name="connsiteX6" fmla="*/ 1415361 w 1448667"/>
                      <a:gd name="connsiteY6" fmla="*/ 1216225 h 1596065"/>
                      <a:gd name="connsiteX7" fmla="*/ 1415361 w 1448667"/>
                      <a:gd name="connsiteY7" fmla="*/ 379840 h 1596065"/>
                      <a:gd name="connsiteX8" fmla="*/ 760709 w 1448667"/>
                      <a:gd name="connsiteY8" fmla="*/ 38635 h 1596065"/>
                      <a:gd name="connsiteX9" fmla="*/ 106057 w 1448667"/>
                      <a:gd name="connsiteY9" fmla="*/ 379840 h 1596065"/>
                      <a:gd name="connsiteX10" fmla="*/ 106057 w 1448667"/>
                      <a:gd name="connsiteY10" fmla="*/ 382320 h 1596065"/>
                      <a:gd name="connsiteX11" fmla="*/ 72751 w 1448667"/>
                      <a:gd name="connsiteY11" fmla="*/ 358564 h 1596065"/>
                      <a:gd name="connsiteX12" fmla="*/ 760709 w 1448667"/>
                      <a:gd name="connsiteY12" fmla="*/ 0 h 1596065"/>
                      <a:gd name="connsiteX13" fmla="*/ 1448667 w 1448667"/>
                      <a:gd name="connsiteY13" fmla="*/ 358564 h 1596065"/>
                      <a:gd name="connsiteX14" fmla="*/ 1448667 w 1448667"/>
                      <a:gd name="connsiteY14" fmla="*/ 1237501 h 1596065"/>
                      <a:gd name="connsiteX15" fmla="*/ 760709 w 1448667"/>
                      <a:gd name="connsiteY15" fmla="*/ 1596065 h 1596065"/>
                      <a:gd name="connsiteX16" fmla="*/ 72751 w 1448667"/>
                      <a:gd name="connsiteY16" fmla="*/ 1237501 h 1596065"/>
                      <a:gd name="connsiteX17" fmla="*/ 72751 w 1448667"/>
                      <a:gd name="connsiteY17" fmla="*/ 870355 h 159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448667" h="1596065">
                        <a:moveTo>
                          <a:pt x="0" y="870355"/>
                        </a:moveTo>
                        <a:lnTo>
                          <a:pt x="88321" y="718075"/>
                        </a:lnTo>
                        <a:lnTo>
                          <a:pt x="176642" y="870355"/>
                        </a:lnTo>
                        <a:lnTo>
                          <a:pt x="106057" y="870355"/>
                        </a:lnTo>
                        <a:lnTo>
                          <a:pt x="106057" y="1216225"/>
                        </a:lnTo>
                        <a:lnTo>
                          <a:pt x="760709" y="1557430"/>
                        </a:lnTo>
                        <a:lnTo>
                          <a:pt x="1415361" y="1216225"/>
                        </a:lnTo>
                        <a:lnTo>
                          <a:pt x="1415361" y="379840"/>
                        </a:lnTo>
                        <a:lnTo>
                          <a:pt x="760709" y="38635"/>
                        </a:lnTo>
                        <a:lnTo>
                          <a:pt x="106057" y="379840"/>
                        </a:lnTo>
                        <a:lnTo>
                          <a:pt x="106057" y="382320"/>
                        </a:lnTo>
                        <a:lnTo>
                          <a:pt x="72751" y="358564"/>
                        </a:lnTo>
                        <a:lnTo>
                          <a:pt x="760709" y="0"/>
                        </a:lnTo>
                        <a:lnTo>
                          <a:pt x="1448667" y="358564"/>
                        </a:lnTo>
                        <a:lnTo>
                          <a:pt x="1448667" y="1237501"/>
                        </a:lnTo>
                        <a:lnTo>
                          <a:pt x="760709" y="1596065"/>
                        </a:lnTo>
                        <a:lnTo>
                          <a:pt x="72751" y="1237501"/>
                        </a:lnTo>
                        <a:lnTo>
                          <a:pt x="72751" y="870355"/>
                        </a:lnTo>
                        <a:close/>
                      </a:path>
                    </a:pathLst>
                  </a:custGeom>
                  <a:solidFill>
                    <a:srgbClr val="FF822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2" name="TextBox 51"/>
                <p:cNvSpPr txBox="1"/>
                <p:nvPr/>
              </p:nvSpPr>
              <p:spPr>
                <a:xfrm>
                  <a:off x="1593935" y="2928540"/>
                  <a:ext cx="863249" cy="391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02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727141" y="3274049"/>
                <a:ext cx="1295490" cy="1175850"/>
                <a:chOff x="1206845" y="2366240"/>
                <a:chExt cx="1612026" cy="1463154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1206845" y="2366240"/>
                  <a:ext cx="1612026" cy="1463154"/>
                  <a:chOff x="379405" y="3107580"/>
                  <a:chExt cx="1596065" cy="1448667"/>
                </a:xfrm>
              </p:grpSpPr>
              <p:sp>
                <p:nvSpPr>
                  <p:cNvPr id="45" name="Hexagon 44"/>
                  <p:cNvSpPr/>
                  <p:nvPr/>
                </p:nvSpPr>
                <p:spPr>
                  <a:xfrm>
                    <a:off x="658757" y="3413643"/>
                    <a:ext cx="1037362" cy="894275"/>
                  </a:xfrm>
                  <a:prstGeom prst="hexagon">
                    <a:avLst>
                      <a:gd name="adj" fmla="val 26060"/>
                      <a:gd name="vf" fmla="val 115470"/>
                    </a:avLst>
                  </a:prstGeom>
                  <a:solidFill>
                    <a:srgbClr val="7C9998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 rot="5400000">
                    <a:off x="453104" y="3033881"/>
                    <a:ext cx="1448667" cy="1596065"/>
                  </a:xfrm>
                  <a:custGeom>
                    <a:avLst/>
                    <a:gdLst>
                      <a:gd name="connsiteX0" fmla="*/ 0 w 1448667"/>
                      <a:gd name="connsiteY0" fmla="*/ 870355 h 1596065"/>
                      <a:gd name="connsiteX1" fmla="*/ 88321 w 1448667"/>
                      <a:gd name="connsiteY1" fmla="*/ 718075 h 1596065"/>
                      <a:gd name="connsiteX2" fmla="*/ 176642 w 1448667"/>
                      <a:gd name="connsiteY2" fmla="*/ 870355 h 1596065"/>
                      <a:gd name="connsiteX3" fmla="*/ 106057 w 1448667"/>
                      <a:gd name="connsiteY3" fmla="*/ 870355 h 1596065"/>
                      <a:gd name="connsiteX4" fmla="*/ 106057 w 1448667"/>
                      <a:gd name="connsiteY4" fmla="*/ 1216225 h 1596065"/>
                      <a:gd name="connsiteX5" fmla="*/ 760709 w 1448667"/>
                      <a:gd name="connsiteY5" fmla="*/ 1557430 h 1596065"/>
                      <a:gd name="connsiteX6" fmla="*/ 1415361 w 1448667"/>
                      <a:gd name="connsiteY6" fmla="*/ 1216225 h 1596065"/>
                      <a:gd name="connsiteX7" fmla="*/ 1415361 w 1448667"/>
                      <a:gd name="connsiteY7" fmla="*/ 379840 h 1596065"/>
                      <a:gd name="connsiteX8" fmla="*/ 760709 w 1448667"/>
                      <a:gd name="connsiteY8" fmla="*/ 38635 h 1596065"/>
                      <a:gd name="connsiteX9" fmla="*/ 106057 w 1448667"/>
                      <a:gd name="connsiteY9" fmla="*/ 379840 h 1596065"/>
                      <a:gd name="connsiteX10" fmla="*/ 106057 w 1448667"/>
                      <a:gd name="connsiteY10" fmla="*/ 382320 h 1596065"/>
                      <a:gd name="connsiteX11" fmla="*/ 72751 w 1448667"/>
                      <a:gd name="connsiteY11" fmla="*/ 358564 h 1596065"/>
                      <a:gd name="connsiteX12" fmla="*/ 760709 w 1448667"/>
                      <a:gd name="connsiteY12" fmla="*/ 0 h 1596065"/>
                      <a:gd name="connsiteX13" fmla="*/ 1448667 w 1448667"/>
                      <a:gd name="connsiteY13" fmla="*/ 358564 h 1596065"/>
                      <a:gd name="connsiteX14" fmla="*/ 1448667 w 1448667"/>
                      <a:gd name="connsiteY14" fmla="*/ 1237501 h 1596065"/>
                      <a:gd name="connsiteX15" fmla="*/ 760709 w 1448667"/>
                      <a:gd name="connsiteY15" fmla="*/ 1596065 h 1596065"/>
                      <a:gd name="connsiteX16" fmla="*/ 72751 w 1448667"/>
                      <a:gd name="connsiteY16" fmla="*/ 1237501 h 1596065"/>
                      <a:gd name="connsiteX17" fmla="*/ 72751 w 1448667"/>
                      <a:gd name="connsiteY17" fmla="*/ 870355 h 159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448667" h="1596065">
                        <a:moveTo>
                          <a:pt x="0" y="870355"/>
                        </a:moveTo>
                        <a:lnTo>
                          <a:pt x="88321" y="718075"/>
                        </a:lnTo>
                        <a:lnTo>
                          <a:pt x="176642" y="870355"/>
                        </a:lnTo>
                        <a:lnTo>
                          <a:pt x="106057" y="870355"/>
                        </a:lnTo>
                        <a:lnTo>
                          <a:pt x="106057" y="1216225"/>
                        </a:lnTo>
                        <a:lnTo>
                          <a:pt x="760709" y="1557430"/>
                        </a:lnTo>
                        <a:lnTo>
                          <a:pt x="1415361" y="1216225"/>
                        </a:lnTo>
                        <a:lnTo>
                          <a:pt x="1415361" y="379840"/>
                        </a:lnTo>
                        <a:lnTo>
                          <a:pt x="760709" y="38635"/>
                        </a:lnTo>
                        <a:lnTo>
                          <a:pt x="106057" y="379840"/>
                        </a:lnTo>
                        <a:lnTo>
                          <a:pt x="106057" y="382320"/>
                        </a:lnTo>
                        <a:lnTo>
                          <a:pt x="72751" y="358564"/>
                        </a:lnTo>
                        <a:lnTo>
                          <a:pt x="760709" y="0"/>
                        </a:lnTo>
                        <a:lnTo>
                          <a:pt x="1448667" y="358564"/>
                        </a:lnTo>
                        <a:lnTo>
                          <a:pt x="1448667" y="1237501"/>
                        </a:lnTo>
                        <a:lnTo>
                          <a:pt x="760709" y="1596065"/>
                        </a:lnTo>
                        <a:lnTo>
                          <a:pt x="72751" y="1237501"/>
                        </a:lnTo>
                        <a:lnTo>
                          <a:pt x="72751" y="870355"/>
                        </a:lnTo>
                        <a:close/>
                      </a:path>
                    </a:pathLst>
                  </a:custGeom>
                  <a:solidFill>
                    <a:srgbClr val="7C9998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" name="TextBox 43"/>
                <p:cNvSpPr txBox="1"/>
                <p:nvPr/>
              </p:nvSpPr>
              <p:spPr>
                <a:xfrm>
                  <a:off x="1593935" y="2928540"/>
                  <a:ext cx="863249" cy="391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04</a:t>
                  </a:r>
                </a:p>
              </p:txBody>
            </p:sp>
          </p:grpSp>
        </p:grpSp>
      </p:grpSp>
      <p:sp>
        <p:nvSpPr>
          <p:cNvPr id="82" name="TextBox 76">
            <a:extLst>
              <a:ext uri="{FF2B5EF4-FFF2-40B4-BE49-F238E27FC236}">
                <a16:creationId xmlns:a16="http://schemas.microsoft.com/office/drawing/2014/main" id="{6DA31231-0428-4F4F-B62E-4A4961DAEEBE}"/>
              </a:ext>
            </a:extLst>
          </p:cNvPr>
          <p:cNvSpPr txBox="1"/>
          <p:nvPr/>
        </p:nvSpPr>
        <p:spPr>
          <a:xfrm>
            <a:off x="2427623" y="3784013"/>
            <a:ext cx="3711708" cy="26961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Arial" panose="020B0604020202020204" pitchFamily="34" charset="0"/>
                <a:cs typeface="Arial" panose="020B0604020202020204" pitchFamily="34" charset="0"/>
              </a:rPr>
              <a:t>การควบคุมภายใน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แบ่งแยกหน้าที่ไม่อิสระอย่างเพียงพอ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ระบบการมอบอำนาจและอนุมัติรายการไม่เพียงพอ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การควบคุมการเข้าถึงรายการที่ถูก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บันทึกโดยอัตโนมัติ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76">
            <a:extLst>
              <a:ext uri="{FF2B5EF4-FFF2-40B4-BE49-F238E27FC236}">
                <a16:creationId xmlns:a16="http://schemas.microsoft.com/office/drawing/2014/main" id="{84DD9C8B-4406-40B1-86B3-FA0281340C29}"/>
              </a:ext>
            </a:extLst>
          </p:cNvPr>
          <p:cNvSpPr txBox="1"/>
          <p:nvPr/>
        </p:nvSpPr>
        <p:spPr>
          <a:xfrm>
            <a:off x="8234562" y="1425161"/>
            <a:ext cx="3711708" cy="2203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แรงกดดัน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ภาระทางการเงินส่วนบุคคล (พนัน/บ้าน)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การเลื่อนตำแหน่งไม่สอดคล้องกับความคาดหวัง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การให้พนักงานออกหรือคาดว่าจะให้ออกในอนาคต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76">
            <a:extLst>
              <a:ext uri="{FF2B5EF4-FFF2-40B4-BE49-F238E27FC236}">
                <a16:creationId xmlns:a16="http://schemas.microsoft.com/office/drawing/2014/main" id="{F466470E-7A11-4D69-B1F6-88D75A6C01BA}"/>
              </a:ext>
            </a:extLst>
          </p:cNvPr>
          <p:cNvSpPr txBox="1"/>
          <p:nvPr/>
        </p:nvSpPr>
        <p:spPr>
          <a:xfrm>
            <a:off x="8234562" y="3748485"/>
            <a:ext cx="3711708" cy="28931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Arial" panose="020B0604020202020204" pitchFamily="34" charset="0"/>
                <a:cs typeface="Arial" panose="020B0604020202020204" pitchFamily="34" charset="0"/>
              </a:rPr>
              <a:t>ทัศนคติ/การหาเหตุผลอันสมควร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ผู้บริหารไม่ได้แบ่งแยกระหว่างรายการส่วนตัวกับรายการทางธุรกิจ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ความขัดแย้งระหว่างผู้บริหารกับผู้สอบบัญชี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มีประวัติการกระทำผิดกฎหมาย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พฤติกรรมการใช้อิทธิพลของผู้บริหารในการติดต่อกับผู้สอบบัญชี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91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175" y="1568960"/>
            <a:ext cx="4579394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250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589" y="3018894"/>
            <a:ext cx="11053602" cy="1768491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5400" b="1" dirty="0">
                <a:solidFill>
                  <a:schemeClr val="accent5"/>
                </a:solidFill>
              </a:rPr>
              <a:t>การพิจารณากฎหมายและข้อบังคับใน</a:t>
            </a:r>
          </a:p>
          <a:p>
            <a:pPr algn="ctr">
              <a:defRPr/>
            </a:pPr>
            <a:r>
              <a:rPr lang="th-TH" sz="5400" b="1" dirty="0">
                <a:solidFill>
                  <a:schemeClr val="accent5"/>
                </a:solidFill>
              </a:rPr>
              <a:t>การตรวจสอบงบการเงิน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45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42B9E-3062-467E-B06F-F7C2A9798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9" y="898713"/>
            <a:ext cx="2120181" cy="212018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49" y="446801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ความรับผิดชอบในการปฏิบัติตามกฎหมายและข้อบังคับ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7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79879" name="TextBox 3"/>
          <p:cNvSpPr txBox="1">
            <a:spLocks noChangeArrowheads="1"/>
          </p:cNvSpPr>
          <p:nvPr/>
        </p:nvSpPr>
        <p:spPr bwMode="auto">
          <a:xfrm>
            <a:off x="4803313" y="2204349"/>
            <a:ext cx="6212490" cy="9273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5470" tIns="52734" rIns="105470" bIns="52734">
            <a:spAutoFit/>
          </a:bodyPr>
          <a:lstStyle/>
          <a:p>
            <a:r>
              <a:rPr lang="th-TH" sz="2667" dirty="0">
                <a:latin typeface="Calibri" pitchFamily="34" charset="0"/>
                <a:cs typeface="Cordia New" pitchFamily="34" charset="-34"/>
              </a:rPr>
              <a:t>รับผิดชอบในการดำเนินงานเพื่อให้แน่ใจว่ามีการปฏิบัติตามกฎหมายและข้อบังคับ</a:t>
            </a:r>
          </a:p>
        </p:txBody>
      </p:sp>
      <p:sp>
        <p:nvSpPr>
          <p:cNvPr id="79880" name="TextBox 11"/>
          <p:cNvSpPr txBox="1">
            <a:spLocks noChangeArrowheads="1"/>
          </p:cNvSpPr>
          <p:nvPr/>
        </p:nvSpPr>
        <p:spPr bwMode="auto">
          <a:xfrm>
            <a:off x="4803312" y="3429000"/>
            <a:ext cx="6210476" cy="5168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5470" tIns="52734" rIns="105470" bIns="52734">
            <a:spAutoFit/>
          </a:bodyPr>
          <a:lstStyle/>
          <a:p>
            <a:r>
              <a:rPr lang="th-TH" sz="2667" dirty="0">
                <a:latin typeface="Calibri" pitchFamily="34" charset="0"/>
                <a:cs typeface="Cordia New" pitchFamily="34" charset="-34"/>
              </a:rPr>
              <a:t>รับผิดชอบในการสอดส่องดูแลผู้บริหาร</a:t>
            </a:r>
          </a:p>
        </p:txBody>
      </p:sp>
      <p:sp>
        <p:nvSpPr>
          <p:cNvPr id="79881" name="TextBox 12"/>
          <p:cNvSpPr txBox="1">
            <a:spLocks noChangeArrowheads="1"/>
          </p:cNvSpPr>
          <p:nvPr/>
        </p:nvSpPr>
        <p:spPr bwMode="auto">
          <a:xfrm>
            <a:off x="4803312" y="4585616"/>
            <a:ext cx="6210476" cy="13377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5470" tIns="52734" rIns="105470" bIns="52734">
            <a:spAutoFit/>
          </a:bodyPr>
          <a:lstStyle/>
          <a:p>
            <a:r>
              <a:rPr lang="th-TH" sz="2667" dirty="0">
                <a:latin typeface="Calibri" pitchFamily="34" charset="0"/>
                <a:cs typeface="Cordia New" pitchFamily="34" charset="-34"/>
              </a:rPr>
              <a:t>รับผิดชอบในการได้มาซึ่งความเชื่อมั่นอย่างสมเหตุสมผลว่างบการเงินโดยรวมปราศจากการแสดงข้อมูลที่ขัดต่อข้อเท็จอย่างเป็นสาระสำคัญ</a:t>
            </a:r>
          </a:p>
        </p:txBody>
      </p:sp>
      <p:sp>
        <p:nvSpPr>
          <p:cNvPr id="79882" name="Rectangle 6"/>
          <p:cNvSpPr>
            <a:spLocks noChangeArrowheads="1"/>
          </p:cNvSpPr>
          <p:nvPr/>
        </p:nvSpPr>
        <p:spPr bwMode="auto">
          <a:xfrm>
            <a:off x="925249" y="2205039"/>
            <a:ext cx="3469846" cy="575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470" tIns="52734" rIns="105470" bIns="52734">
            <a:spAutoFit/>
          </a:bodyPr>
          <a:lstStyle/>
          <a:p>
            <a:pPr algn="ctr"/>
            <a:r>
              <a:rPr lang="th-TH" sz="3048" b="1" dirty="0">
                <a:latin typeface="Calibri" pitchFamily="34" charset="0"/>
                <a:cs typeface="Cordia New" pitchFamily="34" charset="-34"/>
              </a:rPr>
              <a:t>ผู้บริหาร</a:t>
            </a:r>
          </a:p>
        </p:txBody>
      </p:sp>
      <p:sp>
        <p:nvSpPr>
          <p:cNvPr id="79883" name="Rectangle 13"/>
          <p:cNvSpPr>
            <a:spLocks noChangeArrowheads="1"/>
          </p:cNvSpPr>
          <p:nvPr/>
        </p:nvSpPr>
        <p:spPr bwMode="auto">
          <a:xfrm>
            <a:off x="925250" y="3429000"/>
            <a:ext cx="3469845" cy="8745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470" tIns="52734" rIns="105470" bIns="52734">
            <a:spAutoFit/>
          </a:bodyPr>
          <a:lstStyle/>
          <a:p>
            <a:pPr algn="ctr">
              <a:lnSpc>
                <a:spcPts val="2884"/>
              </a:lnSpc>
            </a:pPr>
            <a:endParaRPr lang="th-TH" sz="3048" b="1" dirty="0">
              <a:latin typeface="Calibri" pitchFamily="34" charset="0"/>
              <a:cs typeface="Cordia New" pitchFamily="34" charset="-34"/>
            </a:endParaRPr>
          </a:p>
          <a:p>
            <a:pPr algn="ctr">
              <a:lnSpc>
                <a:spcPts val="2884"/>
              </a:lnSpc>
            </a:pPr>
            <a:r>
              <a:rPr lang="th-TH" sz="3048" b="1" dirty="0">
                <a:latin typeface="Calibri" pitchFamily="34" charset="0"/>
                <a:cs typeface="Cordia New" pitchFamily="34" charset="-34"/>
              </a:rPr>
              <a:t>ผู้มีหน้าที่ในการกำกับดูแล</a:t>
            </a:r>
          </a:p>
        </p:txBody>
      </p:sp>
      <p:sp>
        <p:nvSpPr>
          <p:cNvPr id="79884" name="Rectangle 14"/>
          <p:cNvSpPr>
            <a:spLocks noChangeArrowheads="1"/>
          </p:cNvSpPr>
          <p:nvPr/>
        </p:nvSpPr>
        <p:spPr bwMode="auto">
          <a:xfrm>
            <a:off x="925249" y="4585616"/>
            <a:ext cx="3469846" cy="575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470" tIns="52734" rIns="105470" bIns="52734">
            <a:spAutoFit/>
          </a:bodyPr>
          <a:lstStyle/>
          <a:p>
            <a:pPr algn="ctr"/>
            <a:r>
              <a:rPr lang="th-TH" sz="3048" b="1" dirty="0">
                <a:latin typeface="Calibri" pitchFamily="34" charset="0"/>
                <a:cs typeface="Cordia New" pitchFamily="34" charset="-34"/>
              </a:rPr>
              <a:t>ผู้สอบบัญชี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463131" y="2408457"/>
            <a:ext cx="272145" cy="272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14"/>
          </a:p>
        </p:txBody>
      </p:sp>
      <p:sp>
        <p:nvSpPr>
          <p:cNvPr id="15" name="Right Arrow 14"/>
          <p:cNvSpPr/>
          <p:nvPr/>
        </p:nvSpPr>
        <p:spPr>
          <a:xfrm>
            <a:off x="4463131" y="3565072"/>
            <a:ext cx="272145" cy="272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14"/>
          </a:p>
        </p:txBody>
      </p:sp>
      <p:sp>
        <p:nvSpPr>
          <p:cNvPr id="17" name="Right Arrow 16"/>
          <p:cNvSpPr/>
          <p:nvPr/>
        </p:nvSpPr>
        <p:spPr>
          <a:xfrm>
            <a:off x="4463131" y="4653651"/>
            <a:ext cx="272145" cy="272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14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46</a:t>
            </a:fld>
            <a:endParaRPr lang="th-TH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ผลกระทบต่อรายงานของผู้สอบบัญชี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9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93286" y="1334195"/>
            <a:ext cx="9408349" cy="4608512"/>
          </a:xfrm>
          <a:prstGeom prst="rect">
            <a:avLst/>
          </a:prstGeom>
        </p:spPr>
        <p:txBody>
          <a:bodyPr lIns="105470" tIns="52734" rIns="105470" bIns="5273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ts val="4498"/>
              </a:lnSpc>
              <a:spcBef>
                <a:spcPct val="0"/>
              </a:spcBef>
              <a:buNone/>
              <a:defRPr/>
            </a:pPr>
            <a:r>
              <a:rPr lang="th-TH" sz="2762" b="1" dirty="0">
                <a:solidFill>
                  <a:schemeClr val="accent6">
                    <a:lumMod val="75000"/>
                  </a:schemeClr>
                </a:solidFill>
                <a:cs typeface="Angsana New" pitchFamily="18" charset="-34"/>
              </a:rPr>
              <a:t>ผลกระทบเมื่อผู้สอบบัญชีมีข้อสรุปดังต่อไปนี้</a:t>
            </a:r>
          </a:p>
          <a:p>
            <a:pPr marL="0" indent="0" algn="thaiDist">
              <a:lnSpc>
                <a:spcPts val="4498"/>
              </a:lnSpc>
              <a:spcBef>
                <a:spcPct val="0"/>
              </a:spcBef>
              <a:buNone/>
              <a:defRPr/>
            </a:pPr>
            <a:endParaRPr lang="th-TH" sz="2381" dirty="0">
              <a:cs typeface="Angsana New" pitchFamily="18" charset="-34"/>
            </a:endParaRPr>
          </a:p>
        </p:txBody>
      </p:sp>
      <p:sp>
        <p:nvSpPr>
          <p:cNvPr id="11" name="สี่เหลี่ยมผืนผ้ามุมมน 1"/>
          <p:cNvSpPr/>
          <p:nvPr/>
        </p:nvSpPr>
        <p:spPr bwMode="auto">
          <a:xfrm>
            <a:off x="1619383" y="2205039"/>
            <a:ext cx="2833378" cy="7046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5470" tIns="52734" rIns="105470" bIns="52734">
            <a:spAutoFit/>
            <a:scene3d>
              <a:camera prst="orthographicFront">
                <a:rot lat="0" lon="0" rev="17700000"/>
              </a:camera>
              <a:lightRig rig="threePt" dir="t"/>
            </a:scene3d>
          </a:bodyPr>
          <a:lstStyle/>
          <a:p>
            <a:pPr eaLnBrk="0" hangingPunct="0">
              <a:lnSpc>
                <a:spcPts val="4613"/>
              </a:lnSpc>
              <a:spcBef>
                <a:spcPct val="50000"/>
              </a:spcBef>
              <a:defRPr/>
            </a:pPr>
            <a:endParaRPr lang="th-TH" sz="2286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82953" name="TextBox 2"/>
          <p:cNvSpPr txBox="1">
            <a:spLocks noChangeArrowheads="1"/>
          </p:cNvSpPr>
          <p:nvPr/>
        </p:nvSpPr>
        <p:spPr bwMode="auto">
          <a:xfrm>
            <a:off x="1816303" y="2349500"/>
            <a:ext cx="2526134" cy="60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70" tIns="52734" rIns="105470" bIns="52734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การไม่ปฏิบัติตามมีผลกระทบ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อย่างเป็นสาระสำคัญต่องบการเงิน</a:t>
            </a:r>
          </a:p>
        </p:txBody>
      </p:sp>
      <p:sp>
        <p:nvSpPr>
          <p:cNvPr id="13" name="สี่เหลี่ยมผืนผ้ามุมมน 7"/>
          <p:cNvSpPr/>
          <p:nvPr/>
        </p:nvSpPr>
        <p:spPr bwMode="auto">
          <a:xfrm>
            <a:off x="4907875" y="2205039"/>
            <a:ext cx="2831365" cy="7046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470" tIns="52734" rIns="105470" bIns="52734">
            <a:spAutoFit/>
            <a:scene3d>
              <a:camera prst="orthographicFront">
                <a:rot lat="0" lon="0" rev="17700000"/>
              </a:camera>
              <a:lightRig rig="threePt" dir="t"/>
            </a:scene3d>
          </a:bodyPr>
          <a:lstStyle/>
          <a:p>
            <a:pPr eaLnBrk="0" hangingPunct="0">
              <a:lnSpc>
                <a:spcPts val="4613"/>
              </a:lnSpc>
              <a:spcBef>
                <a:spcPct val="50000"/>
              </a:spcBef>
              <a:defRPr/>
            </a:pPr>
            <a:endParaRPr lang="th-TH" sz="2286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82955" name="TextBox 8"/>
          <p:cNvSpPr txBox="1">
            <a:spLocks noChangeArrowheads="1"/>
          </p:cNvSpPr>
          <p:nvPr/>
        </p:nvSpPr>
        <p:spPr bwMode="auto">
          <a:xfrm>
            <a:off x="5181252" y="2624139"/>
            <a:ext cx="2258432" cy="29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70" tIns="52734" rIns="105470" bIns="52734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ถูกจำกัดขอบเขต โดยผู้บริหาร</a:t>
            </a:r>
          </a:p>
        </p:txBody>
      </p:sp>
      <p:sp>
        <p:nvSpPr>
          <p:cNvPr id="15" name="สี่เหลี่ยมผืนผ้ามุมมน 9"/>
          <p:cNvSpPr/>
          <p:nvPr/>
        </p:nvSpPr>
        <p:spPr bwMode="auto">
          <a:xfrm>
            <a:off x="8105747" y="2205039"/>
            <a:ext cx="2831365" cy="7046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470" tIns="52734" rIns="105470" bIns="52734">
            <a:spAutoFit/>
            <a:scene3d>
              <a:camera prst="orthographicFront">
                <a:rot lat="0" lon="0" rev="17700000"/>
              </a:camera>
              <a:lightRig rig="threePt" dir="t"/>
            </a:scene3d>
          </a:bodyPr>
          <a:lstStyle/>
          <a:p>
            <a:pPr eaLnBrk="0" hangingPunct="0">
              <a:lnSpc>
                <a:spcPts val="4613"/>
              </a:lnSpc>
              <a:spcBef>
                <a:spcPct val="50000"/>
              </a:spcBef>
              <a:defRPr/>
            </a:pPr>
            <a:endParaRPr lang="th-TH" sz="2286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82957" name="TextBox 10"/>
          <p:cNvSpPr txBox="1">
            <a:spLocks noChangeArrowheads="1"/>
          </p:cNvSpPr>
          <p:nvPr/>
        </p:nvSpPr>
        <p:spPr bwMode="auto">
          <a:xfrm>
            <a:off x="8289952" y="2624139"/>
            <a:ext cx="2434762" cy="29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70" tIns="52734" rIns="105470" bIns="52734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ถูกจำกัดขอบเขตโดยสถานการณ์</a:t>
            </a:r>
          </a:p>
        </p:txBody>
      </p:sp>
      <p:sp>
        <p:nvSpPr>
          <p:cNvPr id="17" name="สี่เหลี่ยมผืนผ้ามุมมน 3"/>
          <p:cNvSpPr/>
          <p:nvPr/>
        </p:nvSpPr>
        <p:spPr bwMode="auto">
          <a:xfrm>
            <a:off x="2350382" y="3276599"/>
            <a:ext cx="2102379" cy="7046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470" tIns="52734" rIns="105470" bIns="52734">
            <a:spAutoFit/>
            <a:scene3d>
              <a:camera prst="orthographicFront">
                <a:rot lat="0" lon="0" rev="17700000"/>
              </a:camera>
              <a:lightRig rig="threePt" dir="t"/>
            </a:scene3d>
          </a:bodyPr>
          <a:lstStyle/>
          <a:p>
            <a:pPr eaLnBrk="0" hangingPunct="0">
              <a:lnSpc>
                <a:spcPts val="4613"/>
              </a:lnSpc>
              <a:spcBef>
                <a:spcPct val="50000"/>
              </a:spcBef>
              <a:defRPr/>
            </a:pPr>
            <a:endParaRPr lang="th-TH" sz="2286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82959" name="TextBox 4"/>
          <p:cNvSpPr txBox="1">
            <a:spLocks noChangeArrowheads="1"/>
          </p:cNvSpPr>
          <p:nvPr/>
        </p:nvSpPr>
        <p:spPr bwMode="auto">
          <a:xfrm>
            <a:off x="2522510" y="3492498"/>
            <a:ext cx="1711808" cy="60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70" tIns="52734" rIns="105470" bIns="52734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แสดงความเห็นอย่างมี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เงื่อนไข หรือ</a:t>
            </a:r>
          </a:p>
        </p:txBody>
      </p:sp>
      <p:sp>
        <p:nvSpPr>
          <p:cNvPr id="19" name="สี่เหลี่ยมผืนผ้ามุมมน 13"/>
          <p:cNvSpPr/>
          <p:nvPr/>
        </p:nvSpPr>
        <p:spPr bwMode="auto">
          <a:xfrm>
            <a:off x="2350382" y="4429123"/>
            <a:ext cx="2102379" cy="7046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470" tIns="52734" rIns="105470" bIns="52734">
            <a:spAutoFit/>
            <a:scene3d>
              <a:camera prst="orthographicFront">
                <a:rot lat="0" lon="0" rev="17700000"/>
              </a:camera>
              <a:lightRig rig="threePt" dir="t"/>
            </a:scene3d>
          </a:bodyPr>
          <a:lstStyle/>
          <a:p>
            <a:pPr eaLnBrk="0" hangingPunct="0">
              <a:lnSpc>
                <a:spcPts val="4613"/>
              </a:lnSpc>
              <a:spcBef>
                <a:spcPct val="50000"/>
              </a:spcBef>
              <a:defRPr/>
            </a:pPr>
            <a:endParaRPr lang="th-TH" sz="2286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82961" name="TextBox 14"/>
          <p:cNvSpPr txBox="1">
            <a:spLocks noChangeArrowheads="1"/>
          </p:cNvSpPr>
          <p:nvPr/>
        </p:nvSpPr>
        <p:spPr bwMode="auto">
          <a:xfrm>
            <a:off x="2596124" y="4749798"/>
            <a:ext cx="1594788" cy="29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70" tIns="52734" rIns="105470" bIns="52734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งบการเงินไม่ถูกต้อง</a:t>
            </a:r>
          </a:p>
        </p:txBody>
      </p:sp>
      <p:sp>
        <p:nvSpPr>
          <p:cNvPr id="21" name="สี่เหลี่ยมผืนผ้ามุมมน 15"/>
          <p:cNvSpPr/>
          <p:nvPr/>
        </p:nvSpPr>
        <p:spPr bwMode="auto">
          <a:xfrm>
            <a:off x="5638875" y="3286124"/>
            <a:ext cx="2100365" cy="7046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470" tIns="52734" rIns="105470" bIns="52734">
            <a:spAutoFit/>
            <a:scene3d>
              <a:camera prst="orthographicFront">
                <a:rot lat="0" lon="0" rev="17700000"/>
              </a:camera>
              <a:lightRig rig="threePt" dir="t"/>
            </a:scene3d>
          </a:bodyPr>
          <a:lstStyle/>
          <a:p>
            <a:pPr eaLnBrk="0" hangingPunct="0">
              <a:lnSpc>
                <a:spcPts val="4613"/>
              </a:lnSpc>
              <a:spcBef>
                <a:spcPct val="50000"/>
              </a:spcBef>
              <a:defRPr/>
            </a:pPr>
            <a:endParaRPr lang="th-TH" sz="2286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82963" name="TextBox 16"/>
          <p:cNvSpPr txBox="1">
            <a:spLocks noChangeArrowheads="1"/>
          </p:cNvSpPr>
          <p:nvPr/>
        </p:nvSpPr>
        <p:spPr bwMode="auto">
          <a:xfrm>
            <a:off x="5811002" y="3502023"/>
            <a:ext cx="1711808" cy="60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70" tIns="52734" rIns="105470" bIns="52734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แสดงความเห็นอย่างมี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เงื่อนไข หรือ</a:t>
            </a:r>
          </a:p>
        </p:txBody>
      </p:sp>
      <p:sp>
        <p:nvSpPr>
          <p:cNvPr id="23" name="สี่เหลี่ยมผืนผ้ามุมมน 17"/>
          <p:cNvSpPr/>
          <p:nvPr/>
        </p:nvSpPr>
        <p:spPr bwMode="auto">
          <a:xfrm>
            <a:off x="5638875" y="4438647"/>
            <a:ext cx="2100365" cy="7046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470" tIns="52734" rIns="105470" bIns="52734">
            <a:spAutoFit/>
            <a:scene3d>
              <a:camera prst="orthographicFront">
                <a:rot lat="0" lon="0" rev="17700000"/>
              </a:camera>
              <a:lightRig rig="threePt" dir="t"/>
            </a:scene3d>
          </a:bodyPr>
          <a:lstStyle/>
          <a:p>
            <a:pPr eaLnBrk="0" hangingPunct="0">
              <a:lnSpc>
                <a:spcPts val="4613"/>
              </a:lnSpc>
              <a:spcBef>
                <a:spcPct val="50000"/>
              </a:spcBef>
              <a:defRPr/>
            </a:pPr>
            <a:endParaRPr lang="th-TH" sz="2286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82965" name="TextBox 18"/>
          <p:cNvSpPr txBox="1">
            <a:spLocks noChangeArrowheads="1"/>
          </p:cNvSpPr>
          <p:nvPr/>
        </p:nvSpPr>
        <p:spPr bwMode="auto">
          <a:xfrm>
            <a:off x="5954551" y="4759323"/>
            <a:ext cx="1456930" cy="29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70" tIns="52734" rIns="105470" bIns="52734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ไม่แสดงความเห็น</a:t>
            </a:r>
          </a:p>
        </p:txBody>
      </p:sp>
      <p:sp>
        <p:nvSpPr>
          <p:cNvPr id="82966" name="TextBox 20"/>
          <p:cNvSpPr txBox="1">
            <a:spLocks noChangeArrowheads="1"/>
          </p:cNvSpPr>
          <p:nvPr/>
        </p:nvSpPr>
        <p:spPr bwMode="auto">
          <a:xfrm>
            <a:off x="8979432" y="3349622"/>
            <a:ext cx="2219282" cy="76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470" tIns="52734" rIns="105470" bIns="52734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ผู้สอบบัญชีประเมินผล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000" dirty="0">
                <a:latin typeface="Angsana New" pitchFamily="18" charset="-34"/>
              </a:rPr>
              <a:t>กระทบต่อการแสดงความเห็นตาม </a:t>
            </a:r>
            <a:r>
              <a:rPr lang="th-TH" sz="1600" dirty="0">
                <a:latin typeface="Angsana New" pitchFamily="18" charset="-34"/>
              </a:rPr>
              <a:t>705</a:t>
            </a:r>
          </a:p>
        </p:txBody>
      </p:sp>
      <p:cxnSp>
        <p:nvCxnSpPr>
          <p:cNvPr id="82967" name="ตัวเชื่อมต่อตรง 22"/>
          <p:cNvCxnSpPr>
            <a:cxnSpLocks noChangeShapeType="1"/>
          </p:cNvCxnSpPr>
          <p:nvPr/>
        </p:nvCxnSpPr>
        <p:spPr bwMode="auto">
          <a:xfrm flipH="1" flipV="1">
            <a:off x="1985891" y="4887910"/>
            <a:ext cx="36449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968" name="ตัวเชื่อมต่อตรง 24"/>
          <p:cNvCxnSpPr>
            <a:cxnSpLocks noChangeShapeType="1"/>
          </p:cNvCxnSpPr>
          <p:nvPr/>
        </p:nvCxnSpPr>
        <p:spPr bwMode="auto">
          <a:xfrm>
            <a:off x="1985890" y="2952747"/>
            <a:ext cx="0" cy="19240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969" name="ตัวเชื่อมต่อตรง 29"/>
          <p:cNvCxnSpPr>
            <a:cxnSpLocks noChangeShapeType="1"/>
          </p:cNvCxnSpPr>
          <p:nvPr/>
        </p:nvCxnSpPr>
        <p:spPr bwMode="auto">
          <a:xfrm flipH="1" flipV="1">
            <a:off x="1985891" y="3748084"/>
            <a:ext cx="36449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970" name="ตัวเชื่อมต่อตรง 30"/>
          <p:cNvCxnSpPr>
            <a:cxnSpLocks noChangeShapeType="1"/>
          </p:cNvCxnSpPr>
          <p:nvPr/>
        </p:nvCxnSpPr>
        <p:spPr bwMode="auto">
          <a:xfrm flipH="1" flipV="1">
            <a:off x="5274381" y="4873622"/>
            <a:ext cx="36449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971" name="ตัวเชื่อมต่อตรง 31"/>
          <p:cNvCxnSpPr>
            <a:cxnSpLocks noChangeShapeType="1"/>
          </p:cNvCxnSpPr>
          <p:nvPr/>
        </p:nvCxnSpPr>
        <p:spPr bwMode="auto">
          <a:xfrm>
            <a:off x="5274381" y="2952747"/>
            <a:ext cx="0" cy="19240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972" name="ตัวเชื่อมต่อตรง 32"/>
          <p:cNvCxnSpPr>
            <a:cxnSpLocks noChangeShapeType="1"/>
          </p:cNvCxnSpPr>
          <p:nvPr/>
        </p:nvCxnSpPr>
        <p:spPr bwMode="auto">
          <a:xfrm flipH="1" flipV="1">
            <a:off x="5274381" y="3748084"/>
            <a:ext cx="36449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973" name="ตัวเชื่อมต่อตรง 28"/>
          <p:cNvCxnSpPr>
            <a:cxnSpLocks noChangeShapeType="1"/>
          </p:cNvCxnSpPr>
          <p:nvPr/>
        </p:nvCxnSpPr>
        <p:spPr bwMode="auto">
          <a:xfrm>
            <a:off x="8470239" y="2952747"/>
            <a:ext cx="0" cy="7953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974" name="ตัวเชื่อมต่อตรง 37"/>
          <p:cNvCxnSpPr>
            <a:cxnSpLocks noChangeShapeType="1"/>
          </p:cNvCxnSpPr>
          <p:nvPr/>
        </p:nvCxnSpPr>
        <p:spPr bwMode="auto">
          <a:xfrm flipH="1" flipV="1">
            <a:off x="8470240" y="3735383"/>
            <a:ext cx="36650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" name="สี่เหลี่ยมผืนผ้ามุมมน 19"/>
          <p:cNvSpPr/>
          <p:nvPr/>
        </p:nvSpPr>
        <p:spPr bwMode="auto">
          <a:xfrm>
            <a:off x="8836746" y="3276598"/>
            <a:ext cx="2374482" cy="9598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5470" tIns="52734" rIns="105470" bIns="52734">
            <a:spAutoFit/>
            <a:scene3d>
              <a:camera prst="orthographicFront">
                <a:rot lat="0" lon="0" rev="17700000"/>
              </a:camera>
              <a:lightRig rig="threePt" dir="t"/>
            </a:scene3d>
          </a:bodyPr>
          <a:lstStyle/>
          <a:p>
            <a:pPr eaLnBrk="0" hangingPunct="0">
              <a:lnSpc>
                <a:spcPts val="4613"/>
              </a:lnSpc>
              <a:spcBef>
                <a:spcPct val="50000"/>
              </a:spcBef>
              <a:defRPr/>
            </a:pPr>
            <a:endParaRPr lang="th-TH" sz="2286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47</a:t>
            </a:fld>
            <a:endParaRPr lang="th-TH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181" y="1657641"/>
            <a:ext cx="5488501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260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199" y="3210331"/>
            <a:ext cx="11053602" cy="1122161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6600" b="1" dirty="0">
                <a:solidFill>
                  <a:schemeClr val="accent5"/>
                </a:solidFill>
              </a:rPr>
              <a:t>การสื่อสารกับผู้มีหน้าที่ในการกำกับดูแล</a:t>
            </a:r>
            <a:endParaRPr lang="en-US" sz="6600" b="1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48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B4486-7943-41D6-A919-E0C4E15DC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1" y="967378"/>
            <a:ext cx="1392572" cy="139257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75" y="524483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ประเด็นที่ต้องสื่อสาร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88384" y="1628776"/>
            <a:ext cx="10322601" cy="4608513"/>
          </a:xfrm>
          <a:prstGeom prst="rect">
            <a:avLst/>
          </a:prstGeom>
        </p:spPr>
        <p:txBody>
          <a:bodyPr lIns="105470" tIns="52734" rIns="105470" bIns="5273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ts val="3692"/>
              </a:lnSpc>
              <a:spcBef>
                <a:spcPct val="0"/>
              </a:spcBef>
              <a:buNone/>
              <a:defRPr/>
            </a:pPr>
            <a:r>
              <a:rPr lang="th-TH" sz="3238" b="1" dirty="0">
                <a:cs typeface="Angsana New" pitchFamily="18" charset="-34"/>
              </a:rPr>
              <a:t>การตรวจพบที่สำคัญ</a:t>
            </a:r>
          </a:p>
          <a:p>
            <a:pPr algn="thaiDist">
              <a:lnSpc>
                <a:spcPts val="3692"/>
              </a:lnSpc>
              <a:spcBef>
                <a:spcPct val="0"/>
              </a:spcBef>
              <a:defRPr/>
            </a:pPr>
            <a:r>
              <a:rPr lang="th-TH" sz="3238" dirty="0">
                <a:cs typeface="Angsana New" pitchFamily="18" charset="-34"/>
              </a:rPr>
              <a:t>ทำไมการสื่อสารดังกล่าวจึงมีความสำคัญ</a:t>
            </a:r>
          </a:p>
          <a:p>
            <a:pPr marL="723287" indent="-316782" algn="thaiDist">
              <a:lnSpc>
                <a:spcPts val="3692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th-TH" sz="3238" dirty="0">
                <a:cs typeface="Angsana New" pitchFamily="18" charset="-34"/>
              </a:rPr>
              <a:t>ช่วยยืนยันข้อเท็จจริงและสถานการณ์ที่เกี่ยวข้อง และช่วยให้มีความเข้าใจถึงปัญหาที่ตรงกัน</a:t>
            </a:r>
          </a:p>
          <a:p>
            <a:pPr marL="723287" indent="-316782" algn="thaiDist">
              <a:lnSpc>
                <a:spcPts val="3692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th-TH" sz="3238" dirty="0">
                <a:cs typeface="Angsana New" pitchFamily="18" charset="-34"/>
              </a:rPr>
              <a:t>ทำให้ตระหนักถึงความจำเป็นในการหารือโดยวาจาอย่างเปิดกว้างถึงประเด็นที่ตรวจพบ</a:t>
            </a:r>
          </a:p>
          <a:p>
            <a:pPr marL="723287" indent="-316782" algn="thaiDist">
              <a:lnSpc>
                <a:spcPts val="3692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th-TH" sz="3238" dirty="0">
                <a:cs typeface="Angsana New" pitchFamily="18" charset="-34"/>
              </a:rPr>
              <a:t>เป็นการเปิดโอกาสให้แก้ไขอุปสรรคสำคัญที่เกิดขึ้นในระหว่างการตรวจสอบบัญชี</a:t>
            </a:r>
          </a:p>
          <a:p>
            <a:pPr algn="thaiDist">
              <a:lnSpc>
                <a:spcPts val="3692"/>
              </a:lnSpc>
              <a:spcBef>
                <a:spcPct val="0"/>
              </a:spcBef>
              <a:defRPr/>
            </a:pPr>
            <a:r>
              <a:rPr lang="th-TH" sz="3238" dirty="0">
                <a:cs typeface="Angsana New" pitchFamily="18" charset="-34"/>
              </a:rPr>
              <a:t>ให้สื่อสารเป็นลายลักษณ์อักษร หากการสื่อสารโดยวาจาไม่เพียงพอ</a:t>
            </a:r>
          </a:p>
          <a:p>
            <a:pPr algn="thaiDist">
              <a:lnSpc>
                <a:spcPts val="3692"/>
              </a:lnSpc>
              <a:spcBef>
                <a:spcPct val="0"/>
              </a:spcBef>
              <a:defRPr/>
            </a:pPr>
            <a:endParaRPr lang="th-TH" sz="3238" dirty="0">
              <a:solidFill>
                <a:schemeClr val="accent6">
                  <a:lumMod val="75000"/>
                </a:schemeClr>
              </a:solidFill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32" y="391416"/>
            <a:ext cx="11509188" cy="682811"/>
          </a:xfrm>
        </p:spPr>
        <p:txBody>
          <a:bodyPr>
            <a:noAutofit/>
          </a:bodyPr>
          <a:lstStyle/>
          <a:p>
            <a:r>
              <a:rPr lang="th-TH" sz="4000" dirty="0"/>
              <a:t>มาตรฐานรายงานทางการเงิน </a:t>
            </a:r>
            <a:br>
              <a:rPr lang="th-TH" sz="4000" dirty="0"/>
            </a:br>
            <a:r>
              <a:rPr lang="th-TH" altLang="th-TH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altLang="th-TH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Thai Financial Reporting Standard : TFRSs</a:t>
            </a:r>
            <a:r>
              <a:rPr lang="th-TH" altLang="th-TH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40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WWW.COMPANY.COM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3FF3-6777-4805-B5E0-DD448504AE3D}" type="slidenum">
              <a:rPr lang="en-US" smtClean="0"/>
              <a:t>5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689100" y="1689100"/>
            <a:ext cx="9372600" cy="4686087"/>
            <a:chOff x="669156" y="1708546"/>
            <a:chExt cx="7195610" cy="4285586"/>
          </a:xfrm>
        </p:grpSpPr>
        <p:grpSp>
          <p:nvGrpSpPr>
            <p:cNvPr id="27" name="Group 26"/>
            <p:cNvGrpSpPr/>
            <p:nvPr/>
          </p:nvGrpSpPr>
          <p:grpSpPr>
            <a:xfrm>
              <a:off x="669156" y="1708546"/>
              <a:ext cx="3403501" cy="4285586"/>
              <a:chOff x="669156" y="1708546"/>
              <a:chExt cx="3403501" cy="428558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69156" y="1708546"/>
                <a:ext cx="3403501" cy="4285586"/>
                <a:chOff x="3437408" y="1677231"/>
                <a:chExt cx="3403501" cy="4285586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3439423" y="2254685"/>
                  <a:ext cx="3400381" cy="285972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ound Same Side Corner Rectangle 42"/>
                <p:cNvSpPr/>
                <p:nvPr/>
              </p:nvSpPr>
              <p:spPr>
                <a:xfrm rot="10800000">
                  <a:off x="3439423" y="5090360"/>
                  <a:ext cx="3400381" cy="872457"/>
                </a:xfrm>
                <a:prstGeom prst="round2SameRect">
                  <a:avLst>
                    <a:gd name="adj1" fmla="val 48643"/>
                    <a:gd name="adj2" fmla="val 0"/>
                  </a:avLst>
                </a:prstGeom>
                <a:solidFill>
                  <a:srgbClr val="914338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3437408" y="1677231"/>
                  <a:ext cx="3403501" cy="1025797"/>
                </a:xfrm>
                <a:custGeom>
                  <a:avLst/>
                  <a:gdLst>
                    <a:gd name="connsiteX0" fmla="*/ 0 w 2071688"/>
                    <a:gd name="connsiteY0" fmla="*/ 0 h 1025797"/>
                    <a:gd name="connsiteX1" fmla="*/ 535851 w 2071688"/>
                    <a:gd name="connsiteY1" fmla="*/ 0 h 1025797"/>
                    <a:gd name="connsiteX2" fmla="*/ 735774 w 2071688"/>
                    <a:gd name="connsiteY2" fmla="*/ 0 h 1025797"/>
                    <a:gd name="connsiteX3" fmla="*/ 716524 w 2071688"/>
                    <a:gd name="connsiteY3" fmla="*/ 35464 h 1025797"/>
                    <a:gd name="connsiteX4" fmla="*/ 689290 w 2071688"/>
                    <a:gd name="connsiteY4" fmla="*/ 170358 h 1025797"/>
                    <a:gd name="connsiteX5" fmla="*/ 1035844 w 2071688"/>
                    <a:gd name="connsiteY5" fmla="*/ 516912 h 1025797"/>
                    <a:gd name="connsiteX6" fmla="*/ 1382398 w 2071688"/>
                    <a:gd name="connsiteY6" fmla="*/ 170358 h 1025797"/>
                    <a:gd name="connsiteX7" fmla="*/ 1355164 w 2071688"/>
                    <a:gd name="connsiteY7" fmla="*/ 35464 h 1025797"/>
                    <a:gd name="connsiteX8" fmla="*/ 1335915 w 2071688"/>
                    <a:gd name="connsiteY8" fmla="*/ 0 h 1025797"/>
                    <a:gd name="connsiteX9" fmla="*/ 1547959 w 2071688"/>
                    <a:gd name="connsiteY9" fmla="*/ 0 h 1025797"/>
                    <a:gd name="connsiteX10" fmla="*/ 2071688 w 2071688"/>
                    <a:gd name="connsiteY10" fmla="*/ 0 h 1025797"/>
                    <a:gd name="connsiteX11" fmla="*/ 2071688 w 2071688"/>
                    <a:gd name="connsiteY11" fmla="*/ 676275 h 1025797"/>
                    <a:gd name="connsiteX12" fmla="*/ 1310962 w 2071688"/>
                    <a:gd name="connsiteY12" fmla="*/ 676275 h 1025797"/>
                    <a:gd name="connsiteX13" fmla="*/ 1037726 w 2071688"/>
                    <a:gd name="connsiteY13" fmla="*/ 1025797 h 1025797"/>
                    <a:gd name="connsiteX14" fmla="*/ 764491 w 2071688"/>
                    <a:gd name="connsiteY14" fmla="*/ 676275 h 1025797"/>
                    <a:gd name="connsiteX15" fmla="*/ 0 w 2071688"/>
                    <a:gd name="connsiteY15" fmla="*/ 676275 h 1025797"/>
                    <a:gd name="connsiteX16" fmla="*/ 0 w 2071688"/>
                    <a:gd name="connsiteY16" fmla="*/ 0 h 102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71688" h="1025797">
                      <a:moveTo>
                        <a:pt x="0" y="0"/>
                      </a:moveTo>
                      <a:lnTo>
                        <a:pt x="535851" y="0"/>
                      </a:lnTo>
                      <a:lnTo>
                        <a:pt x="735774" y="0"/>
                      </a:lnTo>
                      <a:lnTo>
                        <a:pt x="716524" y="35464"/>
                      </a:lnTo>
                      <a:cubicBezTo>
                        <a:pt x="698988" y="76925"/>
                        <a:pt x="689290" y="122509"/>
                        <a:pt x="689290" y="170358"/>
                      </a:cubicBezTo>
                      <a:cubicBezTo>
                        <a:pt x="689290" y="361754"/>
                        <a:pt x="844448" y="516912"/>
                        <a:pt x="1035844" y="516912"/>
                      </a:cubicBezTo>
                      <a:cubicBezTo>
                        <a:pt x="1227240" y="516912"/>
                        <a:pt x="1382398" y="361754"/>
                        <a:pt x="1382398" y="170358"/>
                      </a:cubicBezTo>
                      <a:cubicBezTo>
                        <a:pt x="1382398" y="122509"/>
                        <a:pt x="1372701" y="76925"/>
                        <a:pt x="1355164" y="35464"/>
                      </a:cubicBezTo>
                      <a:lnTo>
                        <a:pt x="1335915" y="0"/>
                      </a:lnTo>
                      <a:lnTo>
                        <a:pt x="1547959" y="0"/>
                      </a:lnTo>
                      <a:lnTo>
                        <a:pt x="2071688" y="0"/>
                      </a:lnTo>
                      <a:lnTo>
                        <a:pt x="2071688" y="676275"/>
                      </a:lnTo>
                      <a:lnTo>
                        <a:pt x="1310962" y="676275"/>
                      </a:lnTo>
                      <a:lnTo>
                        <a:pt x="1037726" y="1025797"/>
                      </a:lnTo>
                      <a:lnTo>
                        <a:pt x="764491" y="676275"/>
                      </a:lnTo>
                      <a:lnTo>
                        <a:pt x="0" y="676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4338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834909" y="1739732"/>
                <a:ext cx="3012795" cy="4101004"/>
                <a:chOff x="834909" y="1739732"/>
                <a:chExt cx="3012795" cy="4101004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575102" y="5221708"/>
                  <a:ext cx="1671307" cy="619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Cambria" panose="02040503050406030204" pitchFamily="18" charset="0"/>
                      <a:cs typeface="Arial" panose="020B0604020202020204" pitchFamily="34" charset="0"/>
                    </a:rPr>
                    <a:t>PAEs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834909" y="2765529"/>
                  <a:ext cx="3012795" cy="18858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th-TH" sz="3200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PAEs (Publicly Accountable Entities)</a:t>
                  </a:r>
                </a:p>
                <a:p>
                  <a:endParaRPr lang="en-US" altLang="th-TH" sz="3200" b="1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  <a:p>
                  <a:r>
                    <a:rPr lang="th-TH" altLang="th-TH" sz="3200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กิจการที่มีส่วนได้เสียสาธารณะ</a:t>
                  </a: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flipH="1">
                  <a:off x="2024685" y="1739732"/>
                  <a:ext cx="772143" cy="339012"/>
                </a:xfrm>
                <a:custGeom>
                  <a:avLst/>
                  <a:gdLst>
                    <a:gd name="connsiteX0" fmla="*/ 1654600 w 2394114"/>
                    <a:gd name="connsiteY0" fmla="*/ 930606 h 1808522"/>
                    <a:gd name="connsiteX1" fmla="*/ 823459 w 2394114"/>
                    <a:gd name="connsiteY1" fmla="*/ 930606 h 1808522"/>
                    <a:gd name="connsiteX2" fmla="*/ 823459 w 2394114"/>
                    <a:gd name="connsiteY2" fmla="*/ 1029846 h 1808522"/>
                    <a:gd name="connsiteX3" fmla="*/ 1654600 w 2394114"/>
                    <a:gd name="connsiteY3" fmla="*/ 1029846 h 1808522"/>
                    <a:gd name="connsiteX4" fmla="*/ 39481 w 2394114"/>
                    <a:gd name="connsiteY4" fmla="*/ 488298 h 1808522"/>
                    <a:gd name="connsiteX5" fmla="*/ 905 w 2394114"/>
                    <a:gd name="connsiteY5" fmla="*/ 545489 h 1808522"/>
                    <a:gd name="connsiteX6" fmla="*/ 153811 w 2394114"/>
                    <a:gd name="connsiteY6" fmla="*/ 1332124 h 1808522"/>
                    <a:gd name="connsiteX7" fmla="*/ 154615 w 2394114"/>
                    <a:gd name="connsiteY7" fmla="*/ 1334072 h 1808522"/>
                    <a:gd name="connsiteX8" fmla="*/ 156573 w 2394114"/>
                    <a:gd name="connsiteY8" fmla="*/ 1343771 h 1808522"/>
                    <a:gd name="connsiteX9" fmla="*/ 203022 w 2394114"/>
                    <a:gd name="connsiteY9" fmla="*/ 1374559 h 1808522"/>
                    <a:gd name="connsiteX10" fmla="*/ 715292 w 2394114"/>
                    <a:gd name="connsiteY10" fmla="*/ 1374559 h 1808522"/>
                    <a:gd name="connsiteX11" fmla="*/ 761740 w 2394114"/>
                    <a:gd name="connsiteY11" fmla="*/ 1343771 h 1808522"/>
                    <a:gd name="connsiteX12" fmla="*/ 765702 w 2394114"/>
                    <a:gd name="connsiteY12" fmla="*/ 1324149 h 1808522"/>
                    <a:gd name="connsiteX13" fmla="*/ 761740 w 2394114"/>
                    <a:gd name="connsiteY13" fmla="*/ 1304528 h 1808522"/>
                    <a:gd name="connsiteX14" fmla="*/ 715292 w 2394114"/>
                    <a:gd name="connsiteY14" fmla="*/ 1273739 h 1808522"/>
                    <a:gd name="connsiteX15" fmla="*/ 241847 w 2394114"/>
                    <a:gd name="connsiteY15" fmla="*/ 1273739 h 1808522"/>
                    <a:gd name="connsiteX16" fmla="*/ 96671 w 2394114"/>
                    <a:gd name="connsiteY16" fmla="*/ 526874 h 1808522"/>
                    <a:gd name="connsiteX17" fmla="*/ 39481 w 2394114"/>
                    <a:gd name="connsiteY17" fmla="*/ 488298 h 1808522"/>
                    <a:gd name="connsiteX18" fmla="*/ 2354633 w 2394114"/>
                    <a:gd name="connsiteY18" fmla="*/ 486109 h 1808522"/>
                    <a:gd name="connsiteX19" fmla="*/ 2297443 w 2394114"/>
                    <a:gd name="connsiteY19" fmla="*/ 524685 h 1808522"/>
                    <a:gd name="connsiteX20" fmla="*/ 2152267 w 2394114"/>
                    <a:gd name="connsiteY20" fmla="*/ 1271550 h 1808522"/>
                    <a:gd name="connsiteX21" fmla="*/ 1678822 w 2394114"/>
                    <a:gd name="connsiteY21" fmla="*/ 1271550 h 1808522"/>
                    <a:gd name="connsiteX22" fmla="*/ 1632374 w 2394114"/>
                    <a:gd name="connsiteY22" fmla="*/ 1302339 h 1808522"/>
                    <a:gd name="connsiteX23" fmla="*/ 1628412 w 2394114"/>
                    <a:gd name="connsiteY23" fmla="*/ 1321960 h 1808522"/>
                    <a:gd name="connsiteX24" fmla="*/ 1632374 w 2394114"/>
                    <a:gd name="connsiteY24" fmla="*/ 1341582 h 1808522"/>
                    <a:gd name="connsiteX25" fmla="*/ 1678822 w 2394114"/>
                    <a:gd name="connsiteY25" fmla="*/ 1372370 h 1808522"/>
                    <a:gd name="connsiteX26" fmla="*/ 2191092 w 2394114"/>
                    <a:gd name="connsiteY26" fmla="*/ 1372370 h 1808522"/>
                    <a:gd name="connsiteX27" fmla="*/ 2237541 w 2394114"/>
                    <a:gd name="connsiteY27" fmla="*/ 1341582 h 1808522"/>
                    <a:gd name="connsiteX28" fmla="*/ 2239499 w 2394114"/>
                    <a:gd name="connsiteY28" fmla="*/ 1331883 h 1808522"/>
                    <a:gd name="connsiteX29" fmla="*/ 2240303 w 2394114"/>
                    <a:gd name="connsiteY29" fmla="*/ 1329935 h 1808522"/>
                    <a:gd name="connsiteX30" fmla="*/ 2393209 w 2394114"/>
                    <a:gd name="connsiteY30" fmla="*/ 543300 h 1808522"/>
                    <a:gd name="connsiteX31" fmla="*/ 2354633 w 2394114"/>
                    <a:gd name="connsiteY31" fmla="*/ 486109 h 1808522"/>
                    <a:gd name="connsiteX32" fmla="*/ 625400 w 2394114"/>
                    <a:gd name="connsiteY32" fmla="*/ 343057 h 1808522"/>
                    <a:gd name="connsiteX33" fmla="*/ 466095 w 2394114"/>
                    <a:gd name="connsiteY33" fmla="*/ 422022 h 1808522"/>
                    <a:gd name="connsiteX34" fmla="*/ 259714 w 2394114"/>
                    <a:gd name="connsiteY34" fmla="*/ 1058585 h 1808522"/>
                    <a:gd name="connsiteX35" fmla="*/ 422831 w 2394114"/>
                    <a:gd name="connsiteY35" fmla="*/ 1250893 h 1808522"/>
                    <a:gd name="connsiteX36" fmla="*/ 790547 w 2394114"/>
                    <a:gd name="connsiteY36" fmla="*/ 1251150 h 1808522"/>
                    <a:gd name="connsiteX37" fmla="*/ 810776 w 2394114"/>
                    <a:gd name="connsiteY37" fmla="*/ 1728976 h 1808522"/>
                    <a:gd name="connsiteX38" fmla="*/ 955199 w 2394114"/>
                    <a:gd name="connsiteY38" fmla="*/ 1747413 h 1808522"/>
                    <a:gd name="connsiteX39" fmla="*/ 955199 w 2394114"/>
                    <a:gd name="connsiteY39" fmla="*/ 1169719 h 1808522"/>
                    <a:gd name="connsiteX40" fmla="*/ 853796 w 2394114"/>
                    <a:gd name="connsiteY40" fmla="*/ 1075486 h 1808522"/>
                    <a:gd name="connsiteX41" fmla="*/ 588764 w 2394114"/>
                    <a:gd name="connsiteY41" fmla="*/ 1039892 h 1808522"/>
                    <a:gd name="connsiteX42" fmla="*/ 791047 w 2394114"/>
                    <a:gd name="connsiteY42" fmla="*/ 668957 h 1808522"/>
                    <a:gd name="connsiteX43" fmla="*/ 870440 w 2394114"/>
                    <a:gd name="connsiteY43" fmla="*/ 866533 h 1808522"/>
                    <a:gd name="connsiteX44" fmla="*/ 923447 w 2394114"/>
                    <a:gd name="connsiteY44" fmla="*/ 899565 h 1808522"/>
                    <a:gd name="connsiteX45" fmla="*/ 1123949 w 2394114"/>
                    <a:gd name="connsiteY45" fmla="*/ 900333 h 1808522"/>
                    <a:gd name="connsiteX46" fmla="*/ 1135518 w 2394114"/>
                    <a:gd name="connsiteY46" fmla="*/ 897598 h 1808522"/>
                    <a:gd name="connsiteX47" fmla="*/ 1139082 w 2394114"/>
                    <a:gd name="connsiteY47" fmla="*/ 904144 h 1808522"/>
                    <a:gd name="connsiteX48" fmla="*/ 1137842 w 2394114"/>
                    <a:gd name="connsiteY48" fmla="*/ 897049 h 1808522"/>
                    <a:gd name="connsiteX49" fmla="*/ 1147040 w 2394114"/>
                    <a:gd name="connsiteY49" fmla="*/ 894874 h 1808522"/>
                    <a:gd name="connsiteX50" fmla="*/ 1119477 w 2394114"/>
                    <a:gd name="connsiteY50" fmla="*/ 790286 h 1808522"/>
                    <a:gd name="connsiteX51" fmla="*/ 1115772 w 2394114"/>
                    <a:gd name="connsiteY51" fmla="*/ 788980 h 1808522"/>
                    <a:gd name="connsiteX52" fmla="*/ 1100036 w 2394114"/>
                    <a:gd name="connsiteY52" fmla="*/ 735325 h 1808522"/>
                    <a:gd name="connsiteX53" fmla="*/ 1051580 w 2394114"/>
                    <a:gd name="connsiteY53" fmla="*/ 623191 h 1808522"/>
                    <a:gd name="connsiteX54" fmla="*/ 1081127 w 2394114"/>
                    <a:gd name="connsiteY54" fmla="*/ 778301 h 1808522"/>
                    <a:gd name="connsiteX55" fmla="*/ 1081999 w 2394114"/>
                    <a:gd name="connsiteY55" fmla="*/ 780539 h 1808522"/>
                    <a:gd name="connsiteX56" fmla="*/ 963249 w 2394114"/>
                    <a:gd name="connsiteY56" fmla="*/ 781116 h 1808522"/>
                    <a:gd name="connsiteX57" fmla="*/ 803718 w 2394114"/>
                    <a:gd name="connsiteY57" fmla="*/ 376442 h 1808522"/>
                    <a:gd name="connsiteX58" fmla="*/ 625400 w 2394114"/>
                    <a:gd name="connsiteY58" fmla="*/ 343057 h 1808522"/>
                    <a:gd name="connsiteX59" fmla="*/ 1886420 w 2394114"/>
                    <a:gd name="connsiteY59" fmla="*/ 322830 h 1808522"/>
                    <a:gd name="connsiteX60" fmla="*/ 1740665 w 2394114"/>
                    <a:gd name="connsiteY60" fmla="*/ 393977 h 1808522"/>
                    <a:gd name="connsiteX61" fmla="*/ 1541939 w 2394114"/>
                    <a:gd name="connsiteY61" fmla="*/ 776991 h 1808522"/>
                    <a:gd name="connsiteX62" fmla="*/ 1319642 w 2394114"/>
                    <a:gd name="connsiteY62" fmla="*/ 817625 h 1808522"/>
                    <a:gd name="connsiteX63" fmla="*/ 1354422 w 2394114"/>
                    <a:gd name="connsiteY63" fmla="*/ 900333 h 1808522"/>
                    <a:gd name="connsiteX64" fmla="*/ 1566270 w 2394114"/>
                    <a:gd name="connsiteY64" fmla="*/ 900597 h 1808522"/>
                    <a:gd name="connsiteX65" fmla="*/ 1644031 w 2394114"/>
                    <a:gd name="connsiteY65" fmla="*/ 861376 h 1808522"/>
                    <a:gd name="connsiteX66" fmla="*/ 1755882 w 2394114"/>
                    <a:gd name="connsiteY66" fmla="*/ 695077 h 1808522"/>
                    <a:gd name="connsiteX67" fmla="*/ 1817406 w 2394114"/>
                    <a:gd name="connsiteY67" fmla="*/ 1041955 h 1808522"/>
                    <a:gd name="connsiteX68" fmla="*/ 1541028 w 2394114"/>
                    <a:gd name="connsiteY68" fmla="*/ 1075486 h 1808522"/>
                    <a:gd name="connsiteX69" fmla="*/ 1439624 w 2394114"/>
                    <a:gd name="connsiteY69" fmla="*/ 1169720 h 1808522"/>
                    <a:gd name="connsiteX70" fmla="*/ 1439624 w 2394114"/>
                    <a:gd name="connsiteY70" fmla="*/ 1747413 h 1808522"/>
                    <a:gd name="connsiteX71" fmla="*/ 1584048 w 2394114"/>
                    <a:gd name="connsiteY71" fmla="*/ 1728976 h 1808522"/>
                    <a:gd name="connsiteX72" fmla="*/ 1604277 w 2394114"/>
                    <a:gd name="connsiteY72" fmla="*/ 1251150 h 1808522"/>
                    <a:gd name="connsiteX73" fmla="*/ 1971993 w 2394114"/>
                    <a:gd name="connsiteY73" fmla="*/ 1250894 h 1808522"/>
                    <a:gd name="connsiteX74" fmla="*/ 2135110 w 2394114"/>
                    <a:gd name="connsiteY74" fmla="*/ 1058585 h 1808522"/>
                    <a:gd name="connsiteX75" fmla="*/ 1978238 w 2394114"/>
                    <a:gd name="connsiteY75" fmla="*/ 393142 h 1808522"/>
                    <a:gd name="connsiteX76" fmla="*/ 1886420 w 2394114"/>
                    <a:gd name="connsiteY76" fmla="*/ 322830 h 1808522"/>
                    <a:gd name="connsiteX77" fmla="*/ 721118 w 2394114"/>
                    <a:gd name="connsiteY77" fmla="*/ 21708 h 1808522"/>
                    <a:gd name="connsiteX78" fmla="*/ 569155 w 2394114"/>
                    <a:gd name="connsiteY78" fmla="*/ 172895 h 1808522"/>
                    <a:gd name="connsiteX79" fmla="*/ 721118 w 2394114"/>
                    <a:gd name="connsiteY79" fmla="*/ 324082 h 1808522"/>
                    <a:gd name="connsiteX80" fmla="*/ 873081 w 2394114"/>
                    <a:gd name="connsiteY80" fmla="*/ 172895 h 1808522"/>
                    <a:gd name="connsiteX81" fmla="*/ 721118 w 2394114"/>
                    <a:gd name="connsiteY81" fmla="*/ 21708 h 1808522"/>
                    <a:gd name="connsiteX82" fmla="*/ 1790282 w 2394114"/>
                    <a:gd name="connsiteY82" fmla="*/ 0 h 1808522"/>
                    <a:gd name="connsiteX83" fmla="*/ 1639095 w 2394114"/>
                    <a:gd name="connsiteY83" fmla="*/ 151187 h 1808522"/>
                    <a:gd name="connsiteX84" fmla="*/ 1790282 w 2394114"/>
                    <a:gd name="connsiteY84" fmla="*/ 302374 h 1808522"/>
                    <a:gd name="connsiteX85" fmla="*/ 1941469 w 2394114"/>
                    <a:gd name="connsiteY85" fmla="*/ 151187 h 1808522"/>
                    <a:gd name="connsiteX86" fmla="*/ 1790282 w 2394114"/>
                    <a:gd name="connsiteY86" fmla="*/ 0 h 1808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394114" h="1808522">
                      <a:moveTo>
                        <a:pt x="1654600" y="930606"/>
                      </a:moveTo>
                      <a:lnTo>
                        <a:pt x="823459" y="930606"/>
                      </a:lnTo>
                      <a:lnTo>
                        <a:pt x="823459" y="1029846"/>
                      </a:lnTo>
                      <a:lnTo>
                        <a:pt x="1654600" y="1029846"/>
                      </a:lnTo>
                      <a:close/>
                      <a:moveTo>
                        <a:pt x="39481" y="488298"/>
                      </a:moveTo>
                      <a:cubicBezTo>
                        <a:pt x="13035" y="493438"/>
                        <a:pt x="-4236" y="519043"/>
                        <a:pt x="905" y="545489"/>
                      </a:cubicBezTo>
                      <a:cubicBezTo>
                        <a:pt x="51874" y="807701"/>
                        <a:pt x="102843" y="1069912"/>
                        <a:pt x="153811" y="1332124"/>
                      </a:cubicBezTo>
                      <a:lnTo>
                        <a:pt x="154615" y="1334072"/>
                      </a:lnTo>
                      <a:lnTo>
                        <a:pt x="156573" y="1343771"/>
                      </a:lnTo>
                      <a:cubicBezTo>
                        <a:pt x="164226" y="1361864"/>
                        <a:pt x="182141" y="1374559"/>
                        <a:pt x="203022" y="1374559"/>
                      </a:cubicBezTo>
                      <a:lnTo>
                        <a:pt x="715292" y="1374559"/>
                      </a:lnTo>
                      <a:cubicBezTo>
                        <a:pt x="736172" y="1374559"/>
                        <a:pt x="754088" y="1361864"/>
                        <a:pt x="761740" y="1343771"/>
                      </a:cubicBezTo>
                      <a:lnTo>
                        <a:pt x="765702" y="1324149"/>
                      </a:lnTo>
                      <a:lnTo>
                        <a:pt x="761740" y="1304528"/>
                      </a:lnTo>
                      <a:cubicBezTo>
                        <a:pt x="754088" y="1286434"/>
                        <a:pt x="736172" y="1273739"/>
                        <a:pt x="715292" y="1273739"/>
                      </a:cubicBezTo>
                      <a:lnTo>
                        <a:pt x="241847" y="1273739"/>
                      </a:lnTo>
                      <a:lnTo>
                        <a:pt x="96671" y="526874"/>
                      </a:lnTo>
                      <a:cubicBezTo>
                        <a:pt x="91531" y="500428"/>
                        <a:pt x="65926" y="483158"/>
                        <a:pt x="39481" y="488298"/>
                      </a:cubicBezTo>
                      <a:close/>
                      <a:moveTo>
                        <a:pt x="2354633" y="486109"/>
                      </a:moveTo>
                      <a:cubicBezTo>
                        <a:pt x="2328188" y="480969"/>
                        <a:pt x="2302583" y="498239"/>
                        <a:pt x="2297443" y="524685"/>
                      </a:cubicBezTo>
                      <a:lnTo>
                        <a:pt x="2152267" y="1271550"/>
                      </a:lnTo>
                      <a:lnTo>
                        <a:pt x="1678822" y="1271550"/>
                      </a:lnTo>
                      <a:cubicBezTo>
                        <a:pt x="1657942" y="1271550"/>
                        <a:pt x="1640026" y="1284245"/>
                        <a:pt x="1632374" y="1302339"/>
                      </a:cubicBezTo>
                      <a:lnTo>
                        <a:pt x="1628412" y="1321960"/>
                      </a:lnTo>
                      <a:lnTo>
                        <a:pt x="1632374" y="1341582"/>
                      </a:lnTo>
                      <a:cubicBezTo>
                        <a:pt x="1640026" y="1359675"/>
                        <a:pt x="1657942" y="1372370"/>
                        <a:pt x="1678822" y="1372370"/>
                      </a:cubicBezTo>
                      <a:lnTo>
                        <a:pt x="2191092" y="1372370"/>
                      </a:lnTo>
                      <a:cubicBezTo>
                        <a:pt x="2211973" y="1372370"/>
                        <a:pt x="2229888" y="1359675"/>
                        <a:pt x="2237541" y="1341582"/>
                      </a:cubicBezTo>
                      <a:lnTo>
                        <a:pt x="2239499" y="1331883"/>
                      </a:lnTo>
                      <a:lnTo>
                        <a:pt x="2240303" y="1329935"/>
                      </a:lnTo>
                      <a:cubicBezTo>
                        <a:pt x="2291271" y="1067723"/>
                        <a:pt x="2342240" y="805512"/>
                        <a:pt x="2393209" y="543300"/>
                      </a:cubicBezTo>
                      <a:cubicBezTo>
                        <a:pt x="2398349" y="516854"/>
                        <a:pt x="2381079" y="491249"/>
                        <a:pt x="2354633" y="486109"/>
                      </a:cubicBezTo>
                      <a:close/>
                      <a:moveTo>
                        <a:pt x="625400" y="343057"/>
                      </a:moveTo>
                      <a:cubicBezTo>
                        <a:pt x="560071" y="348445"/>
                        <a:pt x="497911" y="372558"/>
                        <a:pt x="466095" y="422022"/>
                      </a:cubicBezTo>
                      <a:cubicBezTo>
                        <a:pt x="417582" y="526507"/>
                        <a:pt x="292862" y="839791"/>
                        <a:pt x="259714" y="1058585"/>
                      </a:cubicBezTo>
                      <a:cubicBezTo>
                        <a:pt x="243667" y="1161183"/>
                        <a:pt x="285236" y="1245601"/>
                        <a:pt x="422831" y="1250893"/>
                      </a:cubicBezTo>
                      <a:lnTo>
                        <a:pt x="790547" y="1251150"/>
                      </a:lnTo>
                      <a:cubicBezTo>
                        <a:pt x="797546" y="1379526"/>
                        <a:pt x="804801" y="1612379"/>
                        <a:pt x="810776" y="1728976"/>
                      </a:cubicBezTo>
                      <a:cubicBezTo>
                        <a:pt x="810606" y="1830209"/>
                        <a:pt x="950932" y="1833111"/>
                        <a:pt x="955199" y="1747413"/>
                      </a:cubicBezTo>
                      <a:cubicBezTo>
                        <a:pt x="955029" y="1639693"/>
                        <a:pt x="954175" y="1204545"/>
                        <a:pt x="955199" y="1169719"/>
                      </a:cubicBezTo>
                      <a:cubicBezTo>
                        <a:pt x="952468" y="1091362"/>
                        <a:pt x="891353" y="1081290"/>
                        <a:pt x="853796" y="1075486"/>
                      </a:cubicBezTo>
                      <a:lnTo>
                        <a:pt x="588764" y="1039892"/>
                      </a:lnTo>
                      <a:lnTo>
                        <a:pt x="791047" y="668957"/>
                      </a:lnTo>
                      <a:cubicBezTo>
                        <a:pt x="813927" y="721500"/>
                        <a:pt x="855243" y="830123"/>
                        <a:pt x="870440" y="866533"/>
                      </a:cubicBezTo>
                      <a:cubicBezTo>
                        <a:pt x="876887" y="886274"/>
                        <a:pt x="890157" y="897517"/>
                        <a:pt x="923447" y="899565"/>
                      </a:cubicBezTo>
                      <a:lnTo>
                        <a:pt x="1123949" y="900333"/>
                      </a:lnTo>
                      <a:lnTo>
                        <a:pt x="1135518" y="897598"/>
                      </a:lnTo>
                      <a:lnTo>
                        <a:pt x="1139082" y="904144"/>
                      </a:lnTo>
                      <a:lnTo>
                        <a:pt x="1137842" y="897049"/>
                      </a:lnTo>
                      <a:lnTo>
                        <a:pt x="1147040" y="894874"/>
                      </a:lnTo>
                      <a:cubicBezTo>
                        <a:pt x="1184352" y="876335"/>
                        <a:pt x="1169395" y="816257"/>
                        <a:pt x="1119477" y="790286"/>
                      </a:cubicBezTo>
                      <a:lnTo>
                        <a:pt x="1115772" y="788980"/>
                      </a:lnTo>
                      <a:lnTo>
                        <a:pt x="1100036" y="735325"/>
                      </a:lnTo>
                      <a:cubicBezTo>
                        <a:pt x="1082865" y="685670"/>
                        <a:pt x="1064125" y="645463"/>
                        <a:pt x="1051580" y="623191"/>
                      </a:cubicBezTo>
                      <a:cubicBezTo>
                        <a:pt x="1054670" y="676921"/>
                        <a:pt x="1065531" y="730049"/>
                        <a:pt x="1081127" y="778301"/>
                      </a:cubicBezTo>
                      <a:lnTo>
                        <a:pt x="1081999" y="780539"/>
                      </a:lnTo>
                      <a:lnTo>
                        <a:pt x="963249" y="781116"/>
                      </a:lnTo>
                      <a:cubicBezTo>
                        <a:pt x="935935" y="656211"/>
                        <a:pt x="879429" y="422477"/>
                        <a:pt x="803718" y="376442"/>
                      </a:cubicBezTo>
                      <a:cubicBezTo>
                        <a:pt x="759227" y="351005"/>
                        <a:pt x="690729" y="337668"/>
                        <a:pt x="625400" y="343057"/>
                      </a:cubicBezTo>
                      <a:close/>
                      <a:moveTo>
                        <a:pt x="1886420" y="322830"/>
                      </a:moveTo>
                      <a:cubicBezTo>
                        <a:pt x="1829128" y="314883"/>
                        <a:pt x="1768559" y="351222"/>
                        <a:pt x="1740665" y="393977"/>
                      </a:cubicBezTo>
                      <a:cubicBezTo>
                        <a:pt x="1689708" y="490553"/>
                        <a:pt x="1594008" y="674778"/>
                        <a:pt x="1541939" y="776991"/>
                      </a:cubicBezTo>
                      <a:cubicBezTo>
                        <a:pt x="1463371" y="784347"/>
                        <a:pt x="1385833" y="778294"/>
                        <a:pt x="1319642" y="817625"/>
                      </a:cubicBezTo>
                      <a:cubicBezTo>
                        <a:pt x="1279445" y="854922"/>
                        <a:pt x="1280801" y="896876"/>
                        <a:pt x="1354422" y="900333"/>
                      </a:cubicBezTo>
                      <a:lnTo>
                        <a:pt x="1566270" y="900597"/>
                      </a:lnTo>
                      <a:cubicBezTo>
                        <a:pt x="1591308" y="899581"/>
                        <a:pt x="1629333" y="881118"/>
                        <a:pt x="1644031" y="861376"/>
                      </a:cubicBezTo>
                      <a:cubicBezTo>
                        <a:pt x="1665417" y="837343"/>
                        <a:pt x="1733003" y="747620"/>
                        <a:pt x="1755882" y="695077"/>
                      </a:cubicBezTo>
                      <a:lnTo>
                        <a:pt x="1817406" y="1041955"/>
                      </a:lnTo>
                      <a:lnTo>
                        <a:pt x="1541028" y="1075486"/>
                      </a:lnTo>
                      <a:cubicBezTo>
                        <a:pt x="1503471" y="1081290"/>
                        <a:pt x="1442356" y="1091362"/>
                        <a:pt x="1439624" y="1169720"/>
                      </a:cubicBezTo>
                      <a:cubicBezTo>
                        <a:pt x="1440649" y="1204545"/>
                        <a:pt x="1439795" y="1639693"/>
                        <a:pt x="1439624" y="1747413"/>
                      </a:cubicBezTo>
                      <a:cubicBezTo>
                        <a:pt x="1443892" y="1833111"/>
                        <a:pt x="1584218" y="1830209"/>
                        <a:pt x="1584048" y="1728976"/>
                      </a:cubicBezTo>
                      <a:cubicBezTo>
                        <a:pt x="1590023" y="1612379"/>
                        <a:pt x="1597278" y="1379526"/>
                        <a:pt x="1604277" y="1251150"/>
                      </a:cubicBezTo>
                      <a:lnTo>
                        <a:pt x="1971993" y="1250894"/>
                      </a:lnTo>
                      <a:cubicBezTo>
                        <a:pt x="2109588" y="1245601"/>
                        <a:pt x="2151157" y="1161184"/>
                        <a:pt x="2135110" y="1058585"/>
                      </a:cubicBezTo>
                      <a:cubicBezTo>
                        <a:pt x="2101961" y="839791"/>
                        <a:pt x="2015405" y="523413"/>
                        <a:pt x="1978238" y="393142"/>
                      </a:cubicBezTo>
                      <a:cubicBezTo>
                        <a:pt x="1953989" y="348308"/>
                        <a:pt x="1920795" y="327597"/>
                        <a:pt x="1886420" y="322830"/>
                      </a:cubicBezTo>
                      <a:close/>
                      <a:moveTo>
                        <a:pt x="721118" y="21708"/>
                      </a:moveTo>
                      <a:cubicBezTo>
                        <a:pt x="637191" y="21708"/>
                        <a:pt x="569155" y="89397"/>
                        <a:pt x="569155" y="172895"/>
                      </a:cubicBezTo>
                      <a:cubicBezTo>
                        <a:pt x="569155" y="256393"/>
                        <a:pt x="637191" y="324082"/>
                        <a:pt x="721118" y="324082"/>
                      </a:cubicBezTo>
                      <a:cubicBezTo>
                        <a:pt x="805045" y="324082"/>
                        <a:pt x="873081" y="256393"/>
                        <a:pt x="873081" y="172895"/>
                      </a:cubicBezTo>
                      <a:cubicBezTo>
                        <a:pt x="873081" y="89397"/>
                        <a:pt x="805045" y="21708"/>
                        <a:pt x="721118" y="21708"/>
                      </a:cubicBezTo>
                      <a:close/>
                      <a:moveTo>
                        <a:pt x="1790282" y="0"/>
                      </a:moveTo>
                      <a:cubicBezTo>
                        <a:pt x="1706784" y="0"/>
                        <a:pt x="1639095" y="67689"/>
                        <a:pt x="1639095" y="151187"/>
                      </a:cubicBezTo>
                      <a:cubicBezTo>
                        <a:pt x="1639095" y="234685"/>
                        <a:pt x="1706784" y="302374"/>
                        <a:pt x="1790282" y="302374"/>
                      </a:cubicBezTo>
                      <a:cubicBezTo>
                        <a:pt x="1873780" y="302374"/>
                        <a:pt x="1941469" y="234685"/>
                        <a:pt x="1941469" y="151187"/>
                      </a:cubicBezTo>
                      <a:cubicBezTo>
                        <a:pt x="1941469" y="67689"/>
                        <a:pt x="1873780" y="0"/>
                        <a:pt x="1790282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4598192" y="1708546"/>
              <a:ext cx="3266574" cy="4285586"/>
              <a:chOff x="4598192" y="1708546"/>
              <a:chExt cx="3266574" cy="4285586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598192" y="1708546"/>
                <a:ext cx="3178823" cy="4285586"/>
                <a:chOff x="4598192" y="1677231"/>
                <a:chExt cx="3178823" cy="4285586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4598987" y="2254685"/>
                  <a:ext cx="3175910" cy="285972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ound Same Side Corner Rectangle 34"/>
                <p:cNvSpPr/>
                <p:nvPr/>
              </p:nvSpPr>
              <p:spPr>
                <a:xfrm rot="10800000">
                  <a:off x="4598987" y="5090360"/>
                  <a:ext cx="3175910" cy="872457"/>
                </a:xfrm>
                <a:prstGeom prst="round2SameRect">
                  <a:avLst>
                    <a:gd name="adj1" fmla="val 48643"/>
                    <a:gd name="adj2" fmla="val 0"/>
                  </a:avLst>
                </a:prstGeom>
                <a:solidFill>
                  <a:srgbClr val="CA9724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4598192" y="1677231"/>
                  <a:ext cx="3178823" cy="1025797"/>
                </a:xfrm>
                <a:custGeom>
                  <a:avLst/>
                  <a:gdLst>
                    <a:gd name="connsiteX0" fmla="*/ 0 w 2071688"/>
                    <a:gd name="connsiteY0" fmla="*/ 0 h 1025797"/>
                    <a:gd name="connsiteX1" fmla="*/ 535851 w 2071688"/>
                    <a:gd name="connsiteY1" fmla="*/ 0 h 1025797"/>
                    <a:gd name="connsiteX2" fmla="*/ 735774 w 2071688"/>
                    <a:gd name="connsiteY2" fmla="*/ 0 h 1025797"/>
                    <a:gd name="connsiteX3" fmla="*/ 716524 w 2071688"/>
                    <a:gd name="connsiteY3" fmla="*/ 35464 h 1025797"/>
                    <a:gd name="connsiteX4" fmla="*/ 689290 w 2071688"/>
                    <a:gd name="connsiteY4" fmla="*/ 170358 h 1025797"/>
                    <a:gd name="connsiteX5" fmla="*/ 1035844 w 2071688"/>
                    <a:gd name="connsiteY5" fmla="*/ 516912 h 1025797"/>
                    <a:gd name="connsiteX6" fmla="*/ 1382398 w 2071688"/>
                    <a:gd name="connsiteY6" fmla="*/ 170358 h 1025797"/>
                    <a:gd name="connsiteX7" fmla="*/ 1355164 w 2071688"/>
                    <a:gd name="connsiteY7" fmla="*/ 35464 h 1025797"/>
                    <a:gd name="connsiteX8" fmla="*/ 1335915 w 2071688"/>
                    <a:gd name="connsiteY8" fmla="*/ 0 h 1025797"/>
                    <a:gd name="connsiteX9" fmla="*/ 1547959 w 2071688"/>
                    <a:gd name="connsiteY9" fmla="*/ 0 h 1025797"/>
                    <a:gd name="connsiteX10" fmla="*/ 2071688 w 2071688"/>
                    <a:gd name="connsiteY10" fmla="*/ 0 h 1025797"/>
                    <a:gd name="connsiteX11" fmla="*/ 2071688 w 2071688"/>
                    <a:gd name="connsiteY11" fmla="*/ 676275 h 1025797"/>
                    <a:gd name="connsiteX12" fmla="*/ 1310962 w 2071688"/>
                    <a:gd name="connsiteY12" fmla="*/ 676275 h 1025797"/>
                    <a:gd name="connsiteX13" fmla="*/ 1037726 w 2071688"/>
                    <a:gd name="connsiteY13" fmla="*/ 1025797 h 1025797"/>
                    <a:gd name="connsiteX14" fmla="*/ 764491 w 2071688"/>
                    <a:gd name="connsiteY14" fmla="*/ 676275 h 1025797"/>
                    <a:gd name="connsiteX15" fmla="*/ 0 w 2071688"/>
                    <a:gd name="connsiteY15" fmla="*/ 676275 h 1025797"/>
                    <a:gd name="connsiteX16" fmla="*/ 0 w 2071688"/>
                    <a:gd name="connsiteY16" fmla="*/ 0 h 102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71688" h="1025797">
                      <a:moveTo>
                        <a:pt x="0" y="0"/>
                      </a:moveTo>
                      <a:lnTo>
                        <a:pt x="535851" y="0"/>
                      </a:lnTo>
                      <a:lnTo>
                        <a:pt x="735774" y="0"/>
                      </a:lnTo>
                      <a:lnTo>
                        <a:pt x="716524" y="35464"/>
                      </a:lnTo>
                      <a:cubicBezTo>
                        <a:pt x="698988" y="76925"/>
                        <a:pt x="689290" y="122509"/>
                        <a:pt x="689290" y="170358"/>
                      </a:cubicBezTo>
                      <a:cubicBezTo>
                        <a:pt x="689290" y="361754"/>
                        <a:pt x="844448" y="516912"/>
                        <a:pt x="1035844" y="516912"/>
                      </a:cubicBezTo>
                      <a:cubicBezTo>
                        <a:pt x="1227240" y="516912"/>
                        <a:pt x="1382398" y="361754"/>
                        <a:pt x="1382398" y="170358"/>
                      </a:cubicBezTo>
                      <a:cubicBezTo>
                        <a:pt x="1382398" y="122509"/>
                        <a:pt x="1372701" y="76925"/>
                        <a:pt x="1355164" y="35464"/>
                      </a:cubicBezTo>
                      <a:lnTo>
                        <a:pt x="1335915" y="0"/>
                      </a:lnTo>
                      <a:lnTo>
                        <a:pt x="1547959" y="0"/>
                      </a:lnTo>
                      <a:lnTo>
                        <a:pt x="2071688" y="0"/>
                      </a:lnTo>
                      <a:lnTo>
                        <a:pt x="2071688" y="676275"/>
                      </a:lnTo>
                      <a:lnTo>
                        <a:pt x="1310962" y="676275"/>
                      </a:lnTo>
                      <a:lnTo>
                        <a:pt x="1037726" y="1025797"/>
                      </a:lnTo>
                      <a:lnTo>
                        <a:pt x="764491" y="676275"/>
                      </a:lnTo>
                      <a:lnTo>
                        <a:pt x="0" y="676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A972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609050" y="1732069"/>
                <a:ext cx="3255716" cy="4108667"/>
                <a:chOff x="4609050" y="1732069"/>
                <a:chExt cx="3255716" cy="4108667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751033" y="5221708"/>
                  <a:ext cx="2813051" cy="619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Cambria" panose="02040503050406030204" pitchFamily="18" charset="0"/>
                      <a:cs typeface="Arial" panose="020B0604020202020204" pitchFamily="34" charset="0"/>
                    </a:rPr>
                    <a:t>NPAEs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609050" y="2735620"/>
                  <a:ext cx="3255716" cy="1885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th-TH" sz="3200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NPAEs (Non-Publicly Accountable Entities</a:t>
                  </a:r>
                  <a:r>
                    <a:rPr lang="th-TH" altLang="th-TH" sz="3200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)</a:t>
                  </a:r>
                </a:p>
                <a:p>
                  <a:r>
                    <a:rPr lang="en-US" altLang="th-TH" sz="3200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- </a:t>
                  </a:r>
                  <a:r>
                    <a:rPr lang="th-TH" altLang="th-TH" sz="3200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กิจการที่ไม่มีส่วนได้เสียสาธารณะ</a:t>
                  </a:r>
                  <a:endParaRPr lang="en-US" altLang="th-TH" sz="3200" b="1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  <a:p>
                  <a:r>
                    <a:rPr lang="en-US" altLang="th-TH" sz="3200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- </a:t>
                  </a:r>
                  <a:r>
                    <a:rPr lang="th-TH" altLang="th-TH" sz="3200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กิจการที่ไม่ใช่ </a:t>
                  </a:r>
                  <a:r>
                    <a:rPr lang="en-US" altLang="th-TH" sz="3200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PAEs</a:t>
                  </a:r>
                  <a:endParaRPr lang="th-TH" altLang="th-TH" sz="3200" b="1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flipH="1">
                  <a:off x="5972770" y="1732069"/>
                  <a:ext cx="369576" cy="353332"/>
                </a:xfrm>
                <a:custGeom>
                  <a:avLst/>
                  <a:gdLst>
                    <a:gd name="connsiteX0" fmla="*/ 602954 w 1015592"/>
                    <a:gd name="connsiteY0" fmla="*/ 738513 h 1016858"/>
                    <a:gd name="connsiteX1" fmla="*/ 411249 w 1015592"/>
                    <a:gd name="connsiteY1" fmla="*/ 738513 h 1016858"/>
                    <a:gd name="connsiteX2" fmla="*/ 336479 w 1015592"/>
                    <a:gd name="connsiteY2" fmla="*/ 813283 h 1016858"/>
                    <a:gd name="connsiteX3" fmla="*/ 336479 w 1015592"/>
                    <a:gd name="connsiteY3" fmla="*/ 1016858 h 1016858"/>
                    <a:gd name="connsiteX4" fmla="*/ 678446 w 1015592"/>
                    <a:gd name="connsiteY4" fmla="*/ 1016858 h 1016858"/>
                    <a:gd name="connsiteX5" fmla="*/ 677724 w 1015592"/>
                    <a:gd name="connsiteY5" fmla="*/ 813283 h 1016858"/>
                    <a:gd name="connsiteX6" fmla="*/ 602954 w 1015592"/>
                    <a:gd name="connsiteY6" fmla="*/ 738513 h 1016858"/>
                    <a:gd name="connsiteX7" fmla="*/ 497846 w 1015592"/>
                    <a:gd name="connsiteY7" fmla="*/ 524776 h 1016858"/>
                    <a:gd name="connsiteX8" fmla="*/ 462614 w 1015592"/>
                    <a:gd name="connsiteY8" fmla="*/ 531733 h 1016858"/>
                    <a:gd name="connsiteX9" fmla="*/ 412875 w 1015592"/>
                    <a:gd name="connsiteY9" fmla="*/ 710556 h 1016858"/>
                    <a:gd name="connsiteX10" fmla="*/ 599989 w 1015592"/>
                    <a:gd name="connsiteY10" fmla="*/ 711555 h 1016858"/>
                    <a:gd name="connsiteX11" fmla="*/ 538407 w 1015592"/>
                    <a:gd name="connsiteY11" fmla="*/ 529365 h 1016858"/>
                    <a:gd name="connsiteX12" fmla="*/ 497846 w 1015592"/>
                    <a:gd name="connsiteY12" fmla="*/ 524776 h 1016858"/>
                    <a:gd name="connsiteX13" fmla="*/ 134607 w 1015592"/>
                    <a:gd name="connsiteY13" fmla="*/ 269191 h 1016858"/>
                    <a:gd name="connsiteX14" fmla="*/ 157687 w 1015592"/>
                    <a:gd name="connsiteY14" fmla="*/ 271700 h 1016858"/>
                    <a:gd name="connsiteX15" fmla="*/ 161701 w 1015592"/>
                    <a:gd name="connsiteY15" fmla="*/ 376079 h 1016858"/>
                    <a:gd name="connsiteX16" fmla="*/ 146649 w 1015592"/>
                    <a:gd name="connsiteY16" fmla="*/ 409178 h 1016858"/>
                    <a:gd name="connsiteX17" fmla="*/ 129590 w 1015592"/>
                    <a:gd name="connsiteY17" fmla="*/ 371344 h 1016858"/>
                    <a:gd name="connsiteX18" fmla="*/ 134607 w 1015592"/>
                    <a:gd name="connsiteY18" fmla="*/ 269191 h 1016858"/>
                    <a:gd name="connsiteX19" fmla="*/ 878442 w 1015592"/>
                    <a:gd name="connsiteY19" fmla="*/ 267936 h 1016858"/>
                    <a:gd name="connsiteX20" fmla="*/ 884964 w 1015592"/>
                    <a:gd name="connsiteY20" fmla="*/ 371092 h 1016858"/>
                    <a:gd name="connsiteX21" fmla="*/ 867403 w 1015592"/>
                    <a:gd name="connsiteY21" fmla="*/ 409930 h 1016858"/>
                    <a:gd name="connsiteX22" fmla="*/ 851347 w 1015592"/>
                    <a:gd name="connsiteY22" fmla="*/ 374824 h 1016858"/>
                    <a:gd name="connsiteX23" fmla="*/ 855361 w 1015592"/>
                    <a:gd name="connsiteY23" fmla="*/ 270445 h 1016858"/>
                    <a:gd name="connsiteX24" fmla="*/ 864894 w 1015592"/>
                    <a:gd name="connsiteY24" fmla="*/ 278473 h 1016858"/>
                    <a:gd name="connsiteX25" fmla="*/ 885965 w 1015592"/>
                    <a:gd name="connsiteY25" fmla="*/ 225605 h 1016858"/>
                    <a:gd name="connsiteX26" fmla="*/ 867499 w 1015592"/>
                    <a:gd name="connsiteY26" fmla="*/ 266278 h 1016858"/>
                    <a:gd name="connsiteX27" fmla="*/ 848766 w 1015592"/>
                    <a:gd name="connsiteY27" fmla="*/ 235138 h 1016858"/>
                    <a:gd name="connsiteX28" fmla="*/ 885965 w 1015592"/>
                    <a:gd name="connsiteY28" fmla="*/ 225605 h 1016858"/>
                    <a:gd name="connsiteX29" fmla="*/ 123564 w 1015592"/>
                    <a:gd name="connsiteY29" fmla="*/ 224530 h 1016858"/>
                    <a:gd name="connsiteX30" fmla="*/ 127965 w 1015592"/>
                    <a:gd name="connsiteY30" fmla="*/ 225352 h 1016858"/>
                    <a:gd name="connsiteX31" fmla="*/ 165164 w 1015592"/>
                    <a:gd name="connsiteY31" fmla="*/ 234885 h 1016858"/>
                    <a:gd name="connsiteX32" fmla="*/ 146431 w 1015592"/>
                    <a:gd name="connsiteY32" fmla="*/ 266026 h 1016858"/>
                    <a:gd name="connsiteX33" fmla="*/ 123564 w 1015592"/>
                    <a:gd name="connsiteY33" fmla="*/ 224530 h 1016858"/>
                    <a:gd name="connsiteX34" fmla="*/ 392318 w 1015592"/>
                    <a:gd name="connsiteY34" fmla="*/ 210909 h 1016858"/>
                    <a:gd name="connsiteX35" fmla="*/ 397569 w 1015592"/>
                    <a:gd name="connsiteY35" fmla="*/ 295962 h 1016858"/>
                    <a:gd name="connsiteX36" fmla="*/ 377914 w 1015592"/>
                    <a:gd name="connsiteY36" fmla="*/ 326141 h 1016858"/>
                    <a:gd name="connsiteX37" fmla="*/ 360823 w 1015592"/>
                    <a:gd name="connsiteY37" fmla="*/ 294590 h 1016858"/>
                    <a:gd name="connsiteX38" fmla="*/ 367682 w 1015592"/>
                    <a:gd name="connsiteY38" fmla="*/ 211085 h 1016858"/>
                    <a:gd name="connsiteX39" fmla="*/ 392318 w 1015592"/>
                    <a:gd name="connsiteY39" fmla="*/ 210909 h 1016858"/>
                    <a:gd name="connsiteX40" fmla="*/ 645829 w 1015592"/>
                    <a:gd name="connsiteY40" fmla="*/ 209211 h 1016858"/>
                    <a:gd name="connsiteX41" fmla="*/ 651080 w 1015592"/>
                    <a:gd name="connsiteY41" fmla="*/ 294264 h 1016858"/>
                    <a:gd name="connsiteX42" fmla="*/ 631425 w 1015592"/>
                    <a:gd name="connsiteY42" fmla="*/ 324443 h 1016858"/>
                    <a:gd name="connsiteX43" fmla="*/ 614334 w 1015592"/>
                    <a:gd name="connsiteY43" fmla="*/ 292891 h 1016858"/>
                    <a:gd name="connsiteX44" fmla="*/ 621193 w 1015592"/>
                    <a:gd name="connsiteY44" fmla="*/ 209386 h 1016858"/>
                    <a:gd name="connsiteX45" fmla="*/ 645829 w 1015592"/>
                    <a:gd name="connsiteY45" fmla="*/ 209211 h 1016858"/>
                    <a:gd name="connsiteX46" fmla="*/ 949568 w 1015592"/>
                    <a:gd name="connsiteY46" fmla="*/ 196470 h 1016858"/>
                    <a:gd name="connsiteX47" fmla="*/ 818642 w 1015592"/>
                    <a:gd name="connsiteY47" fmla="*/ 221435 h 1016858"/>
                    <a:gd name="connsiteX48" fmla="*/ 772449 w 1015592"/>
                    <a:gd name="connsiteY48" fmla="*/ 282149 h 1016858"/>
                    <a:gd name="connsiteX49" fmla="*/ 771763 w 1015592"/>
                    <a:gd name="connsiteY49" fmla="*/ 505503 h 1016858"/>
                    <a:gd name="connsiteX50" fmla="*/ 805430 w 1015592"/>
                    <a:gd name="connsiteY50" fmla="*/ 510371 h 1016858"/>
                    <a:gd name="connsiteX51" fmla="*/ 804591 w 1015592"/>
                    <a:gd name="connsiteY51" fmla="*/ 853424 h 1016858"/>
                    <a:gd name="connsiteX52" fmla="*/ 870124 w 1015592"/>
                    <a:gd name="connsiteY52" fmla="*/ 859010 h 1016858"/>
                    <a:gd name="connsiteX53" fmla="*/ 870480 w 1015592"/>
                    <a:gd name="connsiteY53" fmla="*/ 529013 h 1016858"/>
                    <a:gd name="connsiteX54" fmla="*/ 892732 w 1015592"/>
                    <a:gd name="connsiteY54" fmla="*/ 535473 h 1016858"/>
                    <a:gd name="connsiteX55" fmla="*/ 892892 w 1015592"/>
                    <a:gd name="connsiteY55" fmla="*/ 856686 h 1016858"/>
                    <a:gd name="connsiteX56" fmla="*/ 962165 w 1015592"/>
                    <a:gd name="connsiteY56" fmla="*/ 864509 h 1016858"/>
                    <a:gd name="connsiteX57" fmla="*/ 961385 w 1015592"/>
                    <a:gd name="connsiteY57" fmla="*/ 516976 h 1016858"/>
                    <a:gd name="connsiteX58" fmla="*/ 1015143 w 1015592"/>
                    <a:gd name="connsiteY58" fmla="*/ 522838 h 1016858"/>
                    <a:gd name="connsiteX59" fmla="*/ 1015089 w 1015592"/>
                    <a:gd name="connsiteY59" fmla="*/ 282149 h 1016858"/>
                    <a:gd name="connsiteX60" fmla="*/ 949568 w 1015592"/>
                    <a:gd name="connsiteY60" fmla="*/ 196470 h 1016858"/>
                    <a:gd name="connsiteX61" fmla="*/ 69770 w 1015592"/>
                    <a:gd name="connsiteY61" fmla="*/ 195060 h 1016858"/>
                    <a:gd name="connsiteX62" fmla="*/ 511 w 1015592"/>
                    <a:gd name="connsiteY62" fmla="*/ 282622 h 1016858"/>
                    <a:gd name="connsiteX63" fmla="*/ 8 w 1015592"/>
                    <a:gd name="connsiteY63" fmla="*/ 519544 h 1016858"/>
                    <a:gd name="connsiteX64" fmla="*/ 49271 w 1015592"/>
                    <a:gd name="connsiteY64" fmla="*/ 515168 h 1016858"/>
                    <a:gd name="connsiteX65" fmla="*/ 49238 w 1015592"/>
                    <a:gd name="connsiteY65" fmla="*/ 835754 h 1016858"/>
                    <a:gd name="connsiteX66" fmla="*/ 114666 w 1015592"/>
                    <a:gd name="connsiteY66" fmla="*/ 834796 h 1016858"/>
                    <a:gd name="connsiteX67" fmla="*/ 113990 w 1015592"/>
                    <a:gd name="connsiteY67" fmla="*/ 535004 h 1016858"/>
                    <a:gd name="connsiteX68" fmla="*/ 136558 w 1015592"/>
                    <a:gd name="connsiteY68" fmla="*/ 530616 h 1016858"/>
                    <a:gd name="connsiteX69" fmla="*/ 137981 w 1015592"/>
                    <a:gd name="connsiteY69" fmla="*/ 835818 h 1016858"/>
                    <a:gd name="connsiteX70" fmla="*/ 201385 w 1015592"/>
                    <a:gd name="connsiteY70" fmla="*/ 839881 h 1016858"/>
                    <a:gd name="connsiteX71" fmla="*/ 200685 w 1015592"/>
                    <a:gd name="connsiteY71" fmla="*/ 506831 h 1016858"/>
                    <a:gd name="connsiteX72" fmla="*/ 239969 w 1015592"/>
                    <a:gd name="connsiteY72" fmla="*/ 502458 h 1016858"/>
                    <a:gd name="connsiteX73" fmla="*/ 239798 w 1015592"/>
                    <a:gd name="connsiteY73" fmla="*/ 282622 h 1016858"/>
                    <a:gd name="connsiteX74" fmla="*/ 194243 w 1015592"/>
                    <a:gd name="connsiteY74" fmla="*/ 221908 h 1016858"/>
                    <a:gd name="connsiteX75" fmla="*/ 69770 w 1015592"/>
                    <a:gd name="connsiteY75" fmla="*/ 195060 h 1016858"/>
                    <a:gd name="connsiteX76" fmla="*/ 354715 w 1015592"/>
                    <a:gd name="connsiteY76" fmla="*/ 178907 h 1016858"/>
                    <a:gd name="connsiteX77" fmla="*/ 363510 w 1015592"/>
                    <a:gd name="connsiteY77" fmla="*/ 182100 h 1016858"/>
                    <a:gd name="connsiteX78" fmla="*/ 393690 w 1015592"/>
                    <a:gd name="connsiteY78" fmla="*/ 180729 h 1016858"/>
                    <a:gd name="connsiteX79" fmla="*/ 399177 w 1015592"/>
                    <a:gd name="connsiteY79" fmla="*/ 193761 h 1016858"/>
                    <a:gd name="connsiteX80" fmla="*/ 355965 w 1015592"/>
                    <a:gd name="connsiteY80" fmla="*/ 189645 h 1016858"/>
                    <a:gd name="connsiteX81" fmla="*/ 354715 w 1015592"/>
                    <a:gd name="connsiteY81" fmla="*/ 178907 h 1016858"/>
                    <a:gd name="connsiteX82" fmla="*/ 608226 w 1015592"/>
                    <a:gd name="connsiteY82" fmla="*/ 177209 h 1016858"/>
                    <a:gd name="connsiteX83" fmla="*/ 617021 w 1015592"/>
                    <a:gd name="connsiteY83" fmla="*/ 180402 h 1016858"/>
                    <a:gd name="connsiteX84" fmla="*/ 647201 w 1015592"/>
                    <a:gd name="connsiteY84" fmla="*/ 179031 h 1016858"/>
                    <a:gd name="connsiteX85" fmla="*/ 652688 w 1015592"/>
                    <a:gd name="connsiteY85" fmla="*/ 192063 h 1016858"/>
                    <a:gd name="connsiteX86" fmla="*/ 609476 w 1015592"/>
                    <a:gd name="connsiteY86" fmla="*/ 187947 h 1016858"/>
                    <a:gd name="connsiteX87" fmla="*/ 608226 w 1015592"/>
                    <a:gd name="connsiteY87" fmla="*/ 177209 h 1016858"/>
                    <a:gd name="connsiteX88" fmla="*/ 447577 w 1015592"/>
                    <a:gd name="connsiteY88" fmla="*/ 163360 h 1016858"/>
                    <a:gd name="connsiteX89" fmla="*/ 312410 w 1015592"/>
                    <a:gd name="connsiteY89" fmla="*/ 163360 h 1016858"/>
                    <a:gd name="connsiteX90" fmla="*/ 268329 w 1015592"/>
                    <a:gd name="connsiteY90" fmla="*/ 207441 h 1016858"/>
                    <a:gd name="connsiteX91" fmla="*/ 268329 w 1015592"/>
                    <a:gd name="connsiteY91" fmla="*/ 403562 h 1016858"/>
                    <a:gd name="connsiteX92" fmla="*/ 313622 w 1015592"/>
                    <a:gd name="connsiteY92" fmla="*/ 403562 h 1016858"/>
                    <a:gd name="connsiteX93" fmla="*/ 313556 w 1015592"/>
                    <a:gd name="connsiteY93" fmla="*/ 683231 h 1016858"/>
                    <a:gd name="connsiteX94" fmla="*/ 351135 w 1015592"/>
                    <a:gd name="connsiteY94" fmla="*/ 705094 h 1016858"/>
                    <a:gd name="connsiteX95" fmla="*/ 357011 w 1015592"/>
                    <a:gd name="connsiteY95" fmla="*/ 702204 h 1016858"/>
                    <a:gd name="connsiteX96" fmla="*/ 350256 w 1015592"/>
                    <a:gd name="connsiteY96" fmla="*/ 684000 h 1016858"/>
                    <a:gd name="connsiteX97" fmla="*/ 361512 w 1015592"/>
                    <a:gd name="connsiteY97" fmla="*/ 565665 h 1016858"/>
                    <a:gd name="connsiteX98" fmla="*/ 367259 w 1015592"/>
                    <a:gd name="connsiteY98" fmla="*/ 557540 h 1016858"/>
                    <a:gd name="connsiteX99" fmla="*/ 366989 w 1015592"/>
                    <a:gd name="connsiteY99" fmla="*/ 403562 h 1016858"/>
                    <a:gd name="connsiteX100" fmla="*/ 388215 w 1015592"/>
                    <a:gd name="connsiteY100" fmla="*/ 403562 h 1016858"/>
                    <a:gd name="connsiteX101" fmla="*/ 387990 w 1015592"/>
                    <a:gd name="connsiteY101" fmla="*/ 531218 h 1016858"/>
                    <a:gd name="connsiteX102" fmla="*/ 402926 w 1015592"/>
                    <a:gd name="connsiteY102" fmla="*/ 516475 h 1016858"/>
                    <a:gd name="connsiteX103" fmla="*/ 424061 w 1015592"/>
                    <a:gd name="connsiteY103" fmla="*/ 500675 h 1016858"/>
                    <a:gd name="connsiteX104" fmla="*/ 440488 w 1015592"/>
                    <a:gd name="connsiteY104" fmla="*/ 491075 h 1016858"/>
                    <a:gd name="connsiteX105" fmla="*/ 440701 w 1015592"/>
                    <a:gd name="connsiteY105" fmla="*/ 404625 h 1016858"/>
                    <a:gd name="connsiteX106" fmla="*/ 491657 w 1015592"/>
                    <a:gd name="connsiteY106" fmla="*/ 403562 h 1016858"/>
                    <a:gd name="connsiteX107" fmla="*/ 491657 w 1015592"/>
                    <a:gd name="connsiteY107" fmla="*/ 207441 h 1016858"/>
                    <a:gd name="connsiteX108" fmla="*/ 447577 w 1015592"/>
                    <a:gd name="connsiteY108" fmla="*/ 163360 h 1016858"/>
                    <a:gd name="connsiteX109" fmla="*/ 701088 w 1015592"/>
                    <a:gd name="connsiteY109" fmla="*/ 161662 h 1016858"/>
                    <a:gd name="connsiteX110" fmla="*/ 565921 w 1015592"/>
                    <a:gd name="connsiteY110" fmla="*/ 161662 h 1016858"/>
                    <a:gd name="connsiteX111" fmla="*/ 521840 w 1015592"/>
                    <a:gd name="connsiteY111" fmla="*/ 205743 h 1016858"/>
                    <a:gd name="connsiteX112" fmla="*/ 521840 w 1015592"/>
                    <a:gd name="connsiteY112" fmla="*/ 401863 h 1016858"/>
                    <a:gd name="connsiteX113" fmla="*/ 567133 w 1015592"/>
                    <a:gd name="connsiteY113" fmla="*/ 403496 h 1016858"/>
                    <a:gd name="connsiteX114" fmla="*/ 567670 w 1015592"/>
                    <a:gd name="connsiteY114" fmla="*/ 497681 h 1016858"/>
                    <a:gd name="connsiteX115" fmla="*/ 572163 w 1015592"/>
                    <a:gd name="connsiteY115" fmla="*/ 499701 h 1016858"/>
                    <a:gd name="connsiteX116" fmla="*/ 613726 w 1015592"/>
                    <a:gd name="connsiteY116" fmla="*/ 529162 h 1016858"/>
                    <a:gd name="connsiteX117" fmla="*/ 620737 w 1015592"/>
                    <a:gd name="connsiteY117" fmla="*/ 536977 h 1016858"/>
                    <a:gd name="connsiteX118" fmla="*/ 620500 w 1015592"/>
                    <a:gd name="connsiteY118" fmla="*/ 401863 h 1016858"/>
                    <a:gd name="connsiteX119" fmla="*/ 641726 w 1015592"/>
                    <a:gd name="connsiteY119" fmla="*/ 401863 h 1016858"/>
                    <a:gd name="connsiteX120" fmla="*/ 641437 w 1015592"/>
                    <a:gd name="connsiteY120" fmla="*/ 566210 h 1016858"/>
                    <a:gd name="connsiteX121" fmla="*/ 648464 w 1015592"/>
                    <a:gd name="connsiteY121" fmla="*/ 581561 h 1016858"/>
                    <a:gd name="connsiteX122" fmla="*/ 650297 w 1015592"/>
                    <a:gd name="connsiteY122" fmla="*/ 688332 h 1016858"/>
                    <a:gd name="connsiteX123" fmla="*/ 647448 w 1015592"/>
                    <a:gd name="connsiteY123" fmla="*/ 696289 h 1016858"/>
                    <a:gd name="connsiteX124" fmla="*/ 649298 w 1015592"/>
                    <a:gd name="connsiteY124" fmla="*/ 698467 h 1016858"/>
                    <a:gd name="connsiteX125" fmla="*/ 693527 w 1015592"/>
                    <a:gd name="connsiteY125" fmla="*/ 681532 h 1016858"/>
                    <a:gd name="connsiteX126" fmla="*/ 694212 w 1015592"/>
                    <a:gd name="connsiteY126" fmla="*/ 402926 h 1016858"/>
                    <a:gd name="connsiteX127" fmla="*/ 745168 w 1015592"/>
                    <a:gd name="connsiteY127" fmla="*/ 401863 h 1016858"/>
                    <a:gd name="connsiteX128" fmla="*/ 745168 w 1015592"/>
                    <a:gd name="connsiteY128" fmla="*/ 205743 h 1016858"/>
                    <a:gd name="connsiteX129" fmla="*/ 701088 w 1015592"/>
                    <a:gd name="connsiteY129" fmla="*/ 161662 h 1016858"/>
                    <a:gd name="connsiteX130" fmla="*/ 134972 w 1015592"/>
                    <a:gd name="connsiteY130" fmla="*/ 1973 h 1016858"/>
                    <a:gd name="connsiteX131" fmla="*/ 40231 w 1015592"/>
                    <a:gd name="connsiteY131" fmla="*/ 96714 h 1016858"/>
                    <a:gd name="connsiteX132" fmla="*/ 134972 w 1015592"/>
                    <a:gd name="connsiteY132" fmla="*/ 191455 h 1016858"/>
                    <a:gd name="connsiteX133" fmla="*/ 229713 w 1015592"/>
                    <a:gd name="connsiteY133" fmla="*/ 96714 h 1016858"/>
                    <a:gd name="connsiteX134" fmla="*/ 134972 w 1015592"/>
                    <a:gd name="connsiteY134" fmla="*/ 1973 h 1016858"/>
                    <a:gd name="connsiteX135" fmla="*/ 380790 w 1015592"/>
                    <a:gd name="connsiteY135" fmla="*/ 1972 h 1016858"/>
                    <a:gd name="connsiteX136" fmla="*/ 306035 w 1015592"/>
                    <a:gd name="connsiteY136" fmla="*/ 76993 h 1016858"/>
                    <a:gd name="connsiteX137" fmla="*/ 380790 w 1015592"/>
                    <a:gd name="connsiteY137" fmla="*/ 152014 h 1016858"/>
                    <a:gd name="connsiteX138" fmla="*/ 455545 w 1015592"/>
                    <a:gd name="connsiteY138" fmla="*/ 76993 h 1016858"/>
                    <a:gd name="connsiteX139" fmla="*/ 380790 w 1015592"/>
                    <a:gd name="connsiteY139" fmla="*/ 1972 h 1016858"/>
                    <a:gd name="connsiteX140" fmla="*/ 631458 w 1015592"/>
                    <a:gd name="connsiteY140" fmla="*/ 1183 h 1016858"/>
                    <a:gd name="connsiteX141" fmla="*/ 556703 w 1015592"/>
                    <a:gd name="connsiteY141" fmla="*/ 76204 h 1016858"/>
                    <a:gd name="connsiteX142" fmla="*/ 631458 w 1015592"/>
                    <a:gd name="connsiteY142" fmla="*/ 151225 h 1016858"/>
                    <a:gd name="connsiteX143" fmla="*/ 706213 w 1015592"/>
                    <a:gd name="connsiteY143" fmla="*/ 76204 h 1016858"/>
                    <a:gd name="connsiteX144" fmla="*/ 631458 w 1015592"/>
                    <a:gd name="connsiteY144" fmla="*/ 1183 h 1016858"/>
                    <a:gd name="connsiteX145" fmla="*/ 877108 w 1015592"/>
                    <a:gd name="connsiteY145" fmla="*/ 0 h 1016858"/>
                    <a:gd name="connsiteX146" fmla="*/ 782367 w 1015592"/>
                    <a:gd name="connsiteY146" fmla="*/ 94741 h 1016858"/>
                    <a:gd name="connsiteX147" fmla="*/ 877108 w 1015592"/>
                    <a:gd name="connsiteY147" fmla="*/ 189482 h 1016858"/>
                    <a:gd name="connsiteX148" fmla="*/ 971849 w 1015592"/>
                    <a:gd name="connsiteY148" fmla="*/ 94741 h 1016858"/>
                    <a:gd name="connsiteX149" fmla="*/ 877108 w 1015592"/>
                    <a:gd name="connsiteY149" fmla="*/ 0 h 101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</a:cxnLst>
                  <a:rect l="l" t="t" r="r" b="b"/>
                  <a:pathLst>
                    <a:path w="1015592" h="1016858">
                      <a:moveTo>
                        <a:pt x="602954" y="738513"/>
                      </a:moveTo>
                      <a:lnTo>
                        <a:pt x="411249" y="738513"/>
                      </a:lnTo>
                      <a:cubicBezTo>
                        <a:pt x="369955" y="738513"/>
                        <a:pt x="336479" y="762600"/>
                        <a:pt x="336479" y="813283"/>
                      </a:cubicBezTo>
                      <a:lnTo>
                        <a:pt x="336479" y="1016858"/>
                      </a:lnTo>
                      <a:lnTo>
                        <a:pt x="678446" y="1016858"/>
                      </a:lnTo>
                      <a:cubicBezTo>
                        <a:pt x="678205" y="947315"/>
                        <a:pt x="677242" y="880660"/>
                        <a:pt x="677724" y="813283"/>
                      </a:cubicBezTo>
                      <a:cubicBezTo>
                        <a:pt x="677724" y="767656"/>
                        <a:pt x="644248" y="738513"/>
                        <a:pt x="602954" y="738513"/>
                      </a:cubicBezTo>
                      <a:close/>
                      <a:moveTo>
                        <a:pt x="497846" y="524776"/>
                      </a:moveTo>
                      <a:cubicBezTo>
                        <a:pt x="485214" y="525516"/>
                        <a:pt x="473470" y="528180"/>
                        <a:pt x="462614" y="531733"/>
                      </a:cubicBezTo>
                      <a:cubicBezTo>
                        <a:pt x="435376" y="545549"/>
                        <a:pt x="351293" y="604368"/>
                        <a:pt x="412875" y="710556"/>
                      </a:cubicBezTo>
                      <a:lnTo>
                        <a:pt x="599989" y="711555"/>
                      </a:lnTo>
                      <a:cubicBezTo>
                        <a:pt x="620911" y="680370"/>
                        <a:pt x="653675" y="573349"/>
                        <a:pt x="538407" y="529365"/>
                      </a:cubicBezTo>
                      <a:cubicBezTo>
                        <a:pt x="523998" y="525220"/>
                        <a:pt x="510478" y="524036"/>
                        <a:pt x="497846" y="524776"/>
                      </a:cubicBezTo>
                      <a:close/>
                      <a:moveTo>
                        <a:pt x="134607" y="269191"/>
                      </a:moveTo>
                      <a:cubicBezTo>
                        <a:pt x="143304" y="274543"/>
                        <a:pt x="148990" y="280899"/>
                        <a:pt x="157687" y="271700"/>
                      </a:cubicBezTo>
                      <a:cubicBezTo>
                        <a:pt x="159527" y="307162"/>
                        <a:pt x="161367" y="336102"/>
                        <a:pt x="161701" y="376079"/>
                      </a:cubicBezTo>
                      <a:cubicBezTo>
                        <a:pt x="153406" y="394821"/>
                        <a:pt x="153172" y="395150"/>
                        <a:pt x="146649" y="409178"/>
                      </a:cubicBezTo>
                      <a:cubicBezTo>
                        <a:pt x="139123" y="394560"/>
                        <a:pt x="135109" y="383955"/>
                        <a:pt x="129590" y="371344"/>
                      </a:cubicBezTo>
                      <a:cubicBezTo>
                        <a:pt x="130426" y="335386"/>
                        <a:pt x="133269" y="290231"/>
                        <a:pt x="134607" y="269191"/>
                      </a:cubicBezTo>
                      <a:close/>
                      <a:moveTo>
                        <a:pt x="878442" y="267936"/>
                      </a:moveTo>
                      <a:cubicBezTo>
                        <a:pt x="879779" y="288976"/>
                        <a:pt x="881117" y="335134"/>
                        <a:pt x="884964" y="371092"/>
                      </a:cubicBezTo>
                      <a:cubicBezTo>
                        <a:pt x="879445" y="383703"/>
                        <a:pt x="874929" y="395312"/>
                        <a:pt x="867403" y="409930"/>
                      </a:cubicBezTo>
                      <a:cubicBezTo>
                        <a:pt x="860880" y="395902"/>
                        <a:pt x="859643" y="393566"/>
                        <a:pt x="851347" y="374824"/>
                      </a:cubicBezTo>
                      <a:cubicBezTo>
                        <a:pt x="851682" y="334846"/>
                        <a:pt x="853522" y="305907"/>
                        <a:pt x="855361" y="270445"/>
                      </a:cubicBezTo>
                      <a:lnTo>
                        <a:pt x="864894" y="278473"/>
                      </a:lnTo>
                      <a:close/>
                      <a:moveTo>
                        <a:pt x="885965" y="225605"/>
                      </a:moveTo>
                      <a:cubicBezTo>
                        <a:pt x="901385" y="220263"/>
                        <a:pt x="877668" y="266100"/>
                        <a:pt x="867499" y="266278"/>
                      </a:cubicBezTo>
                      <a:cubicBezTo>
                        <a:pt x="855736" y="268609"/>
                        <a:pt x="832432" y="226284"/>
                        <a:pt x="848766" y="235138"/>
                      </a:cubicBezTo>
                      <a:cubicBezTo>
                        <a:pt x="865682" y="234970"/>
                        <a:pt x="869552" y="235806"/>
                        <a:pt x="885965" y="225605"/>
                      </a:cubicBezTo>
                      <a:close/>
                      <a:moveTo>
                        <a:pt x="123564" y="224530"/>
                      </a:moveTo>
                      <a:cubicBezTo>
                        <a:pt x="124423" y="224040"/>
                        <a:pt x="125849" y="224245"/>
                        <a:pt x="127965" y="225352"/>
                      </a:cubicBezTo>
                      <a:cubicBezTo>
                        <a:pt x="144378" y="235554"/>
                        <a:pt x="148248" y="234718"/>
                        <a:pt x="165164" y="234885"/>
                      </a:cubicBezTo>
                      <a:cubicBezTo>
                        <a:pt x="181498" y="226032"/>
                        <a:pt x="156689" y="265346"/>
                        <a:pt x="146431" y="266026"/>
                      </a:cubicBezTo>
                      <a:cubicBezTo>
                        <a:pt x="139289" y="265431"/>
                        <a:pt x="117549" y="227957"/>
                        <a:pt x="123564" y="224530"/>
                      </a:cubicBezTo>
                      <a:close/>
                      <a:moveTo>
                        <a:pt x="392318" y="210909"/>
                      </a:moveTo>
                      <a:lnTo>
                        <a:pt x="397569" y="295962"/>
                      </a:lnTo>
                      <a:cubicBezTo>
                        <a:pt x="392389" y="307393"/>
                        <a:pt x="384466" y="316082"/>
                        <a:pt x="377914" y="326141"/>
                      </a:cubicBezTo>
                      <a:lnTo>
                        <a:pt x="360823" y="294590"/>
                      </a:lnTo>
                      <a:cubicBezTo>
                        <a:pt x="364710" y="253037"/>
                        <a:pt x="365853" y="238920"/>
                        <a:pt x="367682" y="211085"/>
                      </a:cubicBezTo>
                      <a:cubicBezTo>
                        <a:pt x="377952" y="222000"/>
                        <a:pt x="385478" y="217140"/>
                        <a:pt x="392318" y="210909"/>
                      </a:cubicBezTo>
                      <a:close/>
                      <a:moveTo>
                        <a:pt x="645829" y="209211"/>
                      </a:moveTo>
                      <a:lnTo>
                        <a:pt x="651080" y="294264"/>
                      </a:lnTo>
                      <a:cubicBezTo>
                        <a:pt x="645900" y="305695"/>
                        <a:pt x="637977" y="314383"/>
                        <a:pt x="631425" y="324443"/>
                      </a:cubicBezTo>
                      <a:lnTo>
                        <a:pt x="614334" y="292891"/>
                      </a:lnTo>
                      <a:cubicBezTo>
                        <a:pt x="618221" y="251338"/>
                        <a:pt x="619364" y="237222"/>
                        <a:pt x="621193" y="209386"/>
                      </a:cubicBezTo>
                      <a:cubicBezTo>
                        <a:pt x="631463" y="220302"/>
                        <a:pt x="638989" y="215442"/>
                        <a:pt x="645829" y="209211"/>
                      </a:cubicBezTo>
                      <a:close/>
                      <a:moveTo>
                        <a:pt x="949568" y="196470"/>
                      </a:moveTo>
                      <a:cubicBezTo>
                        <a:pt x="901900" y="197276"/>
                        <a:pt x="859868" y="210966"/>
                        <a:pt x="818642" y="221435"/>
                      </a:cubicBezTo>
                      <a:cubicBezTo>
                        <a:pt x="778782" y="230613"/>
                        <a:pt x="771644" y="259504"/>
                        <a:pt x="772449" y="282149"/>
                      </a:cubicBezTo>
                      <a:cubicBezTo>
                        <a:pt x="772391" y="354937"/>
                        <a:pt x="771821" y="432715"/>
                        <a:pt x="771763" y="505503"/>
                      </a:cubicBezTo>
                      <a:cubicBezTo>
                        <a:pt x="787615" y="506536"/>
                        <a:pt x="794409" y="509745"/>
                        <a:pt x="805430" y="510371"/>
                      </a:cubicBezTo>
                      <a:cubicBezTo>
                        <a:pt x="805695" y="620364"/>
                        <a:pt x="804326" y="743431"/>
                        <a:pt x="804591" y="853424"/>
                      </a:cubicBezTo>
                      <a:cubicBezTo>
                        <a:pt x="803354" y="891692"/>
                        <a:pt x="869787" y="893946"/>
                        <a:pt x="870124" y="859010"/>
                      </a:cubicBezTo>
                      <a:cubicBezTo>
                        <a:pt x="870929" y="750295"/>
                        <a:pt x="870480" y="636923"/>
                        <a:pt x="870480" y="529013"/>
                      </a:cubicBezTo>
                      <a:lnTo>
                        <a:pt x="892732" y="535473"/>
                      </a:lnTo>
                      <a:cubicBezTo>
                        <a:pt x="892463" y="644627"/>
                        <a:pt x="893160" y="747533"/>
                        <a:pt x="892892" y="856686"/>
                      </a:cubicBezTo>
                      <a:cubicBezTo>
                        <a:pt x="892894" y="888440"/>
                        <a:pt x="963397" y="893017"/>
                        <a:pt x="962165" y="864509"/>
                      </a:cubicBezTo>
                      <a:cubicBezTo>
                        <a:pt x="961905" y="748664"/>
                        <a:pt x="961645" y="632820"/>
                        <a:pt x="961385" y="516976"/>
                      </a:cubicBezTo>
                      <a:lnTo>
                        <a:pt x="1015143" y="522838"/>
                      </a:lnTo>
                      <a:cubicBezTo>
                        <a:pt x="1014724" y="436854"/>
                        <a:pt x="1016382" y="357745"/>
                        <a:pt x="1015089" y="282149"/>
                      </a:cubicBezTo>
                      <a:cubicBezTo>
                        <a:pt x="1014283" y="208927"/>
                        <a:pt x="993939" y="198886"/>
                        <a:pt x="949568" y="196470"/>
                      </a:cubicBezTo>
                      <a:close/>
                      <a:moveTo>
                        <a:pt x="69770" y="195060"/>
                      </a:moveTo>
                      <a:cubicBezTo>
                        <a:pt x="20439" y="192766"/>
                        <a:pt x="2234" y="218819"/>
                        <a:pt x="511" y="282622"/>
                      </a:cubicBezTo>
                      <a:cubicBezTo>
                        <a:pt x="845" y="358219"/>
                        <a:pt x="-94" y="410397"/>
                        <a:pt x="8" y="519544"/>
                      </a:cubicBezTo>
                      <a:lnTo>
                        <a:pt x="49271" y="515168"/>
                      </a:lnTo>
                      <a:cubicBezTo>
                        <a:pt x="49010" y="631458"/>
                        <a:pt x="49498" y="719463"/>
                        <a:pt x="49238" y="835754"/>
                      </a:cubicBezTo>
                      <a:cubicBezTo>
                        <a:pt x="49782" y="879808"/>
                        <a:pt x="114611" y="865918"/>
                        <a:pt x="114666" y="834796"/>
                      </a:cubicBezTo>
                      <a:cubicBezTo>
                        <a:pt x="114397" y="725643"/>
                        <a:pt x="114965" y="642744"/>
                        <a:pt x="113990" y="535004"/>
                      </a:cubicBezTo>
                      <a:cubicBezTo>
                        <a:pt x="123352" y="534905"/>
                        <a:pt x="127197" y="530715"/>
                        <a:pt x="136558" y="530616"/>
                      </a:cubicBezTo>
                      <a:cubicBezTo>
                        <a:pt x="136558" y="638525"/>
                        <a:pt x="135544" y="715674"/>
                        <a:pt x="137981" y="835818"/>
                      </a:cubicBezTo>
                      <a:cubicBezTo>
                        <a:pt x="137768" y="873240"/>
                        <a:pt x="203266" y="872900"/>
                        <a:pt x="201385" y="839881"/>
                      </a:cubicBezTo>
                      <a:cubicBezTo>
                        <a:pt x="201652" y="728791"/>
                        <a:pt x="199712" y="602380"/>
                        <a:pt x="200685" y="506831"/>
                      </a:cubicBezTo>
                      <a:cubicBezTo>
                        <a:pt x="213780" y="505917"/>
                        <a:pt x="226875" y="503371"/>
                        <a:pt x="239969" y="502458"/>
                      </a:cubicBezTo>
                      <a:cubicBezTo>
                        <a:pt x="239912" y="429669"/>
                        <a:pt x="239855" y="355411"/>
                        <a:pt x="239798" y="282622"/>
                      </a:cubicBezTo>
                      <a:cubicBezTo>
                        <a:pt x="240592" y="259977"/>
                        <a:pt x="231647" y="224324"/>
                        <a:pt x="194243" y="221908"/>
                      </a:cubicBezTo>
                      <a:cubicBezTo>
                        <a:pt x="153586" y="211439"/>
                        <a:pt x="118638" y="196807"/>
                        <a:pt x="69770" y="195060"/>
                      </a:cubicBezTo>
                      <a:close/>
                      <a:moveTo>
                        <a:pt x="354715" y="178907"/>
                      </a:moveTo>
                      <a:cubicBezTo>
                        <a:pt x="356675" y="177943"/>
                        <a:pt x="360310" y="179300"/>
                        <a:pt x="363510" y="182100"/>
                      </a:cubicBezTo>
                      <a:cubicBezTo>
                        <a:pt x="374714" y="185530"/>
                        <a:pt x="382487" y="187588"/>
                        <a:pt x="393690" y="180729"/>
                      </a:cubicBezTo>
                      <a:cubicBezTo>
                        <a:pt x="403750" y="178213"/>
                        <a:pt x="409694" y="179128"/>
                        <a:pt x="399177" y="193761"/>
                      </a:cubicBezTo>
                      <a:cubicBezTo>
                        <a:pt x="381916" y="216282"/>
                        <a:pt x="378371" y="214910"/>
                        <a:pt x="355965" y="189645"/>
                      </a:cubicBezTo>
                      <a:cubicBezTo>
                        <a:pt x="352469" y="183158"/>
                        <a:pt x="352755" y="179872"/>
                        <a:pt x="354715" y="178907"/>
                      </a:cubicBezTo>
                      <a:close/>
                      <a:moveTo>
                        <a:pt x="608226" y="177209"/>
                      </a:moveTo>
                      <a:cubicBezTo>
                        <a:pt x="610186" y="176245"/>
                        <a:pt x="613821" y="177602"/>
                        <a:pt x="617021" y="180402"/>
                      </a:cubicBezTo>
                      <a:cubicBezTo>
                        <a:pt x="628225" y="183832"/>
                        <a:pt x="635998" y="185890"/>
                        <a:pt x="647201" y="179031"/>
                      </a:cubicBezTo>
                      <a:cubicBezTo>
                        <a:pt x="657261" y="176515"/>
                        <a:pt x="663205" y="177430"/>
                        <a:pt x="652688" y="192063"/>
                      </a:cubicBezTo>
                      <a:cubicBezTo>
                        <a:pt x="635427" y="214584"/>
                        <a:pt x="631882" y="213212"/>
                        <a:pt x="609476" y="187947"/>
                      </a:cubicBezTo>
                      <a:cubicBezTo>
                        <a:pt x="605980" y="181460"/>
                        <a:pt x="606266" y="178174"/>
                        <a:pt x="608226" y="177209"/>
                      </a:cubicBezTo>
                      <a:close/>
                      <a:moveTo>
                        <a:pt x="447577" y="163360"/>
                      </a:moveTo>
                      <a:lnTo>
                        <a:pt x="312410" y="163360"/>
                      </a:lnTo>
                      <a:cubicBezTo>
                        <a:pt x="288065" y="163360"/>
                        <a:pt x="268329" y="183095"/>
                        <a:pt x="268329" y="207441"/>
                      </a:cubicBezTo>
                      <a:lnTo>
                        <a:pt x="268329" y="403562"/>
                      </a:lnTo>
                      <a:lnTo>
                        <a:pt x="313622" y="403562"/>
                      </a:lnTo>
                      <a:cubicBezTo>
                        <a:pt x="313458" y="496785"/>
                        <a:pt x="313720" y="590008"/>
                        <a:pt x="313556" y="683231"/>
                      </a:cubicBezTo>
                      <a:cubicBezTo>
                        <a:pt x="314450" y="700789"/>
                        <a:pt x="336128" y="709248"/>
                        <a:pt x="351135" y="705094"/>
                      </a:cubicBezTo>
                      <a:lnTo>
                        <a:pt x="357011" y="702204"/>
                      </a:lnTo>
                      <a:lnTo>
                        <a:pt x="350256" y="684000"/>
                      </a:lnTo>
                      <a:cubicBezTo>
                        <a:pt x="335713" y="635550"/>
                        <a:pt x="344338" y="596163"/>
                        <a:pt x="361512" y="565665"/>
                      </a:cubicBezTo>
                      <a:lnTo>
                        <a:pt x="367259" y="557540"/>
                      </a:lnTo>
                      <a:cubicBezTo>
                        <a:pt x="367169" y="506214"/>
                        <a:pt x="367079" y="454888"/>
                        <a:pt x="366989" y="403562"/>
                      </a:cubicBezTo>
                      <a:lnTo>
                        <a:pt x="388215" y="403562"/>
                      </a:lnTo>
                      <a:lnTo>
                        <a:pt x="387990" y="531218"/>
                      </a:lnTo>
                      <a:lnTo>
                        <a:pt x="402926" y="516475"/>
                      </a:lnTo>
                      <a:cubicBezTo>
                        <a:pt x="410284" y="510235"/>
                        <a:pt x="417510" y="504971"/>
                        <a:pt x="424061" y="500675"/>
                      </a:cubicBezTo>
                      <a:lnTo>
                        <a:pt x="440488" y="491075"/>
                      </a:lnTo>
                      <a:lnTo>
                        <a:pt x="440701" y="404625"/>
                      </a:lnTo>
                      <a:lnTo>
                        <a:pt x="491657" y="403562"/>
                      </a:lnTo>
                      <a:lnTo>
                        <a:pt x="491657" y="207441"/>
                      </a:lnTo>
                      <a:cubicBezTo>
                        <a:pt x="491657" y="183095"/>
                        <a:pt x="471922" y="163360"/>
                        <a:pt x="447577" y="163360"/>
                      </a:cubicBezTo>
                      <a:close/>
                      <a:moveTo>
                        <a:pt x="701088" y="161662"/>
                      </a:moveTo>
                      <a:lnTo>
                        <a:pt x="565921" y="161662"/>
                      </a:lnTo>
                      <a:cubicBezTo>
                        <a:pt x="541576" y="161662"/>
                        <a:pt x="521840" y="181397"/>
                        <a:pt x="521840" y="205743"/>
                      </a:cubicBezTo>
                      <a:lnTo>
                        <a:pt x="521840" y="401863"/>
                      </a:lnTo>
                      <a:lnTo>
                        <a:pt x="567133" y="403496"/>
                      </a:lnTo>
                      <a:cubicBezTo>
                        <a:pt x="567312" y="434891"/>
                        <a:pt x="567491" y="466286"/>
                        <a:pt x="567670" y="497681"/>
                      </a:cubicBezTo>
                      <a:lnTo>
                        <a:pt x="572163" y="499701"/>
                      </a:lnTo>
                      <a:cubicBezTo>
                        <a:pt x="588828" y="508483"/>
                        <a:pt x="602539" y="518427"/>
                        <a:pt x="613726" y="529162"/>
                      </a:cubicBezTo>
                      <a:lnTo>
                        <a:pt x="620737" y="536977"/>
                      </a:lnTo>
                      <a:cubicBezTo>
                        <a:pt x="620658" y="491939"/>
                        <a:pt x="620579" y="446901"/>
                        <a:pt x="620500" y="401863"/>
                      </a:cubicBezTo>
                      <a:lnTo>
                        <a:pt x="641726" y="401863"/>
                      </a:lnTo>
                      <a:cubicBezTo>
                        <a:pt x="641630" y="456646"/>
                        <a:pt x="641533" y="511428"/>
                        <a:pt x="641437" y="566210"/>
                      </a:cubicBezTo>
                      <a:lnTo>
                        <a:pt x="648464" y="581561"/>
                      </a:lnTo>
                      <a:cubicBezTo>
                        <a:pt x="662183" y="618383"/>
                        <a:pt x="658947" y="657315"/>
                        <a:pt x="650297" y="688332"/>
                      </a:cubicBezTo>
                      <a:lnTo>
                        <a:pt x="647448" y="696289"/>
                      </a:lnTo>
                      <a:lnTo>
                        <a:pt x="649298" y="698467"/>
                      </a:lnTo>
                      <a:cubicBezTo>
                        <a:pt x="663986" y="709345"/>
                        <a:pt x="693592" y="702468"/>
                        <a:pt x="693527" y="681532"/>
                      </a:cubicBezTo>
                      <a:cubicBezTo>
                        <a:pt x="693755" y="588664"/>
                        <a:pt x="693984" y="495795"/>
                        <a:pt x="694212" y="402926"/>
                      </a:cubicBezTo>
                      <a:lnTo>
                        <a:pt x="745168" y="401863"/>
                      </a:lnTo>
                      <a:lnTo>
                        <a:pt x="745168" y="205743"/>
                      </a:lnTo>
                      <a:cubicBezTo>
                        <a:pt x="745168" y="181397"/>
                        <a:pt x="725433" y="161662"/>
                        <a:pt x="701088" y="161662"/>
                      </a:cubicBezTo>
                      <a:close/>
                      <a:moveTo>
                        <a:pt x="134972" y="1973"/>
                      </a:moveTo>
                      <a:cubicBezTo>
                        <a:pt x="82648" y="1973"/>
                        <a:pt x="40231" y="44390"/>
                        <a:pt x="40231" y="96714"/>
                      </a:cubicBezTo>
                      <a:cubicBezTo>
                        <a:pt x="40231" y="149038"/>
                        <a:pt x="82648" y="191455"/>
                        <a:pt x="134972" y="191455"/>
                      </a:cubicBezTo>
                      <a:cubicBezTo>
                        <a:pt x="187296" y="191455"/>
                        <a:pt x="229713" y="149038"/>
                        <a:pt x="229713" y="96714"/>
                      </a:cubicBezTo>
                      <a:cubicBezTo>
                        <a:pt x="229713" y="44390"/>
                        <a:pt x="187296" y="1973"/>
                        <a:pt x="134972" y="1973"/>
                      </a:cubicBezTo>
                      <a:close/>
                      <a:moveTo>
                        <a:pt x="380790" y="1972"/>
                      </a:moveTo>
                      <a:cubicBezTo>
                        <a:pt x="339504" y="1972"/>
                        <a:pt x="306035" y="35560"/>
                        <a:pt x="306035" y="76993"/>
                      </a:cubicBezTo>
                      <a:cubicBezTo>
                        <a:pt x="306035" y="118426"/>
                        <a:pt x="339504" y="152014"/>
                        <a:pt x="380790" y="152014"/>
                      </a:cubicBezTo>
                      <a:cubicBezTo>
                        <a:pt x="422076" y="152014"/>
                        <a:pt x="455545" y="118426"/>
                        <a:pt x="455545" y="76993"/>
                      </a:cubicBezTo>
                      <a:cubicBezTo>
                        <a:pt x="455545" y="35560"/>
                        <a:pt x="422076" y="1972"/>
                        <a:pt x="380790" y="1972"/>
                      </a:cubicBezTo>
                      <a:close/>
                      <a:moveTo>
                        <a:pt x="631458" y="1183"/>
                      </a:moveTo>
                      <a:cubicBezTo>
                        <a:pt x="590172" y="1183"/>
                        <a:pt x="556703" y="34771"/>
                        <a:pt x="556703" y="76204"/>
                      </a:cubicBezTo>
                      <a:cubicBezTo>
                        <a:pt x="556703" y="117637"/>
                        <a:pt x="590172" y="151225"/>
                        <a:pt x="631458" y="151225"/>
                      </a:cubicBezTo>
                      <a:cubicBezTo>
                        <a:pt x="672744" y="151225"/>
                        <a:pt x="706213" y="117637"/>
                        <a:pt x="706213" y="76204"/>
                      </a:cubicBezTo>
                      <a:cubicBezTo>
                        <a:pt x="706213" y="34771"/>
                        <a:pt x="672744" y="1183"/>
                        <a:pt x="631458" y="1183"/>
                      </a:cubicBezTo>
                      <a:close/>
                      <a:moveTo>
                        <a:pt x="877108" y="0"/>
                      </a:moveTo>
                      <a:cubicBezTo>
                        <a:pt x="824784" y="0"/>
                        <a:pt x="782367" y="42417"/>
                        <a:pt x="782367" y="94741"/>
                      </a:cubicBezTo>
                      <a:cubicBezTo>
                        <a:pt x="782367" y="147065"/>
                        <a:pt x="824784" y="189482"/>
                        <a:pt x="877108" y="189482"/>
                      </a:cubicBezTo>
                      <a:cubicBezTo>
                        <a:pt x="929432" y="189482"/>
                        <a:pt x="971849" y="147065"/>
                        <a:pt x="971849" y="94741"/>
                      </a:cubicBezTo>
                      <a:cubicBezTo>
                        <a:pt x="971849" y="42417"/>
                        <a:pt x="929432" y="0"/>
                        <a:pt x="87710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0" y="6507672"/>
            <a:ext cx="12201015" cy="362853"/>
            <a:chOff x="-3052691" y="6507672"/>
            <a:chExt cx="12201015" cy="362853"/>
          </a:xfrm>
          <a:solidFill>
            <a:srgbClr val="D9D9D9"/>
          </a:solidFill>
        </p:grpSpPr>
        <p:grpSp>
          <p:nvGrpSpPr>
            <p:cNvPr id="45" name="Group 44"/>
            <p:cNvGrpSpPr/>
            <p:nvPr/>
          </p:nvGrpSpPr>
          <p:grpSpPr>
            <a:xfrm>
              <a:off x="8402709" y="6507672"/>
              <a:ext cx="745615" cy="362853"/>
              <a:chOff x="8040759" y="5909502"/>
              <a:chExt cx="745615" cy="362853"/>
            </a:xfrm>
            <a:grpFill/>
          </p:grpSpPr>
          <p:sp>
            <p:nvSpPr>
              <p:cNvPr id="47" name="Rectangle 46"/>
              <p:cNvSpPr/>
              <p:nvPr/>
            </p:nvSpPr>
            <p:spPr>
              <a:xfrm>
                <a:off x="8431284" y="5909502"/>
                <a:ext cx="355090" cy="36285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040759" y="5909502"/>
                <a:ext cx="360805" cy="36285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-3052691" y="6513342"/>
              <a:ext cx="11408898" cy="35718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-13308" y="187147"/>
            <a:ext cx="332622" cy="49883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28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518" y="1354589"/>
            <a:ext cx="4840106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265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301" y="2790470"/>
            <a:ext cx="11343398" cy="1953157"/>
          </a:xfrm>
          <a:prstGeom prst="rect">
            <a:avLst/>
          </a:prstGeom>
          <a:noFill/>
        </p:spPr>
        <p:txBody>
          <a:bodyPr wrap="square" lIns="105470" tIns="52734" rIns="105470" bIns="52734">
            <a:spAutoFit/>
          </a:bodyPr>
          <a:lstStyle/>
          <a:p>
            <a:pPr algn="ctr">
              <a:defRPr/>
            </a:pPr>
            <a:r>
              <a:rPr lang="th-TH" sz="6000" b="1" dirty="0">
                <a:solidFill>
                  <a:schemeClr val="accent5"/>
                </a:solidFill>
              </a:rPr>
              <a:t>การสื่อสารข้อบกพร่องของการควบคุมภายใน</a:t>
            </a:r>
          </a:p>
          <a:p>
            <a:pPr algn="ctr">
              <a:defRPr/>
            </a:pPr>
            <a:r>
              <a:rPr lang="th-TH" sz="6000" b="1" dirty="0">
                <a:solidFill>
                  <a:schemeClr val="accent5"/>
                </a:solidFill>
              </a:rPr>
              <a:t>ไปยังผู้มีหน้าที่ในการกำกับดูแลและผู้บริหารของกิจการ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50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CAA4B-840B-44E2-ACE6-BF0EE7033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02" y="536081"/>
            <a:ext cx="2134898" cy="172098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444314"/>
            <a:ext cx="11509188" cy="68281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h-TH" sz="4400" dirty="0">
                <a:solidFill>
                  <a:schemeClr val="accent5"/>
                </a:solidFill>
              </a:rPr>
              <a:t>การสื่อสารข้อบกพร่องของการควบคุมภายใน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0207" y="1672401"/>
            <a:ext cx="10298436" cy="2986389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marL="978005" indent="-571500" algn="thaiDist">
              <a:lnSpc>
                <a:spcPts val="4613"/>
              </a:lnSpc>
              <a:buFont typeface="Wingdings" panose="05000000000000000000" pitchFamily="2" charset="2"/>
              <a:buChar char="Ø"/>
              <a:defRPr/>
            </a:pPr>
            <a:r>
              <a:rPr lang="th-TH" sz="3600" dirty="0">
                <a:solidFill>
                  <a:schemeClr val="accent6">
                    <a:lumMod val="75000"/>
                  </a:schemeClr>
                </a:solidFill>
              </a:rPr>
              <a:t>กำหนดความรับผิดชอบของผู้สอบฯ ในการสื่อสารข้อบกพร่องของการควบคุมภายใน</a:t>
            </a:r>
          </a:p>
          <a:p>
            <a:pPr marL="978005" indent="-571500" algn="thaiDist">
              <a:lnSpc>
                <a:spcPts val="4613"/>
              </a:lnSpc>
              <a:buFont typeface="Wingdings" panose="05000000000000000000" pitchFamily="2" charset="2"/>
              <a:buChar char="Ø"/>
              <a:defRPr/>
            </a:pPr>
            <a:r>
              <a:rPr lang="th-TH" sz="3600" dirty="0">
                <a:solidFill>
                  <a:schemeClr val="accent6">
                    <a:lumMod val="75000"/>
                  </a:schemeClr>
                </a:solidFill>
              </a:rPr>
              <a:t>ผู้สอบบัญชีตรวจพบจากการตรวจสอบงบการเงิน</a:t>
            </a:r>
          </a:p>
          <a:p>
            <a:pPr marL="978005" indent="-571500" algn="thaiDist">
              <a:lnSpc>
                <a:spcPts val="4613"/>
              </a:lnSpc>
              <a:buFont typeface="Wingdings" panose="05000000000000000000" pitchFamily="2" charset="2"/>
              <a:buChar char="Ø"/>
              <a:defRPr/>
            </a:pPr>
            <a:r>
              <a:rPr lang="th-TH" sz="3600" dirty="0">
                <a:solidFill>
                  <a:schemeClr val="accent6">
                    <a:lumMod val="75000"/>
                  </a:schemeClr>
                </a:solidFill>
              </a:rPr>
              <a:t>สื่อสารไปยังผู้มีหน้าที่ในการกำกับดูแลและผู้บริหารของกิจการ</a:t>
            </a:r>
          </a:p>
          <a:p>
            <a:pPr marL="406505" algn="thaiDist">
              <a:lnSpc>
                <a:spcPts val="4613"/>
              </a:lnSpc>
              <a:defRPr/>
            </a:pPr>
            <a:endParaRPr lang="th-TH" sz="266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5478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5479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5480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288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444314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ข้อบกพร่องของการควบคุมภายใน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3529" y="1255713"/>
            <a:ext cx="10298436" cy="5935914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lnSpc>
                <a:spcPts val="4613"/>
              </a:lnSpc>
              <a:buFont typeface="Arial" pitchFamily="34" charset="0"/>
              <a:buChar char="•"/>
              <a:defRPr/>
            </a:pPr>
            <a:r>
              <a:rPr lang="th-TH" sz="2667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ข้อบกพร่องเกิดขึ้นเมื่อ</a:t>
            </a:r>
          </a:p>
          <a:p>
            <a:pPr marL="829491" indent="-422986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667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การควบคุมถูกออกแบบ นำไปปฏิบัติ </a:t>
            </a:r>
            <a:r>
              <a:rPr lang="th-TH" sz="2667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ไม่สามารถ</a:t>
            </a:r>
            <a:r>
              <a:rPr lang="th-TH" sz="2667" dirty="0">
                <a:latin typeface="Angsana New" panose="02020603050405020304" pitchFamily="18" charset="-34"/>
                <a:cs typeface="Angsana New" panose="02020603050405020304" pitchFamily="18" charset="-34"/>
              </a:rPr>
              <a:t>ป้องกัน หรือค้นพบและแก้ไขการแสดงข้อมูลที่ขัดต่อข้อเท็จจริงอันเป็นสาระสำคัญ ในงบการเงินได้อย่างทันต่อเวลาหรือ</a:t>
            </a:r>
          </a:p>
          <a:p>
            <a:pPr marL="829491" indent="-422986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667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ไม่มี</a:t>
            </a:r>
            <a:r>
              <a:rPr lang="th-TH" sz="2667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การควบคุมที่จำเป็นต่อการป้องกัน หรือค้นพบและแก้ไขการแสดงข้อมูลที่ขัดต่อข้อเท็จจริงอันเป็นสาระสำคัญในงบการเงินให้ได้ทันต่อเวลา</a:t>
            </a:r>
          </a:p>
          <a:p>
            <a:pPr algn="thaiDist">
              <a:lnSpc>
                <a:spcPts val="4613"/>
              </a:lnSpc>
              <a:buFont typeface="Arial" pitchFamily="34" charset="0"/>
              <a:buChar char="•"/>
              <a:defRPr/>
            </a:pPr>
            <a:r>
              <a:rPr lang="th-TH" sz="2667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ข้อบกพร่องที่มีสาระสำคัญ 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Significant Deficiency</a:t>
            </a:r>
            <a:endParaRPr lang="th-TH" sz="2667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29491" indent="-422986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r>
              <a:rPr lang="th-TH" sz="2667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บกพร่องของระบบการควบคุมภายในข้อใดข้อหนึ่งหรือหลายข้อรวมกันที่ผู้สอบบัญชีได้ใช้วิจารณญาณเยี่ยงผู้ประกอบวิชาชีพเห็นว่ามีความสำคัญมากพอที่จะแจ้งให้กับผู้มีหน้าที่กำกับดูแลรับทราบ</a:t>
            </a:r>
          </a:p>
          <a:p>
            <a:pPr marL="829491" indent="-422986" algn="thaiDist">
              <a:lnSpc>
                <a:spcPts val="4613"/>
              </a:lnSpc>
              <a:buFont typeface="Wingdings" pitchFamily="2" charset="2"/>
              <a:buChar char="Ø"/>
              <a:defRPr/>
            </a:pPr>
            <a:endParaRPr lang="th-TH" sz="266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5478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5479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5480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52</a:t>
            </a:fld>
            <a:endParaRPr lang="th-TH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49" y="420502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การสื่อสารข้อบกพร่องที่มีนัยสำคัญ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89422" y="1455406"/>
            <a:ext cx="10298436" cy="4701217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lnSpc>
                <a:spcPts val="4037"/>
              </a:lnSpc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ผู้สอบบัญชีต้องสื่อสาร</a:t>
            </a:r>
            <a:r>
              <a:rPr lang="th-TH" sz="2762" u="sng" dirty="0">
                <a:solidFill>
                  <a:schemeClr val="accent6">
                    <a:lumMod val="75000"/>
                  </a:schemeClr>
                </a:solidFill>
              </a:rPr>
              <a:t>เป็นลายลักษณ์อักษร</a:t>
            </a: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 กับผู้มีหน้าที่ในการกำกับดูแลถึงข้อบกพร่องที่เป็นนัยสำคัญให้</a:t>
            </a:r>
            <a:r>
              <a:rPr lang="th-TH" sz="2762" u="sng" dirty="0">
                <a:solidFill>
                  <a:schemeClr val="accent6">
                    <a:lumMod val="75000"/>
                  </a:schemeClr>
                </a:solidFill>
              </a:rPr>
              <a:t>ทันต่อเวลา ดังนี้</a:t>
            </a:r>
          </a:p>
          <a:p>
            <a:pPr algn="thaiDist">
              <a:lnSpc>
                <a:spcPts val="4037"/>
              </a:lnSpc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	1. คำอธิบายของข้อบกพร่องและผลกระทบที่อาจเกิดขึ้น</a:t>
            </a:r>
          </a:p>
          <a:p>
            <a:pPr algn="thaiDist">
              <a:lnSpc>
                <a:spcPts val="4037"/>
              </a:lnSpc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	2. ข้อมูลที่เพียงพอที่จะทำให้ผู้บริหารของกิจการเข้าใจเนื้อหาของการสื่อสาร</a:t>
            </a:r>
          </a:p>
          <a:p>
            <a:pPr algn="thaiDist">
              <a:lnSpc>
                <a:spcPts val="4037"/>
              </a:lnSpc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	3. ผู้สอบต้องอธิบายว่า</a:t>
            </a:r>
          </a:p>
          <a:p>
            <a:pPr marL="1258888" indent="355600" algn="thaiDist">
              <a:lnSpc>
                <a:spcPts val="4037"/>
              </a:lnSpc>
              <a:buFont typeface="Wingdings" panose="05000000000000000000" pitchFamily="2" charset="2"/>
              <a:buChar char="q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วัตถุประสงค์ของการตรวจสอบคือ เพื่อให้ผู้สอบแสดงความเห็นต่องบการเงิน</a:t>
            </a:r>
          </a:p>
          <a:p>
            <a:pPr marL="1258888" indent="355600" algn="thaiDist">
              <a:lnSpc>
                <a:spcPts val="4037"/>
              </a:lnSpc>
              <a:buFont typeface="Wingdings" panose="05000000000000000000" pitchFamily="2" charset="2"/>
              <a:buChar char="q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ผู้สอบได้พิจารณาถึงการควบคุมภายในที่เกี่ยวข้องกับการจัดทำงบการเงินเพื่อที่จะกำหนดวิธีการตรวจสอบที่เหมาะสม</a:t>
            </a:r>
          </a:p>
          <a:p>
            <a:pPr marL="1258888" indent="355600" algn="thaiDist">
              <a:lnSpc>
                <a:spcPts val="4037"/>
              </a:lnSpc>
              <a:buFont typeface="Wingdings" panose="05000000000000000000" pitchFamily="2" charset="2"/>
              <a:buChar char="q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ประเด็นในการรายงานถูกจำกัดเฉพาะข้อบกพร่องที่ผู้สอบบัญชีพบในระหว่างตรวจสอบ</a:t>
            </a:r>
          </a:p>
        </p:txBody>
      </p:sp>
      <p:sp>
        <p:nvSpPr>
          <p:cNvPr id="107526" name="AutoShape 2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376885" y="-8969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7527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53</a:t>
            </a:fld>
            <a:endParaRPr lang="th-TH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54D9D-CB3E-4A8A-8126-48D753B6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3C7-8582-4D2A-ABE0-2711A09EC292}" type="slidenum">
              <a:rPr lang="en-IN" smtClean="0"/>
              <a:t>54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D02F6-3810-4AD5-ABE6-0F1E68806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19" y="2209800"/>
            <a:ext cx="2438400" cy="24384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AD311E6-EA6A-46FB-AC26-66FEC95EDD31}"/>
              </a:ext>
            </a:extLst>
          </p:cNvPr>
          <p:cNvSpPr/>
          <p:nvPr/>
        </p:nvSpPr>
        <p:spPr>
          <a:xfrm rot="186947">
            <a:off x="203887" y="523741"/>
            <a:ext cx="2278573" cy="1717160"/>
          </a:xfrm>
          <a:prstGeom prst="wedgeEllipseCallout">
            <a:avLst>
              <a:gd name="adj1" fmla="val -21028"/>
              <a:gd name="adj2" fmla="val 87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cs typeface="+mj-cs"/>
              </a:rPr>
              <a:t>การประเมินความเสี่ยงคืออะไร</a:t>
            </a:r>
            <a:r>
              <a:rPr lang="en-US" sz="2000" b="1" dirty="0">
                <a:cs typeface="+mj-cs"/>
              </a:rPr>
              <a:t>?</a:t>
            </a:r>
            <a:endParaRPr lang="th-TH" sz="2000" b="1" dirty="0"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C32E0-2E09-44D4-981D-80AF8832B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" y="3340172"/>
            <a:ext cx="1743511" cy="2541863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1A42905-A244-473B-84BB-A1B549FBBEB7}"/>
              </a:ext>
            </a:extLst>
          </p:cNvPr>
          <p:cNvSpPr/>
          <p:nvPr/>
        </p:nvSpPr>
        <p:spPr>
          <a:xfrm rot="844052">
            <a:off x="2000704" y="2755425"/>
            <a:ext cx="2005842" cy="1674104"/>
          </a:xfrm>
          <a:prstGeom prst="wedgeEllipseCallout">
            <a:avLst>
              <a:gd name="adj1" fmla="val -54768"/>
              <a:gd name="adj2" fmla="val 841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cs typeface="+mj-cs"/>
              </a:rPr>
              <a:t>ออกแบบวิธีตรวจสอบอย่างไร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?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D512081-8C88-4079-9A24-DC90803E47B5}"/>
              </a:ext>
            </a:extLst>
          </p:cNvPr>
          <p:cNvSpPr/>
          <p:nvPr/>
        </p:nvSpPr>
        <p:spPr>
          <a:xfrm rot="967063">
            <a:off x="2501560" y="851425"/>
            <a:ext cx="2062683" cy="1872310"/>
          </a:xfrm>
          <a:prstGeom prst="wedgeEllipseCallout">
            <a:avLst>
              <a:gd name="adj1" fmla="val -59996"/>
              <a:gd name="adj2" fmla="val 7296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cs typeface="+mj-cs"/>
              </a:rPr>
              <a:t>ทำไมต้องทำแผนการสอบบัญชี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?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3C00E19-2AFF-4375-88EF-7C21E475DD3E}"/>
              </a:ext>
            </a:extLst>
          </p:cNvPr>
          <p:cNvSpPr/>
          <p:nvPr/>
        </p:nvSpPr>
        <p:spPr>
          <a:xfrm rot="1524638">
            <a:off x="4235325" y="2529679"/>
            <a:ext cx="2132307" cy="1686589"/>
          </a:xfrm>
          <a:prstGeom prst="wedgeEllipseCallout">
            <a:avLst>
              <a:gd name="adj1" fmla="val -43785"/>
              <a:gd name="adj2" fmla="val 9279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cs typeface="+mj-cs"/>
              </a:rPr>
              <a:t>แบบไหนเรียกว่าเป็นสาระสำคัญ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?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FAA8BE-44BC-4B1D-BE8E-A1B50BD20D66}"/>
              </a:ext>
            </a:extLst>
          </p:cNvPr>
          <p:cNvSpPr/>
          <p:nvPr/>
        </p:nvSpPr>
        <p:spPr>
          <a:xfrm>
            <a:off x="8469102" y="140245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dirty="0">
                <a:ln/>
                <a:solidFill>
                  <a:schemeClr val="accent4"/>
                </a:solidFill>
              </a:rPr>
              <a:t>รหัส </a:t>
            </a:r>
            <a:r>
              <a:rPr lang="en-US" sz="5400" b="1" dirty="0">
                <a:ln/>
                <a:solidFill>
                  <a:schemeClr val="accent4"/>
                </a:solidFill>
              </a:rPr>
              <a:t>300-400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1076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FA7517D-C6E5-4CC6-A7FA-77D677F70601}"/>
              </a:ext>
            </a:extLst>
          </p:cNvPr>
          <p:cNvSpPr/>
          <p:nvPr/>
        </p:nvSpPr>
        <p:spPr>
          <a:xfrm>
            <a:off x="2348369" y="1384917"/>
            <a:ext cx="2102379" cy="5318031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596115"/>
            <a:ext cx="11509188" cy="68281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4572" dirty="0"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ภาพรวมมาตรฐานการสอบบัญชี</a:t>
            </a:r>
            <a:endParaRPr lang="en-US" sz="4572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5069" y="1251842"/>
            <a:ext cx="11310598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3270" y="1530351"/>
            <a:ext cx="2100366" cy="10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General Principles &amp; Responsibilities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350382" y="1558925"/>
            <a:ext cx="2102379" cy="10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Risk Assessment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Response to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Assessed Risks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4269509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Evidence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093987" y="1530351"/>
            <a:ext cx="2102379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Audit Conclusions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&amp; Reporting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7922494" y="1523987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Specialized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Areas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9658366" y="1515274"/>
            <a:ext cx="2100365" cy="7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Using Work</a:t>
            </a:r>
          </a:p>
          <a:p>
            <a:pPr algn="ctr" eaLnBrk="0" hangingPunct="0">
              <a:lnSpc>
                <a:spcPts val="2307"/>
              </a:lnSpc>
            </a:pP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of Others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1" name="ตาราง 3"/>
          <p:cNvGraphicFramePr>
            <a:graphicFrameLocks noGrp="1"/>
          </p:cNvGraphicFramePr>
          <p:nvPr/>
        </p:nvGraphicFramePr>
        <p:xfrm>
          <a:off x="585069" y="2625051"/>
          <a:ext cx="1658583" cy="40596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300" dirty="0"/>
                        <a:t>Framework</a:t>
                      </a:r>
                      <a:endParaRPr lang="th-TH" sz="23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200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210</a:t>
                      </a:r>
                      <a:endParaRPr lang="th-TH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220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230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240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250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260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265</a:t>
                      </a:r>
                      <a:endParaRPr lang="en-US" sz="19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90" marR="115890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ตาราง 8"/>
          <p:cNvGraphicFramePr>
            <a:graphicFrameLocks noGrp="1"/>
          </p:cNvGraphicFramePr>
          <p:nvPr/>
        </p:nvGraphicFramePr>
        <p:xfrm>
          <a:off x="2694191" y="2657565"/>
          <a:ext cx="1461999" cy="22090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315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330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402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450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ตาราง 9"/>
          <p:cNvGraphicFramePr>
            <a:graphicFrameLocks noGrp="1"/>
          </p:cNvGraphicFramePr>
          <p:nvPr/>
        </p:nvGraphicFramePr>
        <p:xfrm>
          <a:off x="4555465" y="2612566"/>
          <a:ext cx="1492206" cy="40903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9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530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540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550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TSA 560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</a:t>
                      </a:r>
                      <a:r>
                        <a:rPr lang="en-US" sz="1900" baseline="0" dirty="0"/>
                        <a:t> 570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580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47" marR="116047" marT="45724" marB="457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ตาราง 14"/>
          <p:cNvGraphicFramePr>
            <a:graphicFrameLocks noGrp="1"/>
          </p:cNvGraphicFramePr>
          <p:nvPr/>
        </p:nvGraphicFramePr>
        <p:xfrm>
          <a:off x="6420220" y="2612566"/>
          <a:ext cx="1461999" cy="233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701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endParaRPr lang="en-US" sz="1900" dirty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705</a:t>
                      </a: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706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720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ตาราง 18"/>
          <p:cNvGraphicFramePr>
            <a:graphicFrameLocks noGrp="1"/>
          </p:cNvGraphicFramePr>
          <p:nvPr/>
        </p:nvGraphicFramePr>
        <p:xfrm>
          <a:off x="8252752" y="2589102"/>
          <a:ext cx="1459985" cy="11120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805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810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5872" marR="115872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ตาราง 19"/>
          <p:cNvGraphicFramePr>
            <a:graphicFrameLocks noGrp="1"/>
          </p:cNvGraphicFramePr>
          <p:nvPr/>
        </p:nvGraphicFramePr>
        <p:xfrm>
          <a:off x="10085286" y="2588308"/>
          <a:ext cx="1461999" cy="11128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600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610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900" dirty="0"/>
                        <a:t>TSA 620</a:t>
                      </a:r>
                      <a:endParaRPr lang="en-US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034" marR="11603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55</a:t>
            </a:fld>
            <a:endParaRPr lang="th-T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C0635-1E65-43C3-8C71-BCEB2B1928F0}"/>
              </a:ext>
            </a:extLst>
          </p:cNvPr>
          <p:cNvCxnSpPr>
            <a:cxnSpLocks/>
          </p:cNvCxnSpPr>
          <p:nvPr/>
        </p:nvCxnSpPr>
        <p:spPr>
          <a:xfrm>
            <a:off x="6420220" y="3422342"/>
            <a:ext cx="1461999" cy="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790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064940" y="6554793"/>
            <a:ext cx="358451" cy="142876"/>
          </a:xfrm>
          <a:prstGeom prst="rect">
            <a:avLst/>
          </a:prstGeom>
        </p:spPr>
        <p:txBody>
          <a:bodyPr vert="horz" lIns="105470" tIns="52734" rIns="105470" bIns="52734" rtlCol="0" anchor="ctr"/>
          <a:lstStyle/>
          <a:p>
            <a:pPr>
              <a:defRPr/>
            </a:pPr>
            <a:fld id="{5E765AD1-D262-404F-B7F1-6350FE80EDE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799777" y="154269"/>
            <a:ext cx="10592447" cy="7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57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2pPr>
            <a:lvl3pPr algn="l" defTabSz="957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3pPr>
            <a:lvl4pPr algn="l" defTabSz="957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4pPr>
            <a:lvl5pPr algn="l" defTabSz="957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5pPr>
            <a:lvl6pPr marL="429756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accent1"/>
                </a:solidFill>
                <a:latin typeface="Arial" charset="0"/>
              </a:defRPr>
            </a:lvl6pPr>
            <a:lvl7pPr marL="859512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accent1"/>
                </a:solidFill>
                <a:latin typeface="Arial" charset="0"/>
              </a:defRPr>
            </a:lvl7pPr>
            <a:lvl8pPr marL="1289268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accent1"/>
                </a:solidFill>
                <a:latin typeface="Arial" charset="0"/>
              </a:defRPr>
            </a:lvl8pPr>
            <a:lvl9pPr marL="1719024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th-TH" sz="4572" dirty="0">
                <a:latin typeface="Cordia New" pitchFamily="34" charset="-34"/>
                <a:cs typeface="Cordia New" pitchFamily="34" charset="-34"/>
              </a:rPr>
              <a:t>ความเสี่ยงในการสอบบัญชีและการควบคุมภายใน</a:t>
            </a:r>
            <a:endParaRPr lang="en-US" sz="4572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677" y="1574075"/>
            <a:ext cx="3397230" cy="1266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5470" tIns="52734" rIns="105470" bIns="52734" rtlCol="0" anchor="ctr"/>
          <a:lstStyle/>
          <a:p>
            <a:pPr algn="ctr"/>
            <a:r>
              <a:rPr lang="th-TH" sz="2762" dirty="0">
                <a:latin typeface="Cordia New" pitchFamily="34" charset="-34"/>
                <a:cs typeface="Cordia New" pitchFamily="34" charset="-34"/>
              </a:rPr>
              <a:t>การพิจารณาการทุจริตในการตรวจสอบบัญชี</a:t>
            </a:r>
          </a:p>
          <a:p>
            <a:pPr algn="ctr"/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(รหัส </a:t>
            </a: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240)</a:t>
            </a:r>
            <a:endParaRPr lang="th-TH" sz="2762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6340" y="1574075"/>
            <a:ext cx="3681521" cy="1266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5470" tIns="52734" rIns="105470" bIns="52734" rtlCol="0" anchor="ctr"/>
          <a:lstStyle/>
          <a:p>
            <a:pPr algn="ctr"/>
            <a:r>
              <a:rPr lang="th-TH" sz="2762" dirty="0">
                <a:latin typeface="Cordia New" pitchFamily="34" charset="-34"/>
                <a:cs typeface="Cordia New" pitchFamily="34" charset="-34"/>
              </a:rPr>
              <a:t>การทำความเข้าใจกิจการและสภาพแวดล้อมของกิจการ</a:t>
            </a:r>
            <a:endParaRPr lang="en-US" sz="2762" dirty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รหัส </a:t>
            </a: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315)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6984" y="3170959"/>
            <a:ext cx="3676091" cy="14179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5470" tIns="52734" rIns="105470" bIns="52734" rtlCol="0" anchor="ctr"/>
          <a:lstStyle/>
          <a:p>
            <a:pPr algn="ctr"/>
            <a:r>
              <a:rPr lang="th-TH" sz="2762" dirty="0">
                <a:latin typeface="Cordia New" pitchFamily="34" charset="-34"/>
                <a:cs typeface="Cordia New" pitchFamily="34" charset="-34"/>
              </a:rPr>
              <a:t>การระบุและประเมินความเสี่ยง</a:t>
            </a:r>
            <a:r>
              <a:rPr lang="en-US" sz="2762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762" dirty="0">
                <a:latin typeface="Cordia New" pitchFamily="34" charset="-34"/>
                <a:cs typeface="Cordia New" pitchFamily="34" charset="-34"/>
              </a:rPr>
              <a:t>และกำหนดวิธีปฏิบัติในการตอบสนองต่อความเสี่ยง</a:t>
            </a:r>
            <a:r>
              <a:rPr lang="en-US" sz="2762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รหัส </a:t>
            </a: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315</a:t>
            </a: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 และ </a:t>
            </a: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330)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56984" y="5284674"/>
            <a:ext cx="3676091" cy="12059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5470" tIns="52734" rIns="105470" bIns="52734" rtlCol="0" anchor="ctr"/>
          <a:lstStyle/>
          <a:p>
            <a:pPr algn="ctr"/>
            <a:r>
              <a:rPr lang="th-TH" sz="2762" dirty="0">
                <a:latin typeface="Cordia New" pitchFamily="34" charset="-34"/>
                <a:cs typeface="Cordia New" pitchFamily="34" charset="-34"/>
              </a:rPr>
              <a:t>การประเมินการแสดงข้อมูลที่ขัดต่อข้อเท็จจริง</a:t>
            </a:r>
            <a:endParaRPr lang="en-US" sz="2762" dirty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รหัส </a:t>
            </a: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450)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7458" y="4887114"/>
            <a:ext cx="3517801" cy="12059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5470" tIns="52734" rIns="105470" bIns="52734" rtlCol="0" anchor="ctr"/>
          <a:lstStyle/>
          <a:p>
            <a:pPr algn="ctr"/>
            <a:r>
              <a:rPr lang="th-TH" sz="2762" dirty="0">
                <a:latin typeface="Cordia New" pitchFamily="34" charset="-34"/>
                <a:cs typeface="Cordia New" pitchFamily="34" charset="-34"/>
              </a:rPr>
              <a:t>การสื่อสารข้อบกพร่องของ         การควบคุมภายใน </a:t>
            </a:r>
          </a:p>
          <a:p>
            <a:pPr algn="ctr"/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sz="2762" b="1" dirty="0">
                <a:latin typeface="Cordia New" pitchFamily="34" charset="-34"/>
                <a:cs typeface="Cordia New" pitchFamily="34" charset="-34"/>
              </a:rPr>
              <a:t>รหัส </a:t>
            </a:r>
            <a:r>
              <a:rPr lang="en-US" sz="2762" b="1" dirty="0">
                <a:latin typeface="Cordia New" pitchFamily="34" charset="-34"/>
                <a:cs typeface="Cordia New" pitchFamily="34" charset="-34"/>
              </a:rPr>
              <a:t>265)</a:t>
            </a:r>
          </a:p>
        </p:txBody>
      </p:sp>
      <p:sp>
        <p:nvSpPr>
          <p:cNvPr id="18" name="Up-Down Arrow 17"/>
          <p:cNvSpPr/>
          <p:nvPr/>
        </p:nvSpPr>
        <p:spPr>
          <a:xfrm rot="16200000">
            <a:off x="4470443" y="1635346"/>
            <a:ext cx="484632" cy="1215925"/>
          </a:xfrm>
          <a:prstGeom prst="up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70" tIns="52734" rIns="105470" bIns="52734" rtlCol="0" anchor="ctr"/>
          <a:lstStyle/>
          <a:p>
            <a:pPr algn="ctr"/>
            <a:endParaRPr lang="en-US" sz="1714" dirty="0"/>
          </a:p>
        </p:txBody>
      </p:sp>
      <p:cxnSp>
        <p:nvCxnSpPr>
          <p:cNvPr id="21" name="Straight Arrow Connector 20"/>
          <p:cNvCxnSpPr>
            <a:stCxn id="18" idx="2"/>
            <a:endCxn id="13" idx="0"/>
          </p:cNvCxnSpPr>
          <p:nvPr/>
        </p:nvCxnSpPr>
        <p:spPr>
          <a:xfrm flipH="1">
            <a:off x="4695030" y="2364467"/>
            <a:ext cx="17731" cy="806492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  <a:endCxn id="14" idx="0"/>
          </p:cNvCxnSpPr>
          <p:nvPr/>
        </p:nvCxnSpPr>
        <p:spPr>
          <a:xfrm>
            <a:off x="4695030" y="4588941"/>
            <a:ext cx="0" cy="695733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7" idx="2"/>
            <a:endCxn id="15" idx="0"/>
          </p:cNvCxnSpPr>
          <p:nvPr/>
        </p:nvCxnSpPr>
        <p:spPr>
          <a:xfrm>
            <a:off x="9575801" y="4489551"/>
            <a:ext cx="10558" cy="397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ecision 26"/>
          <p:cNvSpPr/>
          <p:nvPr/>
        </p:nvSpPr>
        <p:spPr>
          <a:xfrm>
            <a:off x="7575336" y="3263723"/>
            <a:ext cx="4000930" cy="1225829"/>
          </a:xfrm>
          <a:prstGeom prst="flowChartDecisio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5470" tIns="52734" rIns="105470" bIns="52734" rtlCol="0" anchor="ctr"/>
          <a:lstStyle/>
          <a:p>
            <a:pPr algn="ctr"/>
            <a:r>
              <a:rPr lang="th-TH" sz="2571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พบข้อบกพร่องของการควบคุม</a:t>
            </a:r>
            <a:r>
              <a:rPr lang="en-US" sz="2571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?</a:t>
            </a:r>
          </a:p>
        </p:txBody>
      </p:sp>
      <p:cxnSp>
        <p:nvCxnSpPr>
          <p:cNvPr id="34" name="Elbow Connector 33"/>
          <p:cNvCxnSpPr>
            <a:stCxn id="12" idx="3"/>
            <a:endCxn id="27" idx="0"/>
          </p:cNvCxnSpPr>
          <p:nvPr/>
        </p:nvCxnSpPr>
        <p:spPr>
          <a:xfrm>
            <a:off x="9037859" y="2207337"/>
            <a:ext cx="537941" cy="1056386"/>
          </a:xfrm>
          <a:prstGeom prst="bent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27" idx="1"/>
          </p:cNvCxnSpPr>
          <p:nvPr/>
        </p:nvCxnSpPr>
        <p:spPr>
          <a:xfrm flipV="1">
            <a:off x="6533074" y="3876637"/>
            <a:ext cx="1042261" cy="3312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289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172" y="1246027"/>
            <a:ext cx="4161655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300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9579" y="2751701"/>
            <a:ext cx="9772840" cy="1214494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7200" b="1" dirty="0">
                <a:solidFill>
                  <a:schemeClr val="accent5"/>
                </a:solidFill>
              </a:rPr>
              <a:t>การวางแผนการตรวจสอบงบการเงิน</a:t>
            </a:r>
            <a:endParaRPr lang="en-US" sz="7200" b="1" dirty="0">
              <a:solidFill>
                <a:schemeClr val="accent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57</a:t>
            </a:fld>
            <a:endParaRPr lang="th-TH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494321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3891" y="1484312"/>
            <a:ext cx="10870348" cy="3966529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marL="395518" indent="-395518" algn="thaiDist"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กิจกรรมการวางแผนงาน</a:t>
            </a:r>
          </a:p>
          <a:p>
            <a:pPr marL="833153" indent="-415662" algn="thaiDist">
              <a:buFont typeface="Arial" pitchFamily="34" charset="0"/>
              <a:buChar char="•"/>
              <a:tabLst>
                <a:tab pos="924708" algn="l"/>
              </a:tabLst>
              <a:defRPr/>
            </a:pPr>
            <a:r>
              <a:rPr lang="th-TH" sz="257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ผู้สอบบัญชีต้องกำหนดกลยุทธ์การสอบบัญชีโดยรวม ซึ่งเป็นการกำหนดขอบเขตระยะเวลา และทิศทางของการตรวจสอบ และเป็นแนวทางในการพัฒนาแผนการตรวจสอบ</a:t>
            </a:r>
          </a:p>
          <a:p>
            <a:pPr marL="833153" indent="-415662" algn="thaiDist">
              <a:buFont typeface="Arial" pitchFamily="34" charset="0"/>
              <a:buChar char="•"/>
              <a:tabLst>
                <a:tab pos="924708" algn="l"/>
              </a:tabLst>
              <a:defRPr/>
            </a:pPr>
            <a:r>
              <a:rPr lang="th-TH" sz="257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ผู้สอบบัญชีต้อง</a:t>
            </a:r>
          </a:p>
          <a:p>
            <a:pPr marL="833153" indent="-415662" algn="thaiDist">
              <a:tabLst>
                <a:tab pos="924708" algn="l"/>
              </a:tabLst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	(ก) ระบุลักษณะของงานและขอบเขตของงาน </a:t>
            </a:r>
          </a:p>
          <a:p>
            <a:pPr marL="833153" indent="-415662" algn="thaiDist">
              <a:tabLst>
                <a:tab pos="924708" algn="l"/>
              </a:tabLst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	(ข) ทำความเข้าใจในวัตถุประสงค์ของการรายงานตามข้อตกลงรับงาน</a:t>
            </a:r>
          </a:p>
          <a:p>
            <a:pPr marL="833153" indent="-415662" algn="thaiDist">
              <a:tabLst>
                <a:tab pos="924708" algn="l"/>
              </a:tabLst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	(ค) พิจารณาปัจจัยที่มีนัยสำคัญ กิจกรรมเบื้องต้นของการสอบบัญชี และความรู้ที่ได้รับจากงานอื่น</a:t>
            </a:r>
          </a:p>
          <a:p>
            <a:pPr marL="833153" indent="-415662" algn="thaiDist">
              <a:tabLst>
                <a:tab pos="924708" algn="l"/>
              </a:tabLst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	(ง) กำหนดลักษณะ ระยะเวลา และขอบเขตของทรัพยากรที่จำเป็นฯ</a:t>
            </a:r>
          </a:p>
          <a:p>
            <a:pPr marL="833153" indent="-415662" algn="thaiDist">
              <a:tabLst>
                <a:tab pos="924708" algn="l"/>
              </a:tabLst>
              <a:defRPr/>
            </a:pPr>
            <a:endParaRPr lang="th-TH" sz="2571" dirty="0">
              <a:solidFill>
                <a:schemeClr val="accent6">
                  <a:lumMod val="75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118790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58</a:t>
            </a:fld>
            <a:endParaRPr lang="th-TH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463364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r>
              <a:rPr lang="en-US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 </a:t>
            </a:r>
            <a:r>
              <a:rPr lang="en-US" sz="3238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(</a:t>
            </a: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ต่อ</a:t>
            </a:r>
            <a:r>
              <a:rPr lang="en-US" sz="3238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)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07143" y="1412876"/>
            <a:ext cx="10503841" cy="4782073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marL="395518" indent="-395518" algn="thaiDist">
              <a:buFont typeface="Arial" pitchFamily="34" charset="0"/>
              <a:buChar char="•"/>
              <a:defRPr/>
            </a:pPr>
            <a:r>
              <a:rPr lang="th-TH" sz="2762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กิจกรรมการวางแผนงาน (ต่อ)</a:t>
            </a:r>
          </a:p>
          <a:p>
            <a:pPr marL="833153" indent="-415662" algn="thaiDist">
              <a:buFont typeface="Arial" pitchFamily="34" charset="0"/>
              <a:buChar char="•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เป็นกระบวนการที่จะต้องปฏิบัติต่อเนื่องไปโดยตลอด (หรือต่อเนื่อง) </a:t>
            </a:r>
          </a:p>
          <a:p>
            <a:pPr marL="833153" indent="-415662" algn="thaiDist">
              <a:buFont typeface="Arial" pitchFamily="34" charset="0"/>
              <a:buChar char="•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ก่อนมีการระบุและประเมินความเสี่ยงจากการแสดงข้อมูลที่ขัดต่อข้อเท็จจริงอันเป็นสาระสำคัญ ผู้สอบบัญชีควรพิจารณา เรื่องดังต่อไปนี้</a:t>
            </a:r>
          </a:p>
          <a:p>
            <a:pPr marL="1290352" indent="-457200" algn="thaiDist">
              <a:buFont typeface="Wingdings" panose="05000000000000000000" pitchFamily="2" charset="2"/>
              <a:buChar char="Ø"/>
              <a:defRPr/>
            </a:pPr>
            <a:r>
              <a:rPr lang="th-TH" sz="2762" dirty="0">
                <a:latin typeface="Angsana New" pitchFamily="18" charset="-34"/>
              </a:rPr>
              <a:t>การใช้วิธีวิเคราะห์เปรียบเทียบในการประเมินความเสี่ยง</a:t>
            </a:r>
          </a:p>
          <a:p>
            <a:pPr marL="1290352" indent="-457200" algn="thaiDist">
              <a:buFont typeface="Wingdings" panose="05000000000000000000" pitchFamily="2" charset="2"/>
              <a:buChar char="Ø"/>
              <a:defRPr/>
            </a:pPr>
            <a:r>
              <a:rPr lang="th-TH" sz="2762" dirty="0">
                <a:latin typeface="Angsana New" pitchFamily="18" charset="-34"/>
              </a:rPr>
              <a:t>ทำความเข้าใจสภาพโดยทั่วไปเกี่ยวกับกรอบของกฎหมายและข้อบังคับที่เกี่ยวข้องกับกิจการและการพิจารณาว่ากิจการได้มีการปฏิบัติตามกรอบของกฎหมายและข้อบังคับนั้นอย่างไร</a:t>
            </a:r>
          </a:p>
          <a:p>
            <a:pPr marL="1290352" indent="-457200" algn="thaiDist">
              <a:buFont typeface="Wingdings" panose="05000000000000000000" pitchFamily="2" charset="2"/>
              <a:buChar char="Ø"/>
              <a:defRPr/>
            </a:pPr>
            <a:r>
              <a:rPr lang="th-TH" sz="2762" dirty="0">
                <a:latin typeface="Angsana New" pitchFamily="18" charset="-34"/>
              </a:rPr>
              <a:t>การกำหนดสาระสำคัญ</a:t>
            </a:r>
          </a:p>
          <a:p>
            <a:pPr marL="1290352" indent="-457200" algn="thaiDist">
              <a:buFont typeface="Wingdings" panose="05000000000000000000" pitchFamily="2" charset="2"/>
              <a:buChar char="Ø"/>
              <a:defRPr/>
            </a:pPr>
            <a:r>
              <a:rPr lang="th-TH" sz="2762" dirty="0">
                <a:latin typeface="Angsana New" pitchFamily="18" charset="-34"/>
              </a:rPr>
              <a:t>การพิจารณาความจำเป็นในการใช้ผู้เชี่ยวชาญ</a:t>
            </a:r>
          </a:p>
          <a:p>
            <a:pPr marL="1290352" indent="-457200" algn="thaiDist">
              <a:buFont typeface="Wingdings" panose="05000000000000000000" pitchFamily="2" charset="2"/>
              <a:buChar char="Ø"/>
              <a:defRPr/>
            </a:pPr>
            <a:r>
              <a:rPr lang="th-TH" sz="2762" dirty="0">
                <a:latin typeface="Angsana New" pitchFamily="18" charset="-34"/>
              </a:rPr>
              <a:t>ผลของการประเมินความเสี่ยงอื่น</a:t>
            </a:r>
            <a:endParaRPr lang="en-US" sz="2762" dirty="0">
              <a:latin typeface="Angsana New" pitchFamily="18" charset="-34"/>
            </a:endParaRPr>
          </a:p>
          <a:p>
            <a:pPr marL="813011" indent="-395518" algn="thaiDist">
              <a:buFont typeface="Arial" pitchFamily="34" charset="0"/>
              <a:buChar char="•"/>
              <a:defRPr/>
            </a:pPr>
            <a:endParaRPr lang="en-US" sz="2762" dirty="0">
              <a:solidFill>
                <a:schemeClr val="accent6">
                  <a:lumMod val="75000"/>
                </a:schemeClr>
              </a:solidFill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TFRS for NPAEs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FBA1-C46F-499F-97A6-D90735C61602}" type="slidenum">
              <a:rPr lang="en-US" smtClean="0"/>
              <a:t>6</a:t>
            </a:fld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A8EBD56-244A-4821-8E50-999ED1B2C008}"/>
              </a:ext>
            </a:extLst>
          </p:cNvPr>
          <p:cNvGrpSpPr/>
          <p:nvPr/>
        </p:nvGrpSpPr>
        <p:grpSpPr>
          <a:xfrm>
            <a:off x="98067" y="912862"/>
            <a:ext cx="11891993" cy="5743836"/>
            <a:chOff x="98067" y="912862"/>
            <a:chExt cx="11891993" cy="5743836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CB4C3C6-C241-4242-B8D0-C1D74DFA0D3B}"/>
                </a:ext>
              </a:extLst>
            </p:cNvPr>
            <p:cNvGrpSpPr/>
            <p:nvPr/>
          </p:nvGrpSpPr>
          <p:grpSpPr>
            <a:xfrm>
              <a:off x="3580082" y="1082139"/>
              <a:ext cx="5031837" cy="5016015"/>
              <a:chOff x="3580082" y="1192432"/>
              <a:chExt cx="5031837" cy="5016015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F8255AC-0458-4A6C-A15F-BAB120BC5EB0}"/>
                  </a:ext>
                </a:extLst>
              </p:cNvPr>
              <p:cNvGrpSpPr/>
              <p:nvPr/>
            </p:nvGrpSpPr>
            <p:grpSpPr>
              <a:xfrm>
                <a:off x="3580082" y="1192432"/>
                <a:ext cx="5031837" cy="5016015"/>
                <a:chOff x="3580082" y="1192432"/>
                <a:chExt cx="5031837" cy="5016015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FFDE9D81-4A27-44CD-A392-15E44C156F90}"/>
                    </a:ext>
                  </a:extLst>
                </p:cNvPr>
                <p:cNvGrpSpPr/>
                <p:nvPr/>
              </p:nvGrpSpPr>
              <p:grpSpPr>
                <a:xfrm>
                  <a:off x="3748366" y="1490073"/>
                  <a:ext cx="4581495" cy="4576245"/>
                  <a:chOff x="3748366" y="1490073"/>
                  <a:chExt cx="4581495" cy="4576245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3748366" y="1490073"/>
                    <a:ext cx="4581495" cy="4576245"/>
                    <a:chOff x="2952474" y="1164504"/>
                    <a:chExt cx="4763049" cy="4757590"/>
                  </a:xfrm>
                </p:grpSpPr>
                <p:sp>
                  <p:nvSpPr>
                    <p:cNvPr id="41" name="Freeform 40"/>
                    <p:cNvSpPr/>
                    <p:nvPr/>
                  </p:nvSpPr>
                  <p:spPr>
                    <a:xfrm>
                      <a:off x="3507533" y="1164504"/>
                      <a:ext cx="1779324" cy="2275840"/>
                    </a:xfrm>
                    <a:custGeom>
                      <a:avLst/>
                      <a:gdLst>
                        <a:gd name="connsiteX0" fmla="*/ 1779324 w 1779324"/>
                        <a:gd name="connsiteY0" fmla="*/ 0 h 2275840"/>
                        <a:gd name="connsiteX1" fmla="*/ 1779324 w 1779324"/>
                        <a:gd name="connsiteY1" fmla="*/ 2275840 h 2275840"/>
                        <a:gd name="connsiteX2" fmla="*/ 0 w 1779324"/>
                        <a:gd name="connsiteY2" fmla="*/ 856878 h 2275840"/>
                        <a:gd name="connsiteX3" fmla="*/ 1779324 w 1779324"/>
                        <a:gd name="connsiteY3" fmla="*/ 0 h 2275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79324" h="2275840">
                          <a:moveTo>
                            <a:pt x="1779324" y="0"/>
                          </a:moveTo>
                          <a:lnTo>
                            <a:pt x="1779324" y="2275840"/>
                          </a:lnTo>
                          <a:lnTo>
                            <a:pt x="0" y="856878"/>
                          </a:lnTo>
                          <a:cubicBezTo>
                            <a:pt x="431825" y="315386"/>
                            <a:pt x="1086729" y="0"/>
                            <a:pt x="1779324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2"/>
                        </a:gs>
                        <a:gs pos="100000">
                          <a:schemeClr val="accent1"/>
                        </a:gs>
                      </a:gsLst>
                      <a:lin ang="4200000" scaled="0"/>
                      <a:tileRect/>
                    </a:gradFill>
                    <a:ln w="31750">
                      <a:gradFill>
                        <a:gsLst>
                          <a:gs pos="0">
                            <a:schemeClr val="bg2"/>
                          </a:gs>
                          <a:gs pos="16000">
                            <a:schemeClr val="bg2"/>
                          </a:gs>
                          <a:gs pos="30000">
                            <a:schemeClr val="accent1"/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Freeform 41"/>
                    <p:cNvSpPr/>
                    <p:nvPr/>
                  </p:nvSpPr>
                  <p:spPr>
                    <a:xfrm>
                      <a:off x="5381142" y="1164504"/>
                      <a:ext cx="1779324" cy="2275840"/>
                    </a:xfrm>
                    <a:custGeom>
                      <a:avLst/>
                      <a:gdLst>
                        <a:gd name="connsiteX0" fmla="*/ 0 w 1779324"/>
                        <a:gd name="connsiteY0" fmla="*/ 0 h 2275840"/>
                        <a:gd name="connsiteX1" fmla="*/ 1779324 w 1779324"/>
                        <a:gd name="connsiteY1" fmla="*/ 856878 h 2275840"/>
                        <a:gd name="connsiteX2" fmla="*/ 0 w 1779324"/>
                        <a:gd name="connsiteY2" fmla="*/ 2275840 h 2275840"/>
                        <a:gd name="connsiteX3" fmla="*/ 0 w 1779324"/>
                        <a:gd name="connsiteY3" fmla="*/ 0 h 2275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79324" h="2275840">
                          <a:moveTo>
                            <a:pt x="0" y="0"/>
                          </a:moveTo>
                          <a:cubicBezTo>
                            <a:pt x="692595" y="0"/>
                            <a:pt x="1347499" y="315385"/>
                            <a:pt x="1779324" y="856878"/>
                          </a:cubicBezTo>
                          <a:lnTo>
                            <a:pt x="0" y="227584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2">
                            <a:alpha val="44000"/>
                          </a:schemeClr>
                        </a:gs>
                        <a:gs pos="100000">
                          <a:schemeClr val="accent2"/>
                        </a:gs>
                      </a:gsLst>
                      <a:lin ang="7800000" scaled="0"/>
                      <a:tileRect/>
                    </a:gradFill>
                    <a:ln w="31750">
                      <a:gradFill flip="none" rotWithShape="1">
                        <a:gsLst>
                          <a:gs pos="0">
                            <a:schemeClr val="bg2"/>
                          </a:gs>
                          <a:gs pos="16000">
                            <a:schemeClr val="bg2">
                              <a:alpha val="44000"/>
                            </a:schemeClr>
                          </a:gs>
                          <a:gs pos="30000">
                            <a:schemeClr val="accent2"/>
                          </a:gs>
                        </a:gsLst>
                        <a:lin ang="10800000" scaled="1"/>
                        <a:tileRect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" name="Freeform 42"/>
                    <p:cNvSpPr/>
                    <p:nvPr/>
                  </p:nvSpPr>
                  <p:spPr>
                    <a:xfrm>
                      <a:off x="2952474" y="2094533"/>
                      <a:ext cx="2275861" cy="1925383"/>
                    </a:xfrm>
                    <a:custGeom>
                      <a:avLst/>
                      <a:gdLst>
                        <a:gd name="connsiteX0" fmla="*/ 496537 w 2275861"/>
                        <a:gd name="connsiteY0" fmla="*/ 0 h 1925383"/>
                        <a:gd name="connsiteX1" fmla="*/ 2275861 w 2275861"/>
                        <a:gd name="connsiteY1" fmla="*/ 1418963 h 1925383"/>
                        <a:gd name="connsiteX2" fmla="*/ 57081 w 2275861"/>
                        <a:gd name="connsiteY2" fmla="*/ 1925383 h 1925383"/>
                        <a:gd name="connsiteX3" fmla="*/ 496537 w 2275861"/>
                        <a:gd name="connsiteY3" fmla="*/ 0 h 1925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75861" h="1925383">
                          <a:moveTo>
                            <a:pt x="496537" y="0"/>
                          </a:moveTo>
                          <a:lnTo>
                            <a:pt x="2275861" y="1418963"/>
                          </a:lnTo>
                          <a:lnTo>
                            <a:pt x="57081" y="1925383"/>
                          </a:lnTo>
                          <a:cubicBezTo>
                            <a:pt x="-97035" y="1250154"/>
                            <a:pt x="64713" y="541492"/>
                            <a:pt x="496537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2">
                            <a:alpha val="44000"/>
                          </a:schemeClr>
                        </a:gs>
                        <a:gs pos="100000">
                          <a:schemeClr val="accent2"/>
                        </a:gs>
                      </a:gsLst>
                      <a:lin ang="1800000" scaled="0"/>
                      <a:tileRect/>
                    </a:gradFill>
                    <a:ln w="31750">
                      <a:gradFill flip="none" rotWithShape="1">
                        <a:gsLst>
                          <a:gs pos="0">
                            <a:schemeClr val="bg2"/>
                          </a:gs>
                          <a:gs pos="16000">
                            <a:schemeClr val="bg2">
                              <a:alpha val="44000"/>
                            </a:schemeClr>
                          </a:gs>
                          <a:gs pos="30000">
                            <a:schemeClr val="accent2"/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Freeform 43"/>
                    <p:cNvSpPr/>
                    <p:nvPr/>
                  </p:nvSpPr>
                  <p:spPr>
                    <a:xfrm>
                      <a:off x="5439663" y="2094534"/>
                      <a:ext cx="2275860" cy="1925384"/>
                    </a:xfrm>
                    <a:custGeom>
                      <a:avLst/>
                      <a:gdLst>
                        <a:gd name="connsiteX0" fmla="*/ 1779324 w 2275860"/>
                        <a:gd name="connsiteY0" fmla="*/ 0 h 1925384"/>
                        <a:gd name="connsiteX1" fmla="*/ 2218780 w 2275860"/>
                        <a:gd name="connsiteY1" fmla="*/ 1925384 h 1925384"/>
                        <a:gd name="connsiteX2" fmla="*/ 0 w 2275860"/>
                        <a:gd name="connsiteY2" fmla="*/ 1418962 h 1925384"/>
                        <a:gd name="connsiteX3" fmla="*/ 1779324 w 2275860"/>
                        <a:gd name="connsiteY3" fmla="*/ 0 h 1925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75860" h="1925384">
                          <a:moveTo>
                            <a:pt x="1779324" y="0"/>
                          </a:moveTo>
                          <a:cubicBezTo>
                            <a:pt x="2211149" y="541492"/>
                            <a:pt x="2372896" y="1250155"/>
                            <a:pt x="2218780" y="1925384"/>
                          </a:cubicBezTo>
                          <a:lnTo>
                            <a:pt x="0" y="1418962"/>
                          </a:lnTo>
                          <a:lnTo>
                            <a:pt x="1779324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bg2"/>
                        </a:gs>
                        <a:gs pos="100000">
                          <a:schemeClr val="accent1"/>
                        </a:gs>
                      </a:gsLst>
                      <a:lin ang="9600000" scaled="0"/>
                    </a:gradFill>
                    <a:ln w="31750">
                      <a:gradFill flip="none" rotWithShape="1">
                        <a:gsLst>
                          <a:gs pos="0">
                            <a:schemeClr val="bg2"/>
                          </a:gs>
                          <a:gs pos="16000">
                            <a:schemeClr val="bg2">
                              <a:alpha val="44000"/>
                            </a:schemeClr>
                          </a:gs>
                          <a:gs pos="30000">
                            <a:schemeClr val="accent1"/>
                          </a:gs>
                        </a:gsLst>
                        <a:lin ang="13500000" scaled="1"/>
                        <a:tileRect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Freeform 44"/>
                    <p:cNvSpPr/>
                    <p:nvPr/>
                  </p:nvSpPr>
                  <p:spPr>
                    <a:xfrm>
                      <a:off x="3030688" y="3605614"/>
                      <a:ext cx="2218780" cy="2050461"/>
                    </a:xfrm>
                    <a:custGeom>
                      <a:avLst/>
                      <a:gdLst>
                        <a:gd name="connsiteX0" fmla="*/ 2218780 w 2218780"/>
                        <a:gd name="connsiteY0" fmla="*/ 0 h 2050461"/>
                        <a:gd name="connsiteX1" fmla="*/ 1231330 w 2218780"/>
                        <a:gd name="connsiteY1" fmla="*/ 2050461 h 2050461"/>
                        <a:gd name="connsiteX2" fmla="*/ 0 w 2218780"/>
                        <a:gd name="connsiteY2" fmla="*/ 506421 h 2050461"/>
                        <a:gd name="connsiteX3" fmla="*/ 2218780 w 2218780"/>
                        <a:gd name="connsiteY3" fmla="*/ 0 h 20504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8780" h="2050461">
                          <a:moveTo>
                            <a:pt x="2218780" y="0"/>
                          </a:moveTo>
                          <a:lnTo>
                            <a:pt x="1231330" y="2050461"/>
                          </a:lnTo>
                          <a:cubicBezTo>
                            <a:pt x="607324" y="1749955"/>
                            <a:pt x="154116" y="1181651"/>
                            <a:pt x="0" y="506421"/>
                          </a:cubicBezTo>
                          <a:lnTo>
                            <a:pt x="221878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2">
                            <a:alpha val="44000"/>
                          </a:schemeClr>
                        </a:gs>
                        <a:gs pos="100000">
                          <a:schemeClr val="accent3"/>
                        </a:gs>
                      </a:gsLst>
                      <a:lin ang="19800000" scaled="0"/>
                      <a:tileRect/>
                    </a:gradFill>
                    <a:ln w="31750">
                      <a:gradFill flip="none" rotWithShape="1">
                        <a:gsLst>
                          <a:gs pos="0">
                            <a:schemeClr val="bg2"/>
                          </a:gs>
                          <a:gs pos="16000">
                            <a:schemeClr val="bg2">
                              <a:alpha val="44000"/>
                            </a:schemeClr>
                          </a:gs>
                          <a:gs pos="30000">
                            <a:schemeClr val="accent3"/>
                          </a:gs>
                        </a:gsLst>
                        <a:lin ang="0" scaled="1"/>
                        <a:tileRect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Freeform 45"/>
                    <p:cNvSpPr/>
                    <p:nvPr/>
                  </p:nvSpPr>
                  <p:spPr>
                    <a:xfrm>
                      <a:off x="5418531" y="3605614"/>
                      <a:ext cx="2218780" cy="2050461"/>
                    </a:xfrm>
                    <a:custGeom>
                      <a:avLst/>
                      <a:gdLst>
                        <a:gd name="connsiteX0" fmla="*/ 0 w 2218780"/>
                        <a:gd name="connsiteY0" fmla="*/ 0 h 2050461"/>
                        <a:gd name="connsiteX1" fmla="*/ 2218780 w 2218780"/>
                        <a:gd name="connsiteY1" fmla="*/ 506422 h 2050461"/>
                        <a:gd name="connsiteX2" fmla="*/ 987450 w 2218780"/>
                        <a:gd name="connsiteY2" fmla="*/ 2050461 h 2050461"/>
                        <a:gd name="connsiteX3" fmla="*/ 0 w 2218780"/>
                        <a:gd name="connsiteY3" fmla="*/ 0 h 20504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8780" h="2050461">
                          <a:moveTo>
                            <a:pt x="0" y="0"/>
                          </a:moveTo>
                          <a:lnTo>
                            <a:pt x="2218780" y="506422"/>
                          </a:lnTo>
                          <a:cubicBezTo>
                            <a:pt x="2064663" y="1181652"/>
                            <a:pt x="1611456" y="1749956"/>
                            <a:pt x="987450" y="2050461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bg2">
                            <a:alpha val="44000"/>
                          </a:schemeClr>
                        </a:gs>
                        <a:gs pos="100000">
                          <a:schemeClr val="accent3"/>
                        </a:gs>
                      </a:gsLst>
                      <a:lin ang="13200000" scaled="0"/>
                    </a:gradFill>
                    <a:ln w="31750">
                      <a:gradFill flip="none" rotWithShape="1">
                        <a:gsLst>
                          <a:gs pos="16000">
                            <a:schemeClr val="bg2">
                              <a:alpha val="44000"/>
                            </a:schemeClr>
                          </a:gs>
                          <a:gs pos="0">
                            <a:schemeClr val="bg2"/>
                          </a:gs>
                          <a:gs pos="30000">
                            <a:schemeClr val="accent3"/>
                          </a:gs>
                        </a:gsLst>
                        <a:lin ang="16200000" scaled="1"/>
                        <a:tileRect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Freeform 46"/>
                    <p:cNvSpPr/>
                    <p:nvPr/>
                  </p:nvSpPr>
                  <p:spPr>
                    <a:xfrm>
                      <a:off x="4346548" y="3646254"/>
                      <a:ext cx="1974851" cy="2275840"/>
                    </a:xfrm>
                    <a:custGeom>
                      <a:avLst/>
                      <a:gdLst>
                        <a:gd name="connsiteX0" fmla="*/ 987451 w 1974851"/>
                        <a:gd name="connsiteY0" fmla="*/ 0 h 2275840"/>
                        <a:gd name="connsiteX1" fmla="*/ 1974851 w 1974851"/>
                        <a:gd name="connsiteY1" fmla="*/ 2050485 h 2275840"/>
                        <a:gd name="connsiteX2" fmla="*/ 0 w 1974851"/>
                        <a:gd name="connsiteY2" fmla="*/ 2050461 h 2275840"/>
                        <a:gd name="connsiteX3" fmla="*/ 987451 w 1974851"/>
                        <a:gd name="connsiteY3" fmla="*/ 0 h 2275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74851" h="2275840">
                          <a:moveTo>
                            <a:pt x="987451" y="0"/>
                          </a:moveTo>
                          <a:lnTo>
                            <a:pt x="1974851" y="2050485"/>
                          </a:lnTo>
                          <a:cubicBezTo>
                            <a:pt x="1350855" y="2350967"/>
                            <a:pt x="623989" y="2350958"/>
                            <a:pt x="0" y="2050461"/>
                          </a:cubicBezTo>
                          <a:lnTo>
                            <a:pt x="987451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bg2">
                            <a:alpha val="44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800000" scaled="0"/>
                    </a:gradFill>
                    <a:ln w="31750">
                      <a:gradFill flip="none" rotWithShape="1">
                        <a:gsLst>
                          <a:gs pos="0">
                            <a:schemeClr val="bg2"/>
                          </a:gs>
                          <a:gs pos="16000">
                            <a:schemeClr val="bg2">
                              <a:alpha val="44000"/>
                            </a:schemeClr>
                          </a:gs>
                          <a:gs pos="30000">
                            <a:schemeClr val="accent1"/>
                          </a:gs>
                        </a:gsLst>
                        <a:lin ang="18900000" scaled="1"/>
                        <a:tileRect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7" name="Oval 6"/>
                  <p:cNvSpPr/>
                  <p:nvPr/>
                </p:nvSpPr>
                <p:spPr>
                  <a:xfrm>
                    <a:off x="5089634" y="2703867"/>
                    <a:ext cx="2012734" cy="2012733"/>
                  </a:xfrm>
                  <a:prstGeom prst="ellipse">
                    <a:avLst/>
                  </a:prstGeom>
                  <a:solidFill>
                    <a:schemeClr val="bg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16ABA19D-8032-4817-BAA7-D889B4E49CCA}"/>
                      </a:ext>
                    </a:extLst>
                  </p:cNvPr>
                  <p:cNvGrpSpPr/>
                  <p:nvPr/>
                </p:nvGrpSpPr>
                <p:grpSpPr>
                  <a:xfrm>
                    <a:off x="4422373" y="2125674"/>
                    <a:ext cx="3338306" cy="3241254"/>
                    <a:chOff x="4422373" y="2125674"/>
                    <a:chExt cx="3338306" cy="3241254"/>
                  </a:xfrm>
                </p:grpSpPr>
                <p:grpSp>
                  <p:nvGrpSpPr>
                    <p:cNvPr id="5" name="Group 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76454" y="2130498"/>
                      <a:ext cx="435672" cy="458916"/>
                      <a:chOff x="1535" y="-268"/>
                      <a:chExt cx="4612" cy="4858"/>
                    </a:xfrm>
                    <a:solidFill>
                      <a:schemeClr val="accent1"/>
                    </a:solidFill>
                  </p:grpSpPr>
                  <p:sp>
                    <p:nvSpPr>
                      <p:cNvPr id="8" name="Freeform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5" y="875"/>
                        <a:ext cx="1840" cy="2609"/>
                      </a:xfrm>
                      <a:custGeom>
                        <a:avLst/>
                        <a:gdLst>
                          <a:gd name="T0" fmla="*/ 388 w 810"/>
                          <a:gd name="T1" fmla="*/ 1132 h 1151"/>
                          <a:gd name="T2" fmla="*/ 391 w 810"/>
                          <a:gd name="T3" fmla="*/ 1151 h 1151"/>
                          <a:gd name="T4" fmla="*/ 810 w 810"/>
                          <a:gd name="T5" fmla="*/ 1147 h 1151"/>
                          <a:gd name="T6" fmla="*/ 805 w 810"/>
                          <a:gd name="T7" fmla="*/ 938 h 1151"/>
                          <a:gd name="T8" fmla="*/ 764 w 810"/>
                          <a:gd name="T9" fmla="*/ 843 h 1151"/>
                          <a:gd name="T10" fmla="*/ 641 w 810"/>
                          <a:gd name="T11" fmla="*/ 719 h 1151"/>
                          <a:gd name="T12" fmla="*/ 566 w 810"/>
                          <a:gd name="T13" fmla="*/ 681 h 1151"/>
                          <a:gd name="T14" fmla="*/ 492 w 810"/>
                          <a:gd name="T15" fmla="*/ 668 h 1151"/>
                          <a:gd name="T16" fmla="*/ 490 w 810"/>
                          <a:gd name="T17" fmla="*/ 667 h 1151"/>
                          <a:gd name="T18" fmla="*/ 486 w 810"/>
                          <a:gd name="T19" fmla="*/ 666 h 1151"/>
                          <a:gd name="T20" fmla="*/ 481 w 810"/>
                          <a:gd name="T21" fmla="*/ 663 h 1151"/>
                          <a:gd name="T22" fmla="*/ 479 w 810"/>
                          <a:gd name="T23" fmla="*/ 661 h 1151"/>
                          <a:gd name="T24" fmla="*/ 291 w 810"/>
                          <a:gd name="T25" fmla="*/ 473 h 1151"/>
                          <a:gd name="T26" fmla="*/ 197 w 810"/>
                          <a:gd name="T27" fmla="*/ 473 h 1151"/>
                          <a:gd name="T28" fmla="*/ 197 w 810"/>
                          <a:gd name="T29" fmla="*/ 568 h 1151"/>
                          <a:gd name="T30" fmla="*/ 413 w 810"/>
                          <a:gd name="T31" fmla="*/ 784 h 1151"/>
                          <a:gd name="T32" fmla="*/ 413 w 810"/>
                          <a:gd name="T33" fmla="*/ 818 h 1151"/>
                          <a:gd name="T34" fmla="*/ 396 w 810"/>
                          <a:gd name="T35" fmla="*/ 825 h 1151"/>
                          <a:gd name="T36" fmla="*/ 378 w 810"/>
                          <a:gd name="T37" fmla="*/ 818 h 1151"/>
                          <a:gd name="T38" fmla="*/ 162 w 810"/>
                          <a:gd name="T39" fmla="*/ 602 h 1151"/>
                          <a:gd name="T40" fmla="*/ 162 w 810"/>
                          <a:gd name="T41" fmla="*/ 439 h 1151"/>
                          <a:gd name="T42" fmla="*/ 187 w 810"/>
                          <a:gd name="T43" fmla="*/ 421 h 1151"/>
                          <a:gd name="T44" fmla="*/ 155 w 810"/>
                          <a:gd name="T45" fmla="*/ 292 h 1151"/>
                          <a:gd name="T46" fmla="*/ 155 w 810"/>
                          <a:gd name="T47" fmla="*/ 288 h 1151"/>
                          <a:gd name="T48" fmla="*/ 155 w 810"/>
                          <a:gd name="T49" fmla="*/ 285 h 1151"/>
                          <a:gd name="T50" fmla="*/ 160 w 810"/>
                          <a:gd name="T51" fmla="*/ 118 h 1151"/>
                          <a:gd name="T52" fmla="*/ 49 w 810"/>
                          <a:gd name="T53" fmla="*/ 0 h 1151"/>
                          <a:gd name="T54" fmla="*/ 22 w 810"/>
                          <a:gd name="T55" fmla="*/ 11 h 1151"/>
                          <a:gd name="T56" fmla="*/ 11 w 810"/>
                          <a:gd name="T57" fmla="*/ 37 h 1151"/>
                          <a:gd name="T58" fmla="*/ 0 w 810"/>
                          <a:gd name="T59" fmla="*/ 374 h 1151"/>
                          <a:gd name="T60" fmla="*/ 24 w 810"/>
                          <a:gd name="T61" fmla="*/ 608 h 1151"/>
                          <a:gd name="T62" fmla="*/ 102 w 810"/>
                          <a:gd name="T63" fmla="*/ 769 h 1151"/>
                          <a:gd name="T64" fmla="*/ 311 w 810"/>
                          <a:gd name="T65" fmla="*/ 979 h 1151"/>
                          <a:gd name="T66" fmla="*/ 388 w 810"/>
                          <a:gd name="T67" fmla="*/ 1132 h 11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810" h="1151">
                            <a:moveTo>
                              <a:pt x="388" y="1132"/>
                            </a:moveTo>
                            <a:cubicBezTo>
                              <a:pt x="391" y="1151"/>
                              <a:pt x="391" y="1151"/>
                              <a:pt x="391" y="1151"/>
                            </a:cubicBezTo>
                            <a:cubicBezTo>
                              <a:pt x="810" y="1147"/>
                              <a:pt x="810" y="1147"/>
                              <a:pt x="810" y="1147"/>
                            </a:cubicBezTo>
                            <a:cubicBezTo>
                              <a:pt x="805" y="938"/>
                              <a:pt x="805" y="938"/>
                              <a:pt x="805" y="938"/>
                            </a:cubicBezTo>
                            <a:cubicBezTo>
                              <a:pt x="804" y="902"/>
                              <a:pt x="790" y="868"/>
                              <a:pt x="764" y="843"/>
                            </a:cubicBezTo>
                            <a:cubicBezTo>
                              <a:pt x="641" y="719"/>
                              <a:pt x="641" y="719"/>
                              <a:pt x="641" y="719"/>
                            </a:cubicBezTo>
                            <a:cubicBezTo>
                              <a:pt x="621" y="699"/>
                              <a:pt x="594" y="686"/>
                              <a:pt x="566" y="681"/>
                            </a:cubicBezTo>
                            <a:cubicBezTo>
                              <a:pt x="492" y="668"/>
                              <a:pt x="492" y="668"/>
                              <a:pt x="492" y="668"/>
                            </a:cubicBezTo>
                            <a:cubicBezTo>
                              <a:pt x="492" y="668"/>
                              <a:pt x="491" y="668"/>
                              <a:pt x="490" y="667"/>
                            </a:cubicBezTo>
                            <a:cubicBezTo>
                              <a:pt x="489" y="667"/>
                              <a:pt x="487" y="666"/>
                              <a:pt x="486" y="666"/>
                            </a:cubicBezTo>
                            <a:cubicBezTo>
                              <a:pt x="484" y="665"/>
                              <a:pt x="483" y="664"/>
                              <a:pt x="481" y="663"/>
                            </a:cubicBezTo>
                            <a:cubicBezTo>
                              <a:pt x="481" y="662"/>
                              <a:pt x="480" y="662"/>
                              <a:pt x="479" y="661"/>
                            </a:cubicBezTo>
                            <a:cubicBezTo>
                              <a:pt x="291" y="473"/>
                              <a:pt x="291" y="473"/>
                              <a:pt x="291" y="473"/>
                            </a:cubicBezTo>
                            <a:cubicBezTo>
                              <a:pt x="266" y="448"/>
                              <a:pt x="222" y="448"/>
                              <a:pt x="197" y="473"/>
                            </a:cubicBezTo>
                            <a:cubicBezTo>
                              <a:pt x="171" y="499"/>
                              <a:pt x="171" y="542"/>
                              <a:pt x="197" y="568"/>
                            </a:cubicBezTo>
                            <a:cubicBezTo>
                              <a:pt x="413" y="784"/>
                              <a:pt x="413" y="784"/>
                              <a:pt x="413" y="784"/>
                            </a:cubicBezTo>
                            <a:cubicBezTo>
                              <a:pt x="422" y="793"/>
                              <a:pt x="422" y="809"/>
                              <a:pt x="413" y="818"/>
                            </a:cubicBezTo>
                            <a:cubicBezTo>
                              <a:pt x="408" y="823"/>
                              <a:pt x="402" y="825"/>
                              <a:pt x="396" y="825"/>
                            </a:cubicBezTo>
                            <a:cubicBezTo>
                              <a:pt x="389" y="825"/>
                              <a:pt x="383" y="823"/>
                              <a:pt x="378" y="818"/>
                            </a:cubicBezTo>
                            <a:cubicBezTo>
                              <a:pt x="162" y="602"/>
                              <a:pt x="162" y="602"/>
                              <a:pt x="162" y="602"/>
                            </a:cubicBezTo>
                            <a:cubicBezTo>
                              <a:pt x="117" y="557"/>
                              <a:pt x="117" y="484"/>
                              <a:pt x="162" y="439"/>
                            </a:cubicBezTo>
                            <a:cubicBezTo>
                              <a:pt x="170" y="431"/>
                              <a:pt x="178" y="426"/>
                              <a:pt x="187" y="421"/>
                            </a:cubicBezTo>
                            <a:cubicBezTo>
                              <a:pt x="155" y="292"/>
                              <a:pt x="155" y="292"/>
                              <a:pt x="155" y="292"/>
                            </a:cubicBezTo>
                            <a:cubicBezTo>
                              <a:pt x="155" y="291"/>
                              <a:pt x="155" y="290"/>
                              <a:pt x="155" y="288"/>
                            </a:cubicBezTo>
                            <a:cubicBezTo>
                              <a:pt x="155" y="287"/>
                              <a:pt x="155" y="286"/>
                              <a:pt x="155" y="285"/>
                            </a:cubicBezTo>
                            <a:cubicBezTo>
                              <a:pt x="160" y="118"/>
                              <a:pt x="160" y="118"/>
                              <a:pt x="160" y="118"/>
                            </a:cubicBezTo>
                            <a:cubicBezTo>
                              <a:pt x="162" y="55"/>
                              <a:pt x="112" y="2"/>
                              <a:pt x="49" y="0"/>
                            </a:cubicBezTo>
                            <a:cubicBezTo>
                              <a:pt x="39" y="0"/>
                              <a:pt x="29" y="4"/>
                              <a:pt x="22" y="11"/>
                            </a:cubicBezTo>
                            <a:cubicBezTo>
                              <a:pt x="15" y="18"/>
                              <a:pt x="11" y="27"/>
                              <a:pt x="11" y="37"/>
                            </a:cubicBezTo>
                            <a:cubicBezTo>
                              <a:pt x="0" y="374"/>
                              <a:pt x="0" y="374"/>
                              <a:pt x="0" y="374"/>
                            </a:cubicBezTo>
                            <a:cubicBezTo>
                              <a:pt x="24" y="608"/>
                              <a:pt x="24" y="608"/>
                              <a:pt x="24" y="608"/>
                            </a:cubicBezTo>
                            <a:cubicBezTo>
                              <a:pt x="31" y="668"/>
                              <a:pt x="58" y="726"/>
                              <a:pt x="102" y="769"/>
                            </a:cubicBezTo>
                            <a:cubicBezTo>
                              <a:pt x="311" y="979"/>
                              <a:pt x="311" y="979"/>
                              <a:pt x="311" y="979"/>
                            </a:cubicBezTo>
                            <a:cubicBezTo>
                              <a:pt x="353" y="1021"/>
                              <a:pt x="380" y="1074"/>
                              <a:pt x="388" y="1132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9" name="Freeform 6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201" y="3584"/>
                        <a:ext cx="1408" cy="1006"/>
                      </a:xfrm>
                      <a:custGeom>
                        <a:avLst/>
                        <a:gdLst>
                          <a:gd name="T0" fmla="*/ 591 w 620"/>
                          <a:gd name="T1" fmla="*/ 25 h 444"/>
                          <a:gd name="T2" fmla="*/ 531 w 620"/>
                          <a:gd name="T3" fmla="*/ 0 h 444"/>
                          <a:gd name="T4" fmla="*/ 85 w 620"/>
                          <a:gd name="T5" fmla="*/ 5 h 444"/>
                          <a:gd name="T6" fmla="*/ 1 w 620"/>
                          <a:gd name="T7" fmla="*/ 91 h 444"/>
                          <a:gd name="T8" fmla="*/ 4 w 620"/>
                          <a:gd name="T9" fmla="*/ 360 h 444"/>
                          <a:gd name="T10" fmla="*/ 30 w 620"/>
                          <a:gd name="T11" fmla="*/ 419 h 444"/>
                          <a:gd name="T12" fmla="*/ 90 w 620"/>
                          <a:gd name="T13" fmla="*/ 444 h 444"/>
                          <a:gd name="T14" fmla="*/ 536 w 620"/>
                          <a:gd name="T15" fmla="*/ 439 h 444"/>
                          <a:gd name="T16" fmla="*/ 595 w 620"/>
                          <a:gd name="T17" fmla="*/ 413 h 444"/>
                          <a:gd name="T18" fmla="*/ 620 w 620"/>
                          <a:gd name="T19" fmla="*/ 353 h 444"/>
                          <a:gd name="T20" fmla="*/ 617 w 620"/>
                          <a:gd name="T21" fmla="*/ 84 h 444"/>
                          <a:gd name="T22" fmla="*/ 591 w 620"/>
                          <a:gd name="T23" fmla="*/ 25 h 444"/>
                          <a:gd name="T24" fmla="*/ 103 w 620"/>
                          <a:gd name="T25" fmla="*/ 188 h 444"/>
                          <a:gd name="T26" fmla="*/ 39 w 620"/>
                          <a:gd name="T27" fmla="*/ 125 h 444"/>
                          <a:gd name="T28" fmla="*/ 101 w 620"/>
                          <a:gd name="T29" fmla="*/ 61 h 444"/>
                          <a:gd name="T30" fmla="*/ 165 w 620"/>
                          <a:gd name="T31" fmla="*/ 124 h 444"/>
                          <a:gd name="T32" fmla="*/ 103 w 620"/>
                          <a:gd name="T33" fmla="*/ 188 h 4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20" h="444">
                            <a:moveTo>
                              <a:pt x="591" y="25"/>
                            </a:moveTo>
                            <a:cubicBezTo>
                              <a:pt x="575" y="9"/>
                              <a:pt x="554" y="0"/>
                              <a:pt x="531" y="0"/>
                            </a:cubicBezTo>
                            <a:cubicBezTo>
                              <a:pt x="85" y="5"/>
                              <a:pt x="85" y="5"/>
                              <a:pt x="85" y="5"/>
                            </a:cubicBezTo>
                            <a:cubicBezTo>
                              <a:pt x="38" y="5"/>
                              <a:pt x="0" y="44"/>
                              <a:pt x="1" y="91"/>
                            </a:cubicBezTo>
                            <a:cubicBezTo>
                              <a:pt x="4" y="360"/>
                              <a:pt x="4" y="360"/>
                              <a:pt x="4" y="360"/>
                            </a:cubicBezTo>
                            <a:cubicBezTo>
                              <a:pt x="4" y="382"/>
                              <a:pt x="13" y="404"/>
                              <a:pt x="30" y="419"/>
                            </a:cubicBezTo>
                            <a:cubicBezTo>
                              <a:pt x="46" y="435"/>
                              <a:pt x="67" y="444"/>
                              <a:pt x="90" y="444"/>
                            </a:cubicBezTo>
                            <a:cubicBezTo>
                              <a:pt x="536" y="439"/>
                              <a:pt x="536" y="439"/>
                              <a:pt x="536" y="439"/>
                            </a:cubicBezTo>
                            <a:cubicBezTo>
                              <a:pt x="558" y="439"/>
                              <a:pt x="580" y="430"/>
                              <a:pt x="595" y="413"/>
                            </a:cubicBezTo>
                            <a:cubicBezTo>
                              <a:pt x="611" y="397"/>
                              <a:pt x="620" y="376"/>
                              <a:pt x="620" y="353"/>
                            </a:cubicBezTo>
                            <a:cubicBezTo>
                              <a:pt x="617" y="84"/>
                              <a:pt x="617" y="84"/>
                              <a:pt x="617" y="84"/>
                            </a:cubicBezTo>
                            <a:cubicBezTo>
                              <a:pt x="617" y="62"/>
                              <a:pt x="608" y="41"/>
                              <a:pt x="591" y="25"/>
                            </a:cubicBezTo>
                            <a:close/>
                            <a:moveTo>
                              <a:pt x="103" y="188"/>
                            </a:moveTo>
                            <a:cubicBezTo>
                              <a:pt x="68" y="188"/>
                              <a:pt x="39" y="160"/>
                              <a:pt x="39" y="125"/>
                            </a:cubicBezTo>
                            <a:cubicBezTo>
                              <a:pt x="38" y="90"/>
                              <a:pt x="66" y="62"/>
                              <a:pt x="101" y="61"/>
                            </a:cubicBezTo>
                            <a:cubicBezTo>
                              <a:pt x="136" y="61"/>
                              <a:pt x="165" y="89"/>
                              <a:pt x="165" y="124"/>
                            </a:cubicBezTo>
                            <a:cubicBezTo>
                              <a:pt x="166" y="159"/>
                              <a:pt x="138" y="188"/>
                              <a:pt x="103" y="188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07" y="875"/>
                        <a:ext cx="1840" cy="2609"/>
                      </a:xfrm>
                      <a:custGeom>
                        <a:avLst/>
                        <a:gdLst>
                          <a:gd name="T0" fmla="*/ 788 w 810"/>
                          <a:gd name="T1" fmla="*/ 11 h 1151"/>
                          <a:gd name="T2" fmla="*/ 760 w 810"/>
                          <a:gd name="T3" fmla="*/ 0 h 1151"/>
                          <a:gd name="T4" fmla="*/ 650 w 810"/>
                          <a:gd name="T5" fmla="*/ 118 h 1151"/>
                          <a:gd name="T6" fmla="*/ 655 w 810"/>
                          <a:gd name="T7" fmla="*/ 285 h 1151"/>
                          <a:gd name="T8" fmla="*/ 655 w 810"/>
                          <a:gd name="T9" fmla="*/ 288 h 1151"/>
                          <a:gd name="T10" fmla="*/ 655 w 810"/>
                          <a:gd name="T11" fmla="*/ 292 h 1151"/>
                          <a:gd name="T12" fmla="*/ 623 w 810"/>
                          <a:gd name="T13" fmla="*/ 421 h 1151"/>
                          <a:gd name="T14" fmla="*/ 648 w 810"/>
                          <a:gd name="T15" fmla="*/ 439 h 1151"/>
                          <a:gd name="T16" fmla="*/ 648 w 810"/>
                          <a:gd name="T17" fmla="*/ 602 h 1151"/>
                          <a:gd name="T18" fmla="*/ 432 w 810"/>
                          <a:gd name="T19" fmla="*/ 818 h 1151"/>
                          <a:gd name="T20" fmla="*/ 414 w 810"/>
                          <a:gd name="T21" fmla="*/ 825 h 1151"/>
                          <a:gd name="T22" fmla="*/ 397 w 810"/>
                          <a:gd name="T23" fmla="*/ 818 h 1151"/>
                          <a:gd name="T24" fmla="*/ 397 w 810"/>
                          <a:gd name="T25" fmla="*/ 784 h 1151"/>
                          <a:gd name="T26" fmla="*/ 613 w 810"/>
                          <a:gd name="T27" fmla="*/ 568 h 1151"/>
                          <a:gd name="T28" fmla="*/ 613 w 810"/>
                          <a:gd name="T29" fmla="*/ 473 h 1151"/>
                          <a:gd name="T30" fmla="*/ 519 w 810"/>
                          <a:gd name="T31" fmla="*/ 473 h 1151"/>
                          <a:gd name="T32" fmla="*/ 331 w 810"/>
                          <a:gd name="T33" fmla="*/ 661 h 1151"/>
                          <a:gd name="T34" fmla="*/ 329 w 810"/>
                          <a:gd name="T35" fmla="*/ 663 h 1151"/>
                          <a:gd name="T36" fmla="*/ 324 w 810"/>
                          <a:gd name="T37" fmla="*/ 666 h 1151"/>
                          <a:gd name="T38" fmla="*/ 320 w 810"/>
                          <a:gd name="T39" fmla="*/ 667 h 1151"/>
                          <a:gd name="T40" fmla="*/ 318 w 810"/>
                          <a:gd name="T41" fmla="*/ 668 h 1151"/>
                          <a:gd name="T42" fmla="*/ 244 w 810"/>
                          <a:gd name="T43" fmla="*/ 681 h 1151"/>
                          <a:gd name="T44" fmla="*/ 169 w 810"/>
                          <a:gd name="T45" fmla="*/ 719 h 1151"/>
                          <a:gd name="T46" fmla="*/ 46 w 810"/>
                          <a:gd name="T47" fmla="*/ 843 h 1151"/>
                          <a:gd name="T48" fmla="*/ 5 w 810"/>
                          <a:gd name="T49" fmla="*/ 938 h 1151"/>
                          <a:gd name="T50" fmla="*/ 0 w 810"/>
                          <a:gd name="T51" fmla="*/ 1147 h 1151"/>
                          <a:gd name="T52" fmla="*/ 419 w 810"/>
                          <a:gd name="T53" fmla="*/ 1151 h 1151"/>
                          <a:gd name="T54" fmla="*/ 422 w 810"/>
                          <a:gd name="T55" fmla="*/ 1133 h 1151"/>
                          <a:gd name="T56" fmla="*/ 499 w 810"/>
                          <a:gd name="T57" fmla="*/ 979 h 1151"/>
                          <a:gd name="T58" fmla="*/ 708 w 810"/>
                          <a:gd name="T59" fmla="*/ 769 h 1151"/>
                          <a:gd name="T60" fmla="*/ 786 w 810"/>
                          <a:gd name="T61" fmla="*/ 608 h 1151"/>
                          <a:gd name="T62" fmla="*/ 810 w 810"/>
                          <a:gd name="T63" fmla="*/ 374 h 1151"/>
                          <a:gd name="T64" fmla="*/ 799 w 810"/>
                          <a:gd name="T65" fmla="*/ 37 h 1151"/>
                          <a:gd name="T66" fmla="*/ 788 w 810"/>
                          <a:gd name="T67" fmla="*/ 11 h 11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810" h="1151">
                            <a:moveTo>
                              <a:pt x="788" y="11"/>
                            </a:moveTo>
                            <a:cubicBezTo>
                              <a:pt x="781" y="4"/>
                              <a:pt x="771" y="0"/>
                              <a:pt x="760" y="0"/>
                            </a:cubicBezTo>
                            <a:cubicBezTo>
                              <a:pt x="698" y="2"/>
                              <a:pt x="648" y="55"/>
                              <a:pt x="650" y="118"/>
                            </a:cubicBezTo>
                            <a:cubicBezTo>
                              <a:pt x="655" y="285"/>
                              <a:pt x="655" y="285"/>
                              <a:pt x="655" y="285"/>
                            </a:cubicBezTo>
                            <a:cubicBezTo>
                              <a:pt x="655" y="286"/>
                              <a:pt x="655" y="287"/>
                              <a:pt x="655" y="288"/>
                            </a:cubicBezTo>
                            <a:cubicBezTo>
                              <a:pt x="655" y="290"/>
                              <a:pt x="655" y="291"/>
                              <a:pt x="655" y="292"/>
                            </a:cubicBezTo>
                            <a:cubicBezTo>
                              <a:pt x="623" y="421"/>
                              <a:pt x="623" y="421"/>
                              <a:pt x="623" y="421"/>
                            </a:cubicBezTo>
                            <a:cubicBezTo>
                              <a:pt x="632" y="426"/>
                              <a:pt x="640" y="431"/>
                              <a:pt x="648" y="439"/>
                            </a:cubicBezTo>
                            <a:cubicBezTo>
                              <a:pt x="693" y="484"/>
                              <a:pt x="693" y="557"/>
                              <a:pt x="648" y="602"/>
                            </a:cubicBezTo>
                            <a:cubicBezTo>
                              <a:pt x="432" y="818"/>
                              <a:pt x="432" y="818"/>
                              <a:pt x="432" y="818"/>
                            </a:cubicBezTo>
                            <a:cubicBezTo>
                              <a:pt x="427" y="823"/>
                              <a:pt x="421" y="825"/>
                              <a:pt x="414" y="825"/>
                            </a:cubicBezTo>
                            <a:cubicBezTo>
                              <a:pt x="408" y="825"/>
                              <a:pt x="402" y="823"/>
                              <a:pt x="397" y="818"/>
                            </a:cubicBezTo>
                            <a:cubicBezTo>
                              <a:pt x="388" y="809"/>
                              <a:pt x="388" y="793"/>
                              <a:pt x="397" y="784"/>
                            </a:cubicBezTo>
                            <a:cubicBezTo>
                              <a:pt x="613" y="568"/>
                              <a:pt x="613" y="568"/>
                              <a:pt x="613" y="568"/>
                            </a:cubicBezTo>
                            <a:cubicBezTo>
                              <a:pt x="639" y="542"/>
                              <a:pt x="639" y="499"/>
                              <a:pt x="613" y="473"/>
                            </a:cubicBezTo>
                            <a:cubicBezTo>
                              <a:pt x="588" y="448"/>
                              <a:pt x="544" y="448"/>
                              <a:pt x="519" y="473"/>
                            </a:cubicBezTo>
                            <a:cubicBezTo>
                              <a:pt x="331" y="661"/>
                              <a:pt x="331" y="661"/>
                              <a:pt x="331" y="661"/>
                            </a:cubicBezTo>
                            <a:cubicBezTo>
                              <a:pt x="330" y="662"/>
                              <a:pt x="329" y="662"/>
                              <a:pt x="329" y="663"/>
                            </a:cubicBezTo>
                            <a:cubicBezTo>
                              <a:pt x="327" y="664"/>
                              <a:pt x="326" y="665"/>
                              <a:pt x="324" y="666"/>
                            </a:cubicBezTo>
                            <a:cubicBezTo>
                              <a:pt x="323" y="666"/>
                              <a:pt x="321" y="667"/>
                              <a:pt x="320" y="667"/>
                            </a:cubicBezTo>
                            <a:cubicBezTo>
                              <a:pt x="319" y="668"/>
                              <a:pt x="318" y="668"/>
                              <a:pt x="318" y="668"/>
                            </a:cubicBezTo>
                            <a:cubicBezTo>
                              <a:pt x="244" y="681"/>
                              <a:pt x="244" y="681"/>
                              <a:pt x="244" y="681"/>
                            </a:cubicBezTo>
                            <a:cubicBezTo>
                              <a:pt x="216" y="686"/>
                              <a:pt x="189" y="699"/>
                              <a:pt x="169" y="719"/>
                            </a:cubicBezTo>
                            <a:cubicBezTo>
                              <a:pt x="46" y="843"/>
                              <a:pt x="46" y="843"/>
                              <a:pt x="46" y="843"/>
                            </a:cubicBezTo>
                            <a:cubicBezTo>
                              <a:pt x="20" y="868"/>
                              <a:pt x="6" y="902"/>
                              <a:pt x="5" y="938"/>
                            </a:cubicBezTo>
                            <a:cubicBezTo>
                              <a:pt x="0" y="1147"/>
                              <a:pt x="0" y="1147"/>
                              <a:pt x="0" y="1147"/>
                            </a:cubicBezTo>
                            <a:cubicBezTo>
                              <a:pt x="419" y="1151"/>
                              <a:pt x="419" y="1151"/>
                              <a:pt x="419" y="1151"/>
                            </a:cubicBezTo>
                            <a:cubicBezTo>
                              <a:pt x="422" y="1133"/>
                              <a:pt x="422" y="1133"/>
                              <a:pt x="422" y="1133"/>
                            </a:cubicBezTo>
                            <a:cubicBezTo>
                              <a:pt x="430" y="1074"/>
                              <a:pt x="457" y="1021"/>
                              <a:pt x="499" y="979"/>
                            </a:cubicBezTo>
                            <a:cubicBezTo>
                              <a:pt x="708" y="769"/>
                              <a:pt x="708" y="769"/>
                              <a:pt x="708" y="769"/>
                            </a:cubicBezTo>
                            <a:cubicBezTo>
                              <a:pt x="752" y="726"/>
                              <a:pt x="779" y="668"/>
                              <a:pt x="786" y="608"/>
                            </a:cubicBezTo>
                            <a:cubicBezTo>
                              <a:pt x="810" y="374"/>
                              <a:pt x="810" y="374"/>
                              <a:pt x="810" y="374"/>
                            </a:cubicBezTo>
                            <a:cubicBezTo>
                              <a:pt x="799" y="37"/>
                              <a:pt x="799" y="37"/>
                              <a:pt x="799" y="37"/>
                            </a:cubicBezTo>
                            <a:cubicBezTo>
                              <a:pt x="799" y="27"/>
                              <a:pt x="795" y="18"/>
                              <a:pt x="788" y="11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" name="Freeform 8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073" y="3584"/>
                        <a:ext cx="1408" cy="1006"/>
                      </a:xfrm>
                      <a:custGeom>
                        <a:avLst/>
                        <a:gdLst>
                          <a:gd name="T0" fmla="*/ 535 w 620"/>
                          <a:gd name="T1" fmla="*/ 5 h 444"/>
                          <a:gd name="T2" fmla="*/ 89 w 620"/>
                          <a:gd name="T3" fmla="*/ 0 h 444"/>
                          <a:gd name="T4" fmla="*/ 88 w 620"/>
                          <a:gd name="T5" fmla="*/ 0 h 444"/>
                          <a:gd name="T6" fmla="*/ 29 w 620"/>
                          <a:gd name="T7" fmla="*/ 25 h 444"/>
                          <a:gd name="T8" fmla="*/ 3 w 620"/>
                          <a:gd name="T9" fmla="*/ 84 h 444"/>
                          <a:gd name="T10" fmla="*/ 0 w 620"/>
                          <a:gd name="T11" fmla="*/ 353 h 444"/>
                          <a:gd name="T12" fmla="*/ 25 w 620"/>
                          <a:gd name="T13" fmla="*/ 413 h 444"/>
                          <a:gd name="T14" fmla="*/ 84 w 620"/>
                          <a:gd name="T15" fmla="*/ 439 h 444"/>
                          <a:gd name="T16" fmla="*/ 530 w 620"/>
                          <a:gd name="T17" fmla="*/ 444 h 444"/>
                          <a:gd name="T18" fmla="*/ 591 w 620"/>
                          <a:gd name="T19" fmla="*/ 420 h 444"/>
                          <a:gd name="T20" fmla="*/ 616 w 620"/>
                          <a:gd name="T21" fmla="*/ 360 h 444"/>
                          <a:gd name="T22" fmla="*/ 619 w 620"/>
                          <a:gd name="T23" fmla="*/ 91 h 444"/>
                          <a:gd name="T24" fmla="*/ 535 w 620"/>
                          <a:gd name="T25" fmla="*/ 5 h 444"/>
                          <a:gd name="T26" fmla="*/ 517 w 620"/>
                          <a:gd name="T27" fmla="*/ 188 h 444"/>
                          <a:gd name="T28" fmla="*/ 455 w 620"/>
                          <a:gd name="T29" fmla="*/ 124 h 444"/>
                          <a:gd name="T30" fmla="*/ 519 w 620"/>
                          <a:gd name="T31" fmla="*/ 61 h 444"/>
                          <a:gd name="T32" fmla="*/ 581 w 620"/>
                          <a:gd name="T33" fmla="*/ 125 h 444"/>
                          <a:gd name="T34" fmla="*/ 517 w 620"/>
                          <a:gd name="T35" fmla="*/ 188 h 4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620" h="444">
                            <a:moveTo>
                              <a:pt x="535" y="5"/>
                            </a:moveTo>
                            <a:cubicBezTo>
                              <a:pt x="89" y="0"/>
                              <a:pt x="89" y="0"/>
                              <a:pt x="89" y="0"/>
                            </a:cubicBezTo>
                            <a:cubicBezTo>
                              <a:pt x="89" y="0"/>
                              <a:pt x="88" y="0"/>
                              <a:pt x="88" y="0"/>
                            </a:cubicBezTo>
                            <a:cubicBezTo>
                              <a:pt x="66" y="0"/>
                              <a:pt x="45" y="9"/>
                              <a:pt x="29" y="25"/>
                            </a:cubicBezTo>
                            <a:cubicBezTo>
                              <a:pt x="12" y="41"/>
                              <a:pt x="3" y="62"/>
                              <a:pt x="3" y="84"/>
                            </a:cubicBezTo>
                            <a:cubicBezTo>
                              <a:pt x="0" y="353"/>
                              <a:pt x="0" y="353"/>
                              <a:pt x="0" y="353"/>
                            </a:cubicBezTo>
                            <a:cubicBezTo>
                              <a:pt x="0" y="376"/>
                              <a:pt x="9" y="397"/>
                              <a:pt x="25" y="413"/>
                            </a:cubicBezTo>
                            <a:cubicBezTo>
                              <a:pt x="40" y="430"/>
                              <a:pt x="62" y="439"/>
                              <a:pt x="84" y="439"/>
                            </a:cubicBezTo>
                            <a:cubicBezTo>
                              <a:pt x="530" y="444"/>
                              <a:pt x="530" y="444"/>
                              <a:pt x="530" y="444"/>
                            </a:cubicBezTo>
                            <a:cubicBezTo>
                              <a:pt x="552" y="444"/>
                              <a:pt x="574" y="435"/>
                              <a:pt x="591" y="420"/>
                            </a:cubicBezTo>
                            <a:cubicBezTo>
                              <a:pt x="607" y="404"/>
                              <a:pt x="616" y="382"/>
                              <a:pt x="616" y="360"/>
                            </a:cubicBezTo>
                            <a:cubicBezTo>
                              <a:pt x="619" y="91"/>
                              <a:pt x="619" y="91"/>
                              <a:pt x="619" y="91"/>
                            </a:cubicBezTo>
                            <a:cubicBezTo>
                              <a:pt x="620" y="44"/>
                              <a:pt x="582" y="5"/>
                              <a:pt x="535" y="5"/>
                            </a:cubicBezTo>
                            <a:close/>
                            <a:moveTo>
                              <a:pt x="517" y="188"/>
                            </a:moveTo>
                            <a:cubicBezTo>
                              <a:pt x="482" y="188"/>
                              <a:pt x="454" y="159"/>
                              <a:pt x="455" y="124"/>
                            </a:cubicBezTo>
                            <a:cubicBezTo>
                              <a:pt x="455" y="89"/>
                              <a:pt x="484" y="61"/>
                              <a:pt x="519" y="61"/>
                            </a:cubicBezTo>
                            <a:cubicBezTo>
                              <a:pt x="554" y="62"/>
                              <a:pt x="582" y="90"/>
                              <a:pt x="581" y="125"/>
                            </a:cubicBezTo>
                            <a:cubicBezTo>
                              <a:pt x="581" y="160"/>
                              <a:pt x="552" y="188"/>
                              <a:pt x="517" y="188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" name="Freeform 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564" y="-268"/>
                        <a:ext cx="2554" cy="2548"/>
                      </a:xfrm>
                      <a:custGeom>
                        <a:avLst/>
                        <a:gdLst>
                          <a:gd name="T0" fmla="*/ 676 w 1124"/>
                          <a:gd name="T1" fmla="*/ 980 h 1124"/>
                          <a:gd name="T2" fmla="*/ 777 w 1124"/>
                          <a:gd name="T3" fmla="*/ 938 h 1124"/>
                          <a:gd name="T4" fmla="*/ 833 w 1124"/>
                          <a:gd name="T5" fmla="*/ 994 h 1124"/>
                          <a:gd name="T6" fmla="*/ 879 w 1124"/>
                          <a:gd name="T7" fmla="*/ 1013 h 1124"/>
                          <a:gd name="T8" fmla="*/ 925 w 1124"/>
                          <a:gd name="T9" fmla="*/ 994 h 1124"/>
                          <a:gd name="T10" fmla="*/ 994 w 1124"/>
                          <a:gd name="T11" fmla="*/ 925 h 1124"/>
                          <a:gd name="T12" fmla="*/ 994 w 1124"/>
                          <a:gd name="T13" fmla="*/ 833 h 1124"/>
                          <a:gd name="T14" fmla="*/ 938 w 1124"/>
                          <a:gd name="T15" fmla="*/ 777 h 1124"/>
                          <a:gd name="T16" fmla="*/ 980 w 1124"/>
                          <a:gd name="T17" fmla="*/ 676 h 1124"/>
                          <a:gd name="T18" fmla="*/ 1059 w 1124"/>
                          <a:gd name="T19" fmla="*/ 676 h 1124"/>
                          <a:gd name="T20" fmla="*/ 1124 w 1124"/>
                          <a:gd name="T21" fmla="*/ 611 h 1124"/>
                          <a:gd name="T22" fmla="*/ 1124 w 1124"/>
                          <a:gd name="T23" fmla="*/ 514 h 1124"/>
                          <a:gd name="T24" fmla="*/ 1059 w 1124"/>
                          <a:gd name="T25" fmla="*/ 448 h 1124"/>
                          <a:gd name="T26" fmla="*/ 980 w 1124"/>
                          <a:gd name="T27" fmla="*/ 448 h 1124"/>
                          <a:gd name="T28" fmla="*/ 938 w 1124"/>
                          <a:gd name="T29" fmla="*/ 347 h 1124"/>
                          <a:gd name="T30" fmla="*/ 994 w 1124"/>
                          <a:gd name="T31" fmla="*/ 291 h 1124"/>
                          <a:gd name="T32" fmla="*/ 994 w 1124"/>
                          <a:gd name="T33" fmla="*/ 199 h 1124"/>
                          <a:gd name="T34" fmla="*/ 925 w 1124"/>
                          <a:gd name="T35" fmla="*/ 130 h 1124"/>
                          <a:gd name="T36" fmla="*/ 833 w 1124"/>
                          <a:gd name="T37" fmla="*/ 130 h 1124"/>
                          <a:gd name="T38" fmla="*/ 777 w 1124"/>
                          <a:gd name="T39" fmla="*/ 186 h 1124"/>
                          <a:gd name="T40" fmla="*/ 676 w 1124"/>
                          <a:gd name="T41" fmla="*/ 144 h 1124"/>
                          <a:gd name="T42" fmla="*/ 676 w 1124"/>
                          <a:gd name="T43" fmla="*/ 65 h 1124"/>
                          <a:gd name="T44" fmla="*/ 611 w 1124"/>
                          <a:gd name="T45" fmla="*/ 0 h 1124"/>
                          <a:gd name="T46" fmla="*/ 513 w 1124"/>
                          <a:gd name="T47" fmla="*/ 0 h 1124"/>
                          <a:gd name="T48" fmla="*/ 448 w 1124"/>
                          <a:gd name="T49" fmla="*/ 65 h 1124"/>
                          <a:gd name="T50" fmla="*/ 448 w 1124"/>
                          <a:gd name="T51" fmla="*/ 144 h 1124"/>
                          <a:gd name="T52" fmla="*/ 347 w 1124"/>
                          <a:gd name="T53" fmla="*/ 186 h 1124"/>
                          <a:gd name="T54" fmla="*/ 291 w 1124"/>
                          <a:gd name="T55" fmla="*/ 130 h 1124"/>
                          <a:gd name="T56" fmla="*/ 199 w 1124"/>
                          <a:gd name="T57" fmla="*/ 130 h 1124"/>
                          <a:gd name="T58" fmla="*/ 130 w 1124"/>
                          <a:gd name="T59" fmla="*/ 199 h 1124"/>
                          <a:gd name="T60" fmla="*/ 130 w 1124"/>
                          <a:gd name="T61" fmla="*/ 291 h 1124"/>
                          <a:gd name="T62" fmla="*/ 186 w 1124"/>
                          <a:gd name="T63" fmla="*/ 347 h 1124"/>
                          <a:gd name="T64" fmla="*/ 144 w 1124"/>
                          <a:gd name="T65" fmla="*/ 448 h 1124"/>
                          <a:gd name="T66" fmla="*/ 65 w 1124"/>
                          <a:gd name="T67" fmla="*/ 448 h 1124"/>
                          <a:gd name="T68" fmla="*/ 0 w 1124"/>
                          <a:gd name="T69" fmla="*/ 514 h 1124"/>
                          <a:gd name="T70" fmla="*/ 0 w 1124"/>
                          <a:gd name="T71" fmla="*/ 611 h 1124"/>
                          <a:gd name="T72" fmla="*/ 65 w 1124"/>
                          <a:gd name="T73" fmla="*/ 676 h 1124"/>
                          <a:gd name="T74" fmla="*/ 144 w 1124"/>
                          <a:gd name="T75" fmla="*/ 676 h 1124"/>
                          <a:gd name="T76" fmla="*/ 186 w 1124"/>
                          <a:gd name="T77" fmla="*/ 777 h 1124"/>
                          <a:gd name="T78" fmla="*/ 130 w 1124"/>
                          <a:gd name="T79" fmla="*/ 833 h 1124"/>
                          <a:gd name="T80" fmla="*/ 130 w 1124"/>
                          <a:gd name="T81" fmla="*/ 925 h 1124"/>
                          <a:gd name="T82" fmla="*/ 199 w 1124"/>
                          <a:gd name="T83" fmla="*/ 994 h 1124"/>
                          <a:gd name="T84" fmla="*/ 245 w 1124"/>
                          <a:gd name="T85" fmla="*/ 1013 h 1124"/>
                          <a:gd name="T86" fmla="*/ 291 w 1124"/>
                          <a:gd name="T87" fmla="*/ 994 h 1124"/>
                          <a:gd name="T88" fmla="*/ 347 w 1124"/>
                          <a:gd name="T89" fmla="*/ 938 h 1124"/>
                          <a:gd name="T90" fmla="*/ 448 w 1124"/>
                          <a:gd name="T91" fmla="*/ 980 h 1124"/>
                          <a:gd name="T92" fmla="*/ 448 w 1124"/>
                          <a:gd name="T93" fmla="*/ 1059 h 1124"/>
                          <a:gd name="T94" fmla="*/ 513 w 1124"/>
                          <a:gd name="T95" fmla="*/ 1124 h 1124"/>
                          <a:gd name="T96" fmla="*/ 611 w 1124"/>
                          <a:gd name="T97" fmla="*/ 1124 h 1124"/>
                          <a:gd name="T98" fmla="*/ 676 w 1124"/>
                          <a:gd name="T99" fmla="*/ 1059 h 1124"/>
                          <a:gd name="T100" fmla="*/ 676 w 1124"/>
                          <a:gd name="T101" fmla="*/ 980 h 1124"/>
                          <a:gd name="T102" fmla="*/ 562 w 1124"/>
                          <a:gd name="T103" fmla="*/ 821 h 1124"/>
                          <a:gd name="T104" fmla="*/ 303 w 1124"/>
                          <a:gd name="T105" fmla="*/ 562 h 1124"/>
                          <a:gd name="T106" fmla="*/ 562 w 1124"/>
                          <a:gd name="T107" fmla="*/ 303 h 1124"/>
                          <a:gd name="T108" fmla="*/ 821 w 1124"/>
                          <a:gd name="T109" fmla="*/ 562 h 1124"/>
                          <a:gd name="T110" fmla="*/ 562 w 1124"/>
                          <a:gd name="T111" fmla="*/ 821 h 11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1124" h="1124">
                            <a:moveTo>
                              <a:pt x="676" y="980"/>
                            </a:moveTo>
                            <a:cubicBezTo>
                              <a:pt x="711" y="970"/>
                              <a:pt x="745" y="957"/>
                              <a:pt x="777" y="938"/>
                            </a:cubicBezTo>
                            <a:cubicBezTo>
                              <a:pt x="833" y="994"/>
                              <a:pt x="833" y="994"/>
                              <a:pt x="833" y="994"/>
                            </a:cubicBezTo>
                            <a:cubicBezTo>
                              <a:pt x="846" y="1007"/>
                              <a:pt x="862" y="1013"/>
                              <a:pt x="879" y="1013"/>
                            </a:cubicBezTo>
                            <a:cubicBezTo>
                              <a:pt x="896" y="1013"/>
                              <a:pt x="912" y="1007"/>
                              <a:pt x="925" y="994"/>
                            </a:cubicBezTo>
                            <a:cubicBezTo>
                              <a:pt x="994" y="925"/>
                              <a:pt x="994" y="925"/>
                              <a:pt x="994" y="925"/>
                            </a:cubicBezTo>
                            <a:cubicBezTo>
                              <a:pt x="1020" y="900"/>
                              <a:pt x="1020" y="859"/>
                              <a:pt x="994" y="833"/>
                            </a:cubicBezTo>
                            <a:cubicBezTo>
                              <a:pt x="938" y="777"/>
                              <a:pt x="938" y="777"/>
                              <a:pt x="938" y="777"/>
                            </a:cubicBezTo>
                            <a:cubicBezTo>
                              <a:pt x="956" y="745"/>
                              <a:pt x="970" y="712"/>
                              <a:pt x="980" y="676"/>
                            </a:cubicBezTo>
                            <a:cubicBezTo>
                              <a:pt x="1059" y="676"/>
                              <a:pt x="1059" y="676"/>
                              <a:pt x="1059" y="676"/>
                            </a:cubicBezTo>
                            <a:cubicBezTo>
                              <a:pt x="1095" y="676"/>
                              <a:pt x="1124" y="647"/>
                              <a:pt x="1124" y="611"/>
                            </a:cubicBezTo>
                            <a:cubicBezTo>
                              <a:pt x="1124" y="514"/>
                              <a:pt x="1124" y="514"/>
                              <a:pt x="1124" y="514"/>
                            </a:cubicBezTo>
                            <a:cubicBezTo>
                              <a:pt x="1124" y="478"/>
                              <a:pt x="1095" y="448"/>
                              <a:pt x="1059" y="448"/>
                            </a:cubicBezTo>
                            <a:cubicBezTo>
                              <a:pt x="980" y="448"/>
                              <a:pt x="980" y="448"/>
                              <a:pt x="980" y="448"/>
                            </a:cubicBezTo>
                            <a:cubicBezTo>
                              <a:pt x="970" y="413"/>
                              <a:pt x="956" y="379"/>
                              <a:pt x="938" y="347"/>
                            </a:cubicBezTo>
                            <a:cubicBezTo>
                              <a:pt x="994" y="291"/>
                              <a:pt x="994" y="291"/>
                              <a:pt x="994" y="291"/>
                            </a:cubicBezTo>
                            <a:cubicBezTo>
                              <a:pt x="1020" y="266"/>
                              <a:pt x="1020" y="224"/>
                              <a:pt x="994" y="199"/>
                            </a:cubicBezTo>
                            <a:cubicBezTo>
                              <a:pt x="925" y="130"/>
                              <a:pt x="925" y="130"/>
                              <a:pt x="925" y="130"/>
                            </a:cubicBezTo>
                            <a:cubicBezTo>
                              <a:pt x="900" y="105"/>
                              <a:pt x="858" y="105"/>
                              <a:pt x="833" y="130"/>
                            </a:cubicBezTo>
                            <a:cubicBezTo>
                              <a:pt x="777" y="186"/>
                              <a:pt x="777" y="186"/>
                              <a:pt x="777" y="186"/>
                            </a:cubicBezTo>
                            <a:cubicBezTo>
                              <a:pt x="745" y="168"/>
                              <a:pt x="711" y="154"/>
                              <a:pt x="676" y="144"/>
                            </a:cubicBezTo>
                            <a:cubicBezTo>
                              <a:pt x="676" y="65"/>
                              <a:pt x="676" y="65"/>
                              <a:pt x="676" y="65"/>
                            </a:cubicBezTo>
                            <a:cubicBezTo>
                              <a:pt x="676" y="29"/>
                              <a:pt x="647" y="0"/>
                              <a:pt x="611" y="0"/>
                            </a:cubicBezTo>
                            <a:cubicBezTo>
                              <a:pt x="513" y="0"/>
                              <a:pt x="513" y="0"/>
                              <a:pt x="513" y="0"/>
                            </a:cubicBezTo>
                            <a:cubicBezTo>
                              <a:pt x="477" y="0"/>
                              <a:pt x="448" y="29"/>
                              <a:pt x="448" y="65"/>
                            </a:cubicBezTo>
                            <a:cubicBezTo>
                              <a:pt x="448" y="144"/>
                              <a:pt x="448" y="144"/>
                              <a:pt x="448" y="144"/>
                            </a:cubicBezTo>
                            <a:cubicBezTo>
                              <a:pt x="413" y="154"/>
                              <a:pt x="379" y="168"/>
                              <a:pt x="347" y="186"/>
                            </a:cubicBezTo>
                            <a:cubicBezTo>
                              <a:pt x="291" y="130"/>
                              <a:pt x="291" y="130"/>
                              <a:pt x="291" y="130"/>
                            </a:cubicBezTo>
                            <a:cubicBezTo>
                              <a:pt x="266" y="105"/>
                              <a:pt x="224" y="105"/>
                              <a:pt x="199" y="130"/>
                            </a:cubicBezTo>
                            <a:cubicBezTo>
                              <a:pt x="130" y="199"/>
                              <a:pt x="130" y="199"/>
                              <a:pt x="130" y="199"/>
                            </a:cubicBezTo>
                            <a:cubicBezTo>
                              <a:pt x="104" y="224"/>
                              <a:pt x="104" y="266"/>
                              <a:pt x="130" y="291"/>
                            </a:cubicBezTo>
                            <a:cubicBezTo>
                              <a:pt x="186" y="347"/>
                              <a:pt x="186" y="347"/>
                              <a:pt x="186" y="347"/>
                            </a:cubicBezTo>
                            <a:cubicBezTo>
                              <a:pt x="168" y="379"/>
                              <a:pt x="154" y="413"/>
                              <a:pt x="144" y="448"/>
                            </a:cubicBezTo>
                            <a:cubicBezTo>
                              <a:pt x="65" y="448"/>
                              <a:pt x="65" y="448"/>
                              <a:pt x="65" y="448"/>
                            </a:cubicBezTo>
                            <a:cubicBezTo>
                              <a:pt x="29" y="448"/>
                              <a:pt x="0" y="478"/>
                              <a:pt x="0" y="514"/>
                            </a:cubicBezTo>
                            <a:cubicBezTo>
                              <a:pt x="0" y="611"/>
                              <a:pt x="0" y="611"/>
                              <a:pt x="0" y="611"/>
                            </a:cubicBezTo>
                            <a:cubicBezTo>
                              <a:pt x="0" y="647"/>
                              <a:pt x="29" y="676"/>
                              <a:pt x="65" y="676"/>
                            </a:cubicBezTo>
                            <a:cubicBezTo>
                              <a:pt x="144" y="676"/>
                              <a:pt x="144" y="676"/>
                              <a:pt x="144" y="676"/>
                            </a:cubicBezTo>
                            <a:cubicBezTo>
                              <a:pt x="154" y="712"/>
                              <a:pt x="168" y="745"/>
                              <a:pt x="186" y="777"/>
                            </a:cubicBezTo>
                            <a:cubicBezTo>
                              <a:pt x="130" y="833"/>
                              <a:pt x="130" y="833"/>
                              <a:pt x="130" y="833"/>
                            </a:cubicBezTo>
                            <a:cubicBezTo>
                              <a:pt x="104" y="859"/>
                              <a:pt x="104" y="900"/>
                              <a:pt x="130" y="925"/>
                            </a:cubicBezTo>
                            <a:cubicBezTo>
                              <a:pt x="199" y="994"/>
                              <a:pt x="199" y="994"/>
                              <a:pt x="199" y="994"/>
                            </a:cubicBezTo>
                            <a:cubicBezTo>
                              <a:pt x="212" y="1007"/>
                              <a:pt x="228" y="1013"/>
                              <a:pt x="245" y="1013"/>
                            </a:cubicBezTo>
                            <a:cubicBezTo>
                              <a:pt x="262" y="1013"/>
                              <a:pt x="278" y="1007"/>
                              <a:pt x="291" y="994"/>
                            </a:cubicBezTo>
                            <a:cubicBezTo>
                              <a:pt x="347" y="938"/>
                              <a:pt x="347" y="938"/>
                              <a:pt x="347" y="938"/>
                            </a:cubicBezTo>
                            <a:cubicBezTo>
                              <a:pt x="379" y="957"/>
                              <a:pt x="413" y="970"/>
                              <a:pt x="448" y="980"/>
                            </a:cubicBezTo>
                            <a:cubicBezTo>
                              <a:pt x="448" y="1059"/>
                              <a:pt x="448" y="1059"/>
                              <a:pt x="448" y="1059"/>
                            </a:cubicBezTo>
                            <a:cubicBezTo>
                              <a:pt x="448" y="1095"/>
                              <a:pt x="477" y="1124"/>
                              <a:pt x="513" y="1124"/>
                            </a:cubicBezTo>
                            <a:cubicBezTo>
                              <a:pt x="611" y="1124"/>
                              <a:pt x="611" y="1124"/>
                              <a:pt x="611" y="1124"/>
                            </a:cubicBezTo>
                            <a:cubicBezTo>
                              <a:pt x="647" y="1124"/>
                              <a:pt x="676" y="1095"/>
                              <a:pt x="676" y="1059"/>
                            </a:cubicBezTo>
                            <a:cubicBezTo>
                              <a:pt x="676" y="980"/>
                              <a:pt x="676" y="980"/>
                              <a:pt x="676" y="980"/>
                            </a:cubicBezTo>
                            <a:close/>
                            <a:moveTo>
                              <a:pt x="562" y="821"/>
                            </a:moveTo>
                            <a:cubicBezTo>
                              <a:pt x="419" y="821"/>
                              <a:pt x="303" y="705"/>
                              <a:pt x="303" y="562"/>
                            </a:cubicBezTo>
                            <a:cubicBezTo>
                              <a:pt x="303" y="419"/>
                              <a:pt x="419" y="303"/>
                              <a:pt x="562" y="303"/>
                            </a:cubicBezTo>
                            <a:cubicBezTo>
                              <a:pt x="705" y="303"/>
                              <a:pt x="821" y="419"/>
                              <a:pt x="821" y="562"/>
                            </a:cubicBezTo>
                            <a:cubicBezTo>
                              <a:pt x="821" y="705"/>
                              <a:pt x="705" y="821"/>
                              <a:pt x="562" y="821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4663975" y="4360863"/>
                      <a:ext cx="528722" cy="563774"/>
                      <a:chOff x="2253983" y="5430948"/>
                      <a:chExt cx="891982" cy="951118"/>
                    </a:xfrm>
                    <a:solidFill>
                      <a:schemeClr val="accent3"/>
                    </a:solidFill>
                  </p:grpSpPr>
                  <p:grpSp>
                    <p:nvGrpSpPr>
                      <p:cNvPr id="59" name="Group 58"/>
                      <p:cNvGrpSpPr/>
                      <p:nvPr/>
                    </p:nvGrpSpPr>
                    <p:grpSpPr>
                      <a:xfrm>
                        <a:off x="2253983" y="5430948"/>
                        <a:ext cx="891982" cy="951118"/>
                        <a:chOff x="683680" y="4314936"/>
                        <a:chExt cx="611387" cy="651923"/>
                      </a:xfrm>
                      <a:grpFill/>
                    </p:grpSpPr>
                    <p:sp>
                      <p:nvSpPr>
                        <p:cNvPr id="61" name="Freeform 60"/>
                        <p:cNvSpPr/>
                        <p:nvPr/>
                      </p:nvSpPr>
                      <p:spPr>
                        <a:xfrm rot="19380000">
                          <a:off x="683680" y="4543397"/>
                          <a:ext cx="579826" cy="423462"/>
                        </a:xfrm>
                        <a:custGeom>
                          <a:avLst/>
                          <a:gdLst>
                            <a:gd name="connsiteX0" fmla="*/ 907143 w 4938613"/>
                            <a:gd name="connsiteY0" fmla="*/ 0 h 3606800"/>
                            <a:gd name="connsiteX1" fmla="*/ 1814286 w 4938613"/>
                            <a:gd name="connsiteY1" fmla="*/ 1204685 h 3606800"/>
                            <a:gd name="connsiteX2" fmla="*/ 1183513 w 4938613"/>
                            <a:gd name="connsiteY2" fmla="*/ 1204685 h 3606800"/>
                            <a:gd name="connsiteX3" fmla="*/ 1188555 w 4938613"/>
                            <a:gd name="connsiteY3" fmla="*/ 1304541 h 3606800"/>
                            <a:gd name="connsiteX4" fmla="*/ 3148695 w 4938613"/>
                            <a:gd name="connsiteY4" fmla="*/ 3073399 h 3606800"/>
                            <a:gd name="connsiteX5" fmla="*/ 4541917 w 4938613"/>
                            <a:gd name="connsiteY5" fmla="*/ 2496309 h 3606800"/>
                            <a:gd name="connsiteX6" fmla="*/ 4629199 w 4938613"/>
                            <a:gd name="connsiteY6" fmla="*/ 2400274 h 3606800"/>
                            <a:gd name="connsiteX7" fmla="*/ 4938613 w 4938613"/>
                            <a:gd name="connsiteY7" fmla="*/ 2851998 h 3606800"/>
                            <a:gd name="connsiteX8" fmla="*/ 4919088 w 4938613"/>
                            <a:gd name="connsiteY8" fmla="*/ 2873480 h 3606800"/>
                            <a:gd name="connsiteX9" fmla="*/ 3148695 w 4938613"/>
                            <a:gd name="connsiteY9" fmla="*/ 3606800 h 3606800"/>
                            <a:gd name="connsiteX10" fmla="*/ 657907 w 4938613"/>
                            <a:gd name="connsiteY10" fmla="*/ 1359078 h 3606800"/>
                            <a:gd name="connsiteX11" fmla="*/ 650111 w 4938613"/>
                            <a:gd name="connsiteY11" fmla="*/ 1204685 h 3606800"/>
                            <a:gd name="connsiteX12" fmla="*/ 0 w 4938613"/>
                            <a:gd name="connsiteY12" fmla="*/ 1204685 h 36068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4938613" h="3606800">
                              <a:moveTo>
                                <a:pt x="907143" y="0"/>
                              </a:moveTo>
                              <a:lnTo>
                                <a:pt x="1814286" y="1204685"/>
                              </a:lnTo>
                              <a:lnTo>
                                <a:pt x="1183513" y="1204685"/>
                              </a:lnTo>
                              <a:lnTo>
                                <a:pt x="1188555" y="1304541"/>
                              </a:lnTo>
                              <a:cubicBezTo>
                                <a:pt x="1289454" y="2298083"/>
                                <a:pt x="2128532" y="3073399"/>
                                <a:pt x="3148695" y="3073399"/>
                              </a:cubicBezTo>
                              <a:cubicBezTo>
                                <a:pt x="3692782" y="3073399"/>
                                <a:pt x="4185361" y="2852865"/>
                                <a:pt x="4541917" y="2496309"/>
                              </a:cubicBezTo>
                              <a:lnTo>
                                <a:pt x="4629199" y="2400274"/>
                              </a:lnTo>
                              <a:lnTo>
                                <a:pt x="4938613" y="2851998"/>
                              </a:lnTo>
                              <a:lnTo>
                                <a:pt x="4919088" y="2873480"/>
                              </a:lnTo>
                              <a:cubicBezTo>
                                <a:pt x="4466005" y="3326563"/>
                                <a:pt x="3840077" y="3606800"/>
                                <a:pt x="3148695" y="3606800"/>
                              </a:cubicBezTo>
                              <a:cubicBezTo>
                                <a:pt x="1852355" y="3606800"/>
                                <a:pt x="786123" y="2621590"/>
                                <a:pt x="657907" y="1359078"/>
                              </a:cubicBezTo>
                              <a:lnTo>
                                <a:pt x="650111" y="1204685"/>
                              </a:lnTo>
                              <a:lnTo>
                                <a:pt x="0" y="1204685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2" name="Freeform 61"/>
                        <p:cNvSpPr/>
                        <p:nvPr/>
                      </p:nvSpPr>
                      <p:spPr>
                        <a:xfrm rot="19380000">
                          <a:off x="706856" y="4314936"/>
                          <a:ext cx="588211" cy="408124"/>
                        </a:xfrm>
                        <a:custGeom>
                          <a:avLst/>
                          <a:gdLst>
                            <a:gd name="connsiteX0" fmla="*/ 1787860 w 5010028"/>
                            <a:gd name="connsiteY0" fmla="*/ 0 h 3476165"/>
                            <a:gd name="connsiteX1" fmla="*/ 4278648 w 5010028"/>
                            <a:gd name="connsiteY1" fmla="*/ 2247722 h 3476165"/>
                            <a:gd name="connsiteX2" fmla="*/ 4279848 w 5010028"/>
                            <a:gd name="connsiteY2" fmla="*/ 2271480 h 3476165"/>
                            <a:gd name="connsiteX3" fmla="*/ 5010028 w 5010028"/>
                            <a:gd name="connsiteY3" fmla="*/ 2271480 h 3476165"/>
                            <a:gd name="connsiteX4" fmla="*/ 4102885 w 5010028"/>
                            <a:gd name="connsiteY4" fmla="*/ 3476165 h 3476165"/>
                            <a:gd name="connsiteX5" fmla="*/ 3195742 w 5010028"/>
                            <a:gd name="connsiteY5" fmla="*/ 2271480 h 3476165"/>
                            <a:gd name="connsiteX6" fmla="*/ 3743303 w 5010028"/>
                            <a:gd name="connsiteY6" fmla="*/ 2271480 h 3476165"/>
                            <a:gd name="connsiteX7" fmla="*/ 3718143 w 5010028"/>
                            <a:gd name="connsiteY7" fmla="*/ 2106626 h 3476165"/>
                            <a:gd name="connsiteX8" fmla="*/ 1787860 w 5010028"/>
                            <a:gd name="connsiteY8" fmla="*/ 533401 h 3476165"/>
                            <a:gd name="connsiteX9" fmla="*/ 534558 w 5010028"/>
                            <a:gd name="connsiteY9" fmla="*/ 983324 h 3476165"/>
                            <a:gd name="connsiteX10" fmla="*/ 410253 w 5010028"/>
                            <a:gd name="connsiteY10" fmla="*/ 1096300 h 3476165"/>
                            <a:gd name="connsiteX11" fmla="*/ 0 w 5010028"/>
                            <a:gd name="connsiteY11" fmla="*/ 752539 h 3476165"/>
                            <a:gd name="connsiteX12" fmla="*/ 17467 w 5010028"/>
                            <a:gd name="connsiteY12" fmla="*/ 733320 h 3476165"/>
                            <a:gd name="connsiteX13" fmla="*/ 1787860 w 5010028"/>
                            <a:gd name="connsiteY13" fmla="*/ 0 h 34761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5010028" h="3476165">
                              <a:moveTo>
                                <a:pt x="1787860" y="0"/>
                              </a:moveTo>
                              <a:cubicBezTo>
                                <a:pt x="3084201" y="0"/>
                                <a:pt x="4150433" y="985210"/>
                                <a:pt x="4278648" y="2247722"/>
                              </a:cubicBezTo>
                              <a:lnTo>
                                <a:pt x="4279848" y="2271480"/>
                              </a:lnTo>
                              <a:lnTo>
                                <a:pt x="5010028" y="2271480"/>
                              </a:lnTo>
                              <a:lnTo>
                                <a:pt x="4102885" y="3476165"/>
                              </a:lnTo>
                              <a:lnTo>
                                <a:pt x="3195742" y="2271480"/>
                              </a:lnTo>
                              <a:lnTo>
                                <a:pt x="3743303" y="2271480"/>
                              </a:lnTo>
                              <a:lnTo>
                                <a:pt x="3718143" y="2106626"/>
                              </a:lnTo>
                              <a:cubicBezTo>
                                <a:pt x="3534419" y="1208788"/>
                                <a:pt x="2740012" y="533401"/>
                                <a:pt x="1787860" y="533401"/>
                              </a:cubicBezTo>
                              <a:cubicBezTo>
                                <a:pt x="1311784" y="533401"/>
                                <a:pt x="875144" y="702248"/>
                                <a:pt x="534558" y="983324"/>
                              </a:cubicBezTo>
                              <a:lnTo>
                                <a:pt x="410253" y="1096300"/>
                              </a:lnTo>
                              <a:lnTo>
                                <a:pt x="0" y="752539"/>
                              </a:lnTo>
                              <a:lnTo>
                                <a:pt x="17467" y="733320"/>
                              </a:lnTo>
                              <a:cubicBezTo>
                                <a:pt x="470550" y="280238"/>
                                <a:pt x="1096479" y="0"/>
                                <a:pt x="1787860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63" name="Group 62"/>
                      <p:cNvGrpSpPr/>
                      <p:nvPr/>
                    </p:nvGrpSpPr>
                    <p:grpSpPr>
                      <a:xfrm>
                        <a:off x="2515095" y="5736998"/>
                        <a:ext cx="369758" cy="339019"/>
                        <a:chOff x="3168656" y="4554266"/>
                        <a:chExt cx="837482" cy="767861"/>
                      </a:xfrm>
                      <a:grpFill/>
                    </p:grpSpPr>
                    <p:sp>
                      <p:nvSpPr>
                        <p:cNvPr id="64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68656" y="4658544"/>
                          <a:ext cx="555515" cy="558439"/>
                        </a:xfrm>
                        <a:custGeom>
                          <a:avLst/>
                          <a:gdLst>
                            <a:gd name="connsiteX0" fmla="*/ 305935 w 555515"/>
                            <a:gd name="connsiteY0" fmla="*/ 170871 h 558439"/>
                            <a:gd name="connsiteX1" fmla="*/ 258251 w 555515"/>
                            <a:gd name="connsiteY1" fmla="*/ 171795 h 558439"/>
                            <a:gd name="connsiteX2" fmla="*/ 304751 w 555515"/>
                            <a:gd name="connsiteY2" fmla="*/ 387511 h 558439"/>
                            <a:gd name="connsiteX3" fmla="*/ 305935 w 555515"/>
                            <a:gd name="connsiteY3" fmla="*/ 170871 h 558439"/>
                            <a:gd name="connsiteX4" fmla="*/ 262506 w 555515"/>
                            <a:gd name="connsiteY4" fmla="*/ 0 h 558439"/>
                            <a:gd name="connsiteX5" fmla="*/ 344995 w 555515"/>
                            <a:gd name="connsiteY5" fmla="*/ 76806 h 558439"/>
                            <a:gd name="connsiteX6" fmla="*/ 433929 w 555515"/>
                            <a:gd name="connsiteY6" fmla="*/ 49190 h 558439"/>
                            <a:gd name="connsiteX7" fmla="*/ 506107 w 555515"/>
                            <a:gd name="connsiteY7" fmla="*/ 121681 h 558439"/>
                            <a:gd name="connsiteX8" fmla="*/ 482907 w 555515"/>
                            <a:gd name="connsiteY8" fmla="*/ 215747 h 558439"/>
                            <a:gd name="connsiteX9" fmla="*/ 555515 w 555515"/>
                            <a:gd name="connsiteY9" fmla="*/ 228691 h 558439"/>
                            <a:gd name="connsiteX10" fmla="*/ 554656 w 555515"/>
                            <a:gd name="connsiteY10" fmla="*/ 332681 h 558439"/>
                            <a:gd name="connsiteX11" fmla="*/ 479041 w 555515"/>
                            <a:gd name="connsiteY11" fmla="*/ 345194 h 558439"/>
                            <a:gd name="connsiteX12" fmla="*/ 507396 w 555515"/>
                            <a:gd name="connsiteY12" fmla="*/ 434082 h 558439"/>
                            <a:gd name="connsiteX13" fmla="*/ 433929 w 555515"/>
                            <a:gd name="connsiteY13" fmla="*/ 509593 h 558439"/>
                            <a:gd name="connsiteX14" fmla="*/ 360462 w 555515"/>
                            <a:gd name="connsiteY14" fmla="*/ 474211 h 558439"/>
                            <a:gd name="connsiteX15" fmla="*/ 328239 w 555515"/>
                            <a:gd name="connsiteY15" fmla="*/ 557920 h 558439"/>
                            <a:gd name="connsiteX16" fmla="*/ 208372 w 555515"/>
                            <a:gd name="connsiteY16" fmla="*/ 481115 h 558439"/>
                            <a:gd name="connsiteX17" fmla="*/ 122875 w 555515"/>
                            <a:gd name="connsiteY17" fmla="*/ 509593 h 558439"/>
                            <a:gd name="connsiteX18" fmla="*/ 51986 w 555515"/>
                            <a:gd name="connsiteY18" fmla="*/ 440554 h 558439"/>
                            <a:gd name="connsiteX19" fmla="*/ 85067 w 555515"/>
                            <a:gd name="connsiteY19" fmla="*/ 363317 h 558439"/>
                            <a:gd name="connsiteX20" fmla="*/ 0 w 555515"/>
                            <a:gd name="connsiteY20" fmla="*/ 325777 h 558439"/>
                            <a:gd name="connsiteX21" fmla="*/ 2148 w 555515"/>
                            <a:gd name="connsiteY21" fmla="*/ 227397 h 558439"/>
                            <a:gd name="connsiteX22" fmla="*/ 72178 w 555515"/>
                            <a:gd name="connsiteY22" fmla="*/ 213158 h 558439"/>
                            <a:gd name="connsiteX23" fmla="*/ 49838 w 555515"/>
                            <a:gd name="connsiteY23" fmla="*/ 121681 h 558439"/>
                            <a:gd name="connsiteX24" fmla="*/ 122875 w 555515"/>
                            <a:gd name="connsiteY24" fmla="*/ 49622 h 558439"/>
                            <a:gd name="connsiteX25" fmla="*/ 211809 w 555515"/>
                            <a:gd name="connsiteY25" fmla="*/ 76806 h 558439"/>
                            <a:gd name="connsiteX26" fmla="*/ 262506 w 555515"/>
                            <a:gd name="connsiteY26" fmla="*/ 0 h 55843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555515" h="558439">
                              <a:moveTo>
                                <a:pt x="305935" y="170871"/>
                              </a:moveTo>
                              <a:cubicBezTo>
                                <a:pt x="291734" y="167838"/>
                                <a:pt x="275797" y="167858"/>
                                <a:pt x="258251" y="171795"/>
                              </a:cubicBezTo>
                              <a:cubicBezTo>
                                <a:pt x="111862" y="204584"/>
                                <a:pt x="158362" y="419005"/>
                                <a:pt x="304751" y="387511"/>
                              </a:cubicBezTo>
                              <a:cubicBezTo>
                                <a:pt x="419656" y="362973"/>
                                <a:pt x="405340" y="192106"/>
                                <a:pt x="305935" y="170871"/>
                              </a:cubicBezTo>
                              <a:close/>
                              <a:moveTo>
                                <a:pt x="262506" y="0"/>
                              </a:moveTo>
                              <a:cubicBezTo>
                                <a:pt x="390536" y="0"/>
                                <a:pt x="310195" y="39266"/>
                                <a:pt x="344995" y="76806"/>
                              </a:cubicBezTo>
                              <a:cubicBezTo>
                                <a:pt x="392255" y="100538"/>
                                <a:pt x="393114" y="66882"/>
                                <a:pt x="433929" y="49190"/>
                              </a:cubicBezTo>
                              <a:cubicBezTo>
                                <a:pt x="460566" y="61704"/>
                                <a:pt x="492789" y="94929"/>
                                <a:pt x="506107" y="121681"/>
                              </a:cubicBezTo>
                              <a:cubicBezTo>
                                <a:pt x="491500" y="166556"/>
                                <a:pt x="448537" y="168282"/>
                                <a:pt x="482907" y="215747"/>
                              </a:cubicBezTo>
                              <a:lnTo>
                                <a:pt x="555515" y="228691"/>
                              </a:lnTo>
                              <a:lnTo>
                                <a:pt x="554656" y="332681"/>
                              </a:lnTo>
                              <a:lnTo>
                                <a:pt x="479041" y="345194"/>
                              </a:lnTo>
                              <a:cubicBezTo>
                                <a:pt x="460137" y="406466"/>
                                <a:pt x="481189" y="384460"/>
                                <a:pt x="507396" y="434082"/>
                              </a:cubicBezTo>
                              <a:cubicBezTo>
                                <a:pt x="498804" y="459108"/>
                                <a:pt x="460137" y="498374"/>
                                <a:pt x="433929" y="509593"/>
                              </a:cubicBezTo>
                              <a:cubicBezTo>
                                <a:pt x="406003" y="497943"/>
                                <a:pt x="388388" y="466012"/>
                                <a:pt x="360462" y="474211"/>
                              </a:cubicBezTo>
                              <a:cubicBezTo>
                                <a:pt x="330817" y="482841"/>
                                <a:pt x="342417" y="521675"/>
                                <a:pt x="328239" y="557920"/>
                              </a:cubicBezTo>
                              <a:cubicBezTo>
                                <a:pt x="147364" y="563098"/>
                                <a:pt x="257780" y="529010"/>
                                <a:pt x="208372" y="481115"/>
                              </a:cubicBezTo>
                              <a:cubicBezTo>
                                <a:pt x="181305" y="454794"/>
                                <a:pt x="149083" y="498374"/>
                                <a:pt x="122875" y="509593"/>
                              </a:cubicBezTo>
                              <a:cubicBezTo>
                                <a:pt x="101393" y="499669"/>
                                <a:pt x="63586" y="461697"/>
                                <a:pt x="51986" y="440554"/>
                              </a:cubicBezTo>
                              <a:cubicBezTo>
                                <a:pt x="60149" y="398700"/>
                                <a:pt x="97527" y="396974"/>
                                <a:pt x="85067" y="363317"/>
                              </a:cubicBezTo>
                              <a:cubicBezTo>
                                <a:pt x="70890" y="323620"/>
                                <a:pt x="36519" y="348215"/>
                                <a:pt x="0" y="325777"/>
                              </a:cubicBezTo>
                              <a:lnTo>
                                <a:pt x="2148" y="227397"/>
                              </a:lnTo>
                              <a:lnTo>
                                <a:pt x="72178" y="213158"/>
                              </a:lnTo>
                              <a:cubicBezTo>
                                <a:pt x="115571" y="188563"/>
                                <a:pt x="49408" y="138509"/>
                                <a:pt x="49838" y="121681"/>
                              </a:cubicBezTo>
                              <a:cubicBezTo>
                                <a:pt x="61867" y="91477"/>
                                <a:pt x="92371" y="62567"/>
                                <a:pt x="122875" y="49622"/>
                              </a:cubicBezTo>
                              <a:cubicBezTo>
                                <a:pt x="163261" y="65587"/>
                                <a:pt x="164120" y="102696"/>
                                <a:pt x="211809" y="76806"/>
                              </a:cubicBezTo>
                              <a:cubicBezTo>
                                <a:pt x="231142" y="24595"/>
                                <a:pt x="199350" y="0"/>
                                <a:pt x="262506" y="0"/>
                              </a:cubicBezTo>
                              <a:close/>
                            </a:path>
                          </a:pathLst>
                        </a:custGeom>
                        <a:grp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Freeform 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69188" y="4554266"/>
                          <a:ext cx="336950" cy="322312"/>
                        </a:xfrm>
                        <a:custGeom>
                          <a:avLst/>
                          <a:gdLst>
                            <a:gd name="connsiteX0" fmla="*/ 176595 w 336950"/>
                            <a:gd name="connsiteY0" fmla="*/ 106609 h 322312"/>
                            <a:gd name="connsiteX1" fmla="*/ 153055 w 336950"/>
                            <a:gd name="connsiteY1" fmla="*/ 108161 h 322312"/>
                            <a:gd name="connsiteX2" fmla="*/ 179340 w 336950"/>
                            <a:gd name="connsiteY2" fmla="*/ 213818 h 322312"/>
                            <a:gd name="connsiteX3" fmla="*/ 176595 w 336950"/>
                            <a:gd name="connsiteY3" fmla="*/ 106609 h 322312"/>
                            <a:gd name="connsiteX4" fmla="*/ 225545 w 336950"/>
                            <a:gd name="connsiteY4" fmla="*/ 0 h 322312"/>
                            <a:gd name="connsiteX5" fmla="*/ 277000 w 336950"/>
                            <a:gd name="connsiteY5" fmla="*/ 27293 h 322312"/>
                            <a:gd name="connsiteX6" fmla="*/ 271426 w 336950"/>
                            <a:gd name="connsiteY6" fmla="*/ 110037 h 322312"/>
                            <a:gd name="connsiteX7" fmla="*/ 331885 w 336950"/>
                            <a:gd name="connsiteY7" fmla="*/ 195813 h 322312"/>
                            <a:gd name="connsiteX8" fmla="*/ 270997 w 336950"/>
                            <a:gd name="connsiteY8" fmla="*/ 207077 h 322312"/>
                            <a:gd name="connsiteX9" fmla="*/ 276571 w 336950"/>
                            <a:gd name="connsiteY9" fmla="*/ 290254 h 322312"/>
                            <a:gd name="connsiteX10" fmla="*/ 219113 w 336950"/>
                            <a:gd name="connsiteY10" fmla="*/ 320146 h 322312"/>
                            <a:gd name="connsiteX11" fmla="*/ 162084 w 336950"/>
                            <a:gd name="connsiteY11" fmla="*/ 273359 h 322312"/>
                            <a:gd name="connsiteX12" fmla="*/ 111057 w 336950"/>
                            <a:gd name="connsiteY12" fmla="*/ 322312 h 322312"/>
                            <a:gd name="connsiteX13" fmla="*/ 58745 w 336950"/>
                            <a:gd name="connsiteY13" fmla="*/ 290254 h 322312"/>
                            <a:gd name="connsiteX14" fmla="*/ 71180 w 336950"/>
                            <a:gd name="connsiteY14" fmla="*/ 214442 h 322312"/>
                            <a:gd name="connsiteX15" fmla="*/ 0 w 336950"/>
                            <a:gd name="connsiteY15" fmla="*/ 191481 h 322312"/>
                            <a:gd name="connsiteX16" fmla="*/ 1715 w 336950"/>
                            <a:gd name="connsiteY16" fmla="*/ 127799 h 322312"/>
                            <a:gd name="connsiteX17" fmla="*/ 69036 w 336950"/>
                            <a:gd name="connsiteY17" fmla="*/ 107871 h 322312"/>
                            <a:gd name="connsiteX18" fmla="*/ 57029 w 336950"/>
                            <a:gd name="connsiteY18" fmla="*/ 34224 h 322312"/>
                            <a:gd name="connsiteX19" fmla="*/ 120491 w 336950"/>
                            <a:gd name="connsiteY19" fmla="*/ 433 h 322312"/>
                            <a:gd name="connsiteX20" fmla="*/ 225545 w 336950"/>
                            <a:gd name="connsiteY20" fmla="*/ 0 h 3223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336950" h="322312">
                              <a:moveTo>
                                <a:pt x="176595" y="106609"/>
                              </a:moveTo>
                              <a:cubicBezTo>
                                <a:pt x="169402" y="105407"/>
                                <a:pt x="161511" y="105780"/>
                                <a:pt x="153055" y="108161"/>
                              </a:cubicBezTo>
                              <a:cubicBezTo>
                                <a:pt x="91005" y="125482"/>
                                <a:pt x="103501" y="229407"/>
                                <a:pt x="179340" y="213818"/>
                              </a:cubicBezTo>
                              <a:cubicBezTo>
                                <a:pt x="243059" y="200557"/>
                                <a:pt x="226941" y="115022"/>
                                <a:pt x="176595" y="106609"/>
                              </a:cubicBezTo>
                              <a:close/>
                              <a:moveTo>
                                <a:pt x="225545" y="0"/>
                              </a:moveTo>
                              <a:lnTo>
                                <a:pt x="277000" y="27293"/>
                              </a:lnTo>
                              <a:cubicBezTo>
                                <a:pt x="276571" y="72780"/>
                                <a:pt x="244840" y="84477"/>
                                <a:pt x="271426" y="110037"/>
                              </a:cubicBezTo>
                              <a:cubicBezTo>
                                <a:pt x="313876" y="142528"/>
                                <a:pt x="350752" y="92708"/>
                                <a:pt x="331885" y="195813"/>
                              </a:cubicBezTo>
                              <a:lnTo>
                                <a:pt x="270997" y="207077"/>
                              </a:lnTo>
                              <a:cubicBezTo>
                                <a:pt x="246556" y="243900"/>
                                <a:pt x="275285" y="240868"/>
                                <a:pt x="276571" y="290254"/>
                              </a:cubicBezTo>
                              <a:cubicBezTo>
                                <a:pt x="259419" y="304117"/>
                                <a:pt x="239266" y="317114"/>
                                <a:pt x="219113" y="320146"/>
                              </a:cubicBezTo>
                              <a:cubicBezTo>
                                <a:pt x="194243" y="297186"/>
                                <a:pt x="196387" y="275958"/>
                                <a:pt x="162084" y="273359"/>
                              </a:cubicBezTo>
                              <a:cubicBezTo>
                                <a:pt x="140644" y="282456"/>
                                <a:pt x="134212" y="308016"/>
                                <a:pt x="111057" y="322312"/>
                              </a:cubicBezTo>
                              <a:lnTo>
                                <a:pt x="58745" y="290254"/>
                              </a:lnTo>
                              <a:cubicBezTo>
                                <a:pt x="59173" y="249532"/>
                                <a:pt x="78469" y="251698"/>
                                <a:pt x="71180" y="214442"/>
                              </a:cubicBezTo>
                              <a:cubicBezTo>
                                <a:pt x="49740" y="197113"/>
                                <a:pt x="26585" y="205344"/>
                                <a:pt x="0" y="191481"/>
                              </a:cubicBezTo>
                              <a:lnTo>
                                <a:pt x="1715" y="127799"/>
                              </a:lnTo>
                              <a:cubicBezTo>
                                <a:pt x="27872" y="118268"/>
                                <a:pt x="51884" y="121734"/>
                                <a:pt x="69036" y="107871"/>
                              </a:cubicBezTo>
                              <a:cubicBezTo>
                                <a:pt x="80613" y="76246"/>
                                <a:pt x="62175" y="68015"/>
                                <a:pt x="57029" y="34224"/>
                              </a:cubicBezTo>
                              <a:cubicBezTo>
                                <a:pt x="71608" y="19062"/>
                                <a:pt x="93906" y="4766"/>
                                <a:pt x="120491" y="433"/>
                              </a:cubicBezTo>
                              <a:cubicBezTo>
                                <a:pt x="181379" y="94008"/>
                                <a:pt x="175376" y="28159"/>
                                <a:pt x="225545" y="0"/>
                              </a:cubicBezTo>
                              <a:close/>
                            </a:path>
                          </a:pathLst>
                        </a:custGeom>
                        <a:grp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69188" y="5001711"/>
                          <a:ext cx="335584" cy="320416"/>
                        </a:xfrm>
                        <a:custGeom>
                          <a:avLst/>
                          <a:gdLst>
                            <a:gd name="connsiteX0" fmla="*/ 174148 w 335584"/>
                            <a:gd name="connsiteY0" fmla="*/ 104063 h 320416"/>
                            <a:gd name="connsiteX1" fmla="*/ 150332 w 335584"/>
                            <a:gd name="connsiteY1" fmla="*/ 108746 h 320416"/>
                            <a:gd name="connsiteX2" fmla="*/ 185253 w 335584"/>
                            <a:gd name="connsiteY2" fmla="*/ 211746 h 320416"/>
                            <a:gd name="connsiteX3" fmla="*/ 174148 w 335584"/>
                            <a:gd name="connsiteY3" fmla="*/ 104063 h 320416"/>
                            <a:gd name="connsiteX4" fmla="*/ 119913 w 335584"/>
                            <a:gd name="connsiteY4" fmla="*/ 0 h 320416"/>
                            <a:gd name="connsiteX5" fmla="*/ 219553 w 335584"/>
                            <a:gd name="connsiteY5" fmla="*/ 1723 h 320416"/>
                            <a:gd name="connsiteX6" fmla="*/ 278647 w 335584"/>
                            <a:gd name="connsiteY6" fmla="*/ 33592 h 320416"/>
                            <a:gd name="connsiteX7" fmla="*/ 275628 w 335584"/>
                            <a:gd name="connsiteY7" fmla="*/ 110682 h 320416"/>
                            <a:gd name="connsiteX8" fmla="*/ 285117 w 335584"/>
                            <a:gd name="connsiteY8" fmla="*/ 114988 h 320416"/>
                            <a:gd name="connsiteX9" fmla="*/ 335584 w 335584"/>
                            <a:gd name="connsiteY9" fmla="*/ 129200 h 320416"/>
                            <a:gd name="connsiteX10" fmla="*/ 332996 w 335584"/>
                            <a:gd name="connsiteY10" fmla="*/ 192508 h 320416"/>
                            <a:gd name="connsiteX11" fmla="*/ 265275 w 335584"/>
                            <a:gd name="connsiteY11" fmla="*/ 211027 h 320416"/>
                            <a:gd name="connsiteX12" fmla="*/ 277353 w 335584"/>
                            <a:gd name="connsiteY12" fmla="*/ 288116 h 320416"/>
                            <a:gd name="connsiteX13" fmla="*/ 218259 w 335584"/>
                            <a:gd name="connsiteY13" fmla="*/ 319124 h 320416"/>
                            <a:gd name="connsiteX14" fmla="*/ 162185 w 335584"/>
                            <a:gd name="connsiteY14" fmla="*/ 271320 h 320416"/>
                            <a:gd name="connsiteX15" fmla="*/ 110424 w 335584"/>
                            <a:gd name="connsiteY15" fmla="*/ 320416 h 320416"/>
                            <a:gd name="connsiteX16" fmla="*/ 58231 w 335584"/>
                            <a:gd name="connsiteY16" fmla="*/ 288116 h 320416"/>
                            <a:gd name="connsiteX17" fmla="*/ 70740 w 335584"/>
                            <a:gd name="connsiteY17" fmla="*/ 213180 h 320416"/>
                            <a:gd name="connsiteX18" fmla="*/ 0 w 335584"/>
                            <a:gd name="connsiteY18" fmla="*/ 192508 h 320416"/>
                            <a:gd name="connsiteX19" fmla="*/ 431 w 335584"/>
                            <a:gd name="connsiteY19" fmla="*/ 125324 h 320416"/>
                            <a:gd name="connsiteX20" fmla="*/ 66427 w 335584"/>
                            <a:gd name="connsiteY20" fmla="*/ 109820 h 320416"/>
                            <a:gd name="connsiteX21" fmla="*/ 58663 w 335584"/>
                            <a:gd name="connsiteY21" fmla="*/ 25840 h 320416"/>
                            <a:gd name="connsiteX22" fmla="*/ 119913 w 335584"/>
                            <a:gd name="connsiteY22" fmla="*/ 0 h 32041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335584" h="320416">
                              <a:moveTo>
                                <a:pt x="174148" y="104063"/>
                              </a:moveTo>
                              <a:cubicBezTo>
                                <a:pt x="166924" y="103700"/>
                                <a:pt x="158955" y="105106"/>
                                <a:pt x="150332" y="108746"/>
                              </a:cubicBezTo>
                              <a:cubicBezTo>
                                <a:pt x="79628" y="138733"/>
                                <a:pt x="117998" y="231303"/>
                                <a:pt x="185253" y="211746"/>
                              </a:cubicBezTo>
                              <a:cubicBezTo>
                                <a:pt x="238820" y="195774"/>
                                <a:pt x="224721" y="106600"/>
                                <a:pt x="174148" y="104063"/>
                              </a:cubicBezTo>
                              <a:close/>
                              <a:moveTo>
                                <a:pt x="119913" y="0"/>
                              </a:moveTo>
                              <a:cubicBezTo>
                                <a:pt x="171243" y="87426"/>
                                <a:pt x="186340" y="33592"/>
                                <a:pt x="219553" y="1723"/>
                              </a:cubicBezTo>
                              <a:cubicBezTo>
                                <a:pt x="244140" y="5168"/>
                                <a:pt x="263550" y="18950"/>
                                <a:pt x="278647" y="33592"/>
                              </a:cubicBezTo>
                              <a:cubicBezTo>
                                <a:pt x="273471" y="62447"/>
                                <a:pt x="245434" y="97331"/>
                                <a:pt x="275628" y="110682"/>
                              </a:cubicBezTo>
                              <a:lnTo>
                                <a:pt x="285117" y="114988"/>
                              </a:lnTo>
                              <a:cubicBezTo>
                                <a:pt x="305822" y="121879"/>
                                <a:pt x="312723" y="116711"/>
                                <a:pt x="335584" y="129200"/>
                              </a:cubicBezTo>
                              <a:lnTo>
                                <a:pt x="332996" y="192508"/>
                              </a:lnTo>
                              <a:cubicBezTo>
                                <a:pt x="305822" y="203706"/>
                                <a:pt x="286411" y="197676"/>
                                <a:pt x="265275" y="211027"/>
                              </a:cubicBezTo>
                              <a:cubicBezTo>
                                <a:pt x="254061" y="245050"/>
                                <a:pt x="276059" y="246342"/>
                                <a:pt x="277353" y="288116"/>
                              </a:cubicBezTo>
                              <a:cubicBezTo>
                                <a:pt x="259668" y="302759"/>
                                <a:pt x="241552" y="314818"/>
                                <a:pt x="218259" y="319124"/>
                              </a:cubicBezTo>
                              <a:cubicBezTo>
                                <a:pt x="199711" y="299744"/>
                                <a:pt x="194967" y="274335"/>
                                <a:pt x="162185" y="271320"/>
                              </a:cubicBezTo>
                              <a:cubicBezTo>
                                <a:pt x="141049" y="280364"/>
                                <a:pt x="134147" y="305774"/>
                                <a:pt x="110424" y="320416"/>
                              </a:cubicBezTo>
                              <a:lnTo>
                                <a:pt x="58231" y="288116"/>
                              </a:lnTo>
                              <a:cubicBezTo>
                                <a:pt x="59525" y="246342"/>
                                <a:pt x="78073" y="251079"/>
                                <a:pt x="70740" y="213180"/>
                              </a:cubicBezTo>
                              <a:cubicBezTo>
                                <a:pt x="47016" y="195092"/>
                                <a:pt x="32351" y="204998"/>
                                <a:pt x="0" y="192508"/>
                              </a:cubicBezTo>
                              <a:lnTo>
                                <a:pt x="431" y="125324"/>
                              </a:lnTo>
                              <a:lnTo>
                                <a:pt x="66427" y="109820"/>
                              </a:lnTo>
                              <a:cubicBezTo>
                                <a:pt x="84974" y="77090"/>
                                <a:pt x="57369" y="71491"/>
                                <a:pt x="58663" y="25840"/>
                              </a:cubicBezTo>
                              <a:cubicBezTo>
                                <a:pt x="81092" y="16366"/>
                                <a:pt x="92307" y="4738"/>
                                <a:pt x="119913" y="0"/>
                              </a:cubicBezTo>
                              <a:close/>
                            </a:path>
                          </a:pathLst>
                        </a:custGeom>
                        <a:grp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" name="Group 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422373" y="3197403"/>
                      <a:ext cx="413639" cy="412179"/>
                      <a:chOff x="1857" y="182"/>
                      <a:chExt cx="3966" cy="3952"/>
                    </a:xfrm>
                    <a:solidFill>
                      <a:schemeClr val="accent2"/>
                    </a:solidFill>
                  </p:grpSpPr>
                  <p:sp>
                    <p:nvSpPr>
                      <p:cNvPr id="17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57" y="182"/>
                        <a:ext cx="2182" cy="1777"/>
                      </a:xfrm>
                      <a:custGeom>
                        <a:avLst/>
                        <a:gdLst>
                          <a:gd name="T0" fmla="*/ 873 w 960"/>
                          <a:gd name="T1" fmla="*/ 784 h 784"/>
                          <a:gd name="T2" fmla="*/ 960 w 960"/>
                          <a:gd name="T3" fmla="*/ 698 h 784"/>
                          <a:gd name="T4" fmla="*/ 960 w 960"/>
                          <a:gd name="T5" fmla="*/ 265 h 784"/>
                          <a:gd name="T6" fmla="*/ 873 w 960"/>
                          <a:gd name="T7" fmla="*/ 178 h 784"/>
                          <a:gd name="T8" fmla="*/ 611 w 960"/>
                          <a:gd name="T9" fmla="*/ 178 h 784"/>
                          <a:gd name="T10" fmla="*/ 524 w 960"/>
                          <a:gd name="T11" fmla="*/ 92 h 784"/>
                          <a:gd name="T12" fmla="*/ 524 w 960"/>
                          <a:gd name="T13" fmla="*/ 86 h 784"/>
                          <a:gd name="T14" fmla="*/ 436 w 960"/>
                          <a:gd name="T15" fmla="*/ 0 h 784"/>
                          <a:gd name="T16" fmla="*/ 88 w 960"/>
                          <a:gd name="T17" fmla="*/ 0 h 784"/>
                          <a:gd name="T18" fmla="*/ 0 w 960"/>
                          <a:gd name="T19" fmla="*/ 86 h 784"/>
                          <a:gd name="T20" fmla="*/ 0 w 960"/>
                          <a:gd name="T21" fmla="*/ 698 h 784"/>
                          <a:gd name="T22" fmla="*/ 88 w 960"/>
                          <a:gd name="T23" fmla="*/ 784 h 784"/>
                          <a:gd name="T24" fmla="*/ 873 w 960"/>
                          <a:gd name="T25" fmla="*/ 784 h 7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960" h="784">
                            <a:moveTo>
                              <a:pt x="873" y="784"/>
                            </a:moveTo>
                            <a:cubicBezTo>
                              <a:pt x="921" y="784"/>
                              <a:pt x="960" y="746"/>
                              <a:pt x="960" y="698"/>
                            </a:cubicBezTo>
                            <a:cubicBezTo>
                              <a:pt x="960" y="265"/>
                              <a:pt x="960" y="265"/>
                              <a:pt x="960" y="265"/>
                            </a:cubicBezTo>
                            <a:cubicBezTo>
                              <a:pt x="960" y="217"/>
                              <a:pt x="921" y="178"/>
                              <a:pt x="873" y="178"/>
                            </a:cubicBezTo>
                            <a:cubicBezTo>
                              <a:pt x="611" y="178"/>
                              <a:pt x="611" y="178"/>
                              <a:pt x="611" y="178"/>
                            </a:cubicBezTo>
                            <a:cubicBezTo>
                              <a:pt x="563" y="178"/>
                              <a:pt x="524" y="140"/>
                              <a:pt x="524" y="92"/>
                            </a:cubicBezTo>
                            <a:cubicBezTo>
                              <a:pt x="524" y="86"/>
                              <a:pt x="524" y="86"/>
                              <a:pt x="524" y="86"/>
                            </a:cubicBezTo>
                            <a:cubicBezTo>
                              <a:pt x="524" y="38"/>
                              <a:pt x="485" y="0"/>
                              <a:pt x="436" y="0"/>
                            </a:cubicBezTo>
                            <a:cubicBezTo>
                              <a:pt x="88" y="0"/>
                              <a:pt x="88" y="0"/>
                              <a:pt x="88" y="0"/>
                            </a:cubicBezTo>
                            <a:cubicBezTo>
                              <a:pt x="39" y="0"/>
                              <a:pt x="0" y="38"/>
                              <a:pt x="0" y="86"/>
                            </a:cubicBezTo>
                            <a:cubicBezTo>
                              <a:pt x="0" y="698"/>
                              <a:pt x="0" y="698"/>
                              <a:pt x="0" y="698"/>
                            </a:cubicBezTo>
                            <a:cubicBezTo>
                              <a:pt x="0" y="746"/>
                              <a:pt x="39" y="784"/>
                              <a:pt x="88" y="784"/>
                            </a:cubicBezTo>
                            <a:lnTo>
                              <a:pt x="873" y="784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8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1" y="2356"/>
                        <a:ext cx="2182" cy="1778"/>
                      </a:xfrm>
                      <a:custGeom>
                        <a:avLst/>
                        <a:gdLst>
                          <a:gd name="T0" fmla="*/ 873 w 960"/>
                          <a:gd name="T1" fmla="*/ 178 h 784"/>
                          <a:gd name="T2" fmla="*/ 611 w 960"/>
                          <a:gd name="T3" fmla="*/ 178 h 784"/>
                          <a:gd name="T4" fmla="*/ 524 w 960"/>
                          <a:gd name="T5" fmla="*/ 92 h 784"/>
                          <a:gd name="T6" fmla="*/ 524 w 960"/>
                          <a:gd name="T7" fmla="*/ 86 h 784"/>
                          <a:gd name="T8" fmla="*/ 436 w 960"/>
                          <a:gd name="T9" fmla="*/ 0 h 784"/>
                          <a:gd name="T10" fmla="*/ 88 w 960"/>
                          <a:gd name="T11" fmla="*/ 0 h 784"/>
                          <a:gd name="T12" fmla="*/ 0 w 960"/>
                          <a:gd name="T13" fmla="*/ 86 h 784"/>
                          <a:gd name="T14" fmla="*/ 0 w 960"/>
                          <a:gd name="T15" fmla="*/ 698 h 784"/>
                          <a:gd name="T16" fmla="*/ 88 w 960"/>
                          <a:gd name="T17" fmla="*/ 784 h 784"/>
                          <a:gd name="T18" fmla="*/ 873 w 960"/>
                          <a:gd name="T19" fmla="*/ 784 h 784"/>
                          <a:gd name="T20" fmla="*/ 960 w 960"/>
                          <a:gd name="T21" fmla="*/ 698 h 784"/>
                          <a:gd name="T22" fmla="*/ 960 w 960"/>
                          <a:gd name="T23" fmla="*/ 265 h 784"/>
                          <a:gd name="T24" fmla="*/ 873 w 960"/>
                          <a:gd name="T25" fmla="*/ 178 h 7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960" h="784">
                            <a:moveTo>
                              <a:pt x="873" y="178"/>
                            </a:moveTo>
                            <a:cubicBezTo>
                              <a:pt x="611" y="178"/>
                              <a:pt x="611" y="178"/>
                              <a:pt x="611" y="178"/>
                            </a:cubicBezTo>
                            <a:cubicBezTo>
                              <a:pt x="563" y="178"/>
                              <a:pt x="524" y="140"/>
                              <a:pt x="524" y="92"/>
                            </a:cubicBezTo>
                            <a:cubicBezTo>
                              <a:pt x="524" y="86"/>
                              <a:pt x="524" y="86"/>
                              <a:pt x="524" y="86"/>
                            </a:cubicBezTo>
                            <a:cubicBezTo>
                              <a:pt x="524" y="38"/>
                              <a:pt x="485" y="0"/>
                              <a:pt x="436" y="0"/>
                            </a:cubicBezTo>
                            <a:cubicBezTo>
                              <a:pt x="88" y="0"/>
                              <a:pt x="88" y="0"/>
                              <a:pt x="88" y="0"/>
                            </a:cubicBezTo>
                            <a:cubicBezTo>
                              <a:pt x="39" y="0"/>
                              <a:pt x="0" y="38"/>
                              <a:pt x="0" y="86"/>
                            </a:cubicBezTo>
                            <a:cubicBezTo>
                              <a:pt x="0" y="698"/>
                              <a:pt x="0" y="698"/>
                              <a:pt x="0" y="698"/>
                            </a:cubicBezTo>
                            <a:cubicBezTo>
                              <a:pt x="0" y="746"/>
                              <a:pt x="39" y="784"/>
                              <a:pt x="88" y="784"/>
                            </a:cubicBezTo>
                            <a:cubicBezTo>
                              <a:pt x="873" y="784"/>
                              <a:pt x="873" y="784"/>
                              <a:pt x="873" y="784"/>
                            </a:cubicBezTo>
                            <a:cubicBezTo>
                              <a:pt x="921" y="784"/>
                              <a:pt x="960" y="746"/>
                              <a:pt x="960" y="698"/>
                            </a:cubicBezTo>
                            <a:cubicBezTo>
                              <a:pt x="960" y="265"/>
                              <a:pt x="960" y="265"/>
                              <a:pt x="960" y="265"/>
                            </a:cubicBezTo>
                            <a:cubicBezTo>
                              <a:pt x="960" y="217"/>
                              <a:pt x="921" y="178"/>
                              <a:pt x="873" y="178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9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7" y="2356"/>
                        <a:ext cx="1191" cy="1383"/>
                      </a:xfrm>
                      <a:custGeom>
                        <a:avLst/>
                        <a:gdLst>
                          <a:gd name="T0" fmla="*/ 0 w 1191"/>
                          <a:gd name="T1" fmla="*/ 592 h 1383"/>
                          <a:gd name="T2" fmla="*/ 397 w 1191"/>
                          <a:gd name="T3" fmla="*/ 592 h 1383"/>
                          <a:gd name="T4" fmla="*/ 397 w 1191"/>
                          <a:gd name="T5" fmla="*/ 1383 h 1383"/>
                          <a:gd name="T6" fmla="*/ 793 w 1191"/>
                          <a:gd name="T7" fmla="*/ 1383 h 1383"/>
                          <a:gd name="T8" fmla="*/ 793 w 1191"/>
                          <a:gd name="T9" fmla="*/ 592 h 1383"/>
                          <a:gd name="T10" fmla="*/ 1191 w 1191"/>
                          <a:gd name="T11" fmla="*/ 592 h 1383"/>
                          <a:gd name="T12" fmla="*/ 595 w 1191"/>
                          <a:gd name="T13" fmla="*/ 0 h 1383"/>
                          <a:gd name="T14" fmla="*/ 0 w 1191"/>
                          <a:gd name="T15" fmla="*/ 592 h 13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191" h="1383">
                            <a:moveTo>
                              <a:pt x="0" y="592"/>
                            </a:moveTo>
                            <a:lnTo>
                              <a:pt x="397" y="592"/>
                            </a:lnTo>
                            <a:lnTo>
                              <a:pt x="397" y="1383"/>
                            </a:lnTo>
                            <a:lnTo>
                              <a:pt x="793" y="1383"/>
                            </a:lnTo>
                            <a:lnTo>
                              <a:pt x="793" y="592"/>
                            </a:lnTo>
                            <a:lnTo>
                              <a:pt x="1191" y="592"/>
                            </a:lnTo>
                            <a:lnTo>
                              <a:pt x="595" y="0"/>
                            </a:lnTo>
                            <a:lnTo>
                              <a:pt x="0" y="592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0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576"/>
                        <a:ext cx="1188" cy="1383"/>
                      </a:xfrm>
                      <a:custGeom>
                        <a:avLst/>
                        <a:gdLst>
                          <a:gd name="T0" fmla="*/ 1188 w 1188"/>
                          <a:gd name="T1" fmla="*/ 792 h 1383"/>
                          <a:gd name="T2" fmla="*/ 793 w 1188"/>
                          <a:gd name="T3" fmla="*/ 792 h 1383"/>
                          <a:gd name="T4" fmla="*/ 793 w 1188"/>
                          <a:gd name="T5" fmla="*/ 0 h 1383"/>
                          <a:gd name="T6" fmla="*/ 395 w 1188"/>
                          <a:gd name="T7" fmla="*/ 0 h 1383"/>
                          <a:gd name="T8" fmla="*/ 395 w 1188"/>
                          <a:gd name="T9" fmla="*/ 792 h 1383"/>
                          <a:gd name="T10" fmla="*/ 0 w 1188"/>
                          <a:gd name="T11" fmla="*/ 792 h 1383"/>
                          <a:gd name="T12" fmla="*/ 593 w 1188"/>
                          <a:gd name="T13" fmla="*/ 1383 h 1383"/>
                          <a:gd name="T14" fmla="*/ 1188 w 1188"/>
                          <a:gd name="T15" fmla="*/ 792 h 13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188" h="1383">
                            <a:moveTo>
                              <a:pt x="1188" y="792"/>
                            </a:moveTo>
                            <a:lnTo>
                              <a:pt x="793" y="792"/>
                            </a:lnTo>
                            <a:lnTo>
                              <a:pt x="793" y="0"/>
                            </a:lnTo>
                            <a:lnTo>
                              <a:pt x="395" y="0"/>
                            </a:lnTo>
                            <a:lnTo>
                              <a:pt x="395" y="792"/>
                            </a:lnTo>
                            <a:lnTo>
                              <a:pt x="0" y="792"/>
                            </a:lnTo>
                            <a:lnTo>
                              <a:pt x="593" y="1383"/>
                            </a:lnTo>
                            <a:lnTo>
                              <a:pt x="1188" y="792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22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879832" y="4952932"/>
                      <a:ext cx="351865" cy="413996"/>
                      <a:chOff x="1655" y="-411"/>
                      <a:chExt cx="4372" cy="5144"/>
                    </a:xfrm>
                    <a:solidFill>
                      <a:schemeClr val="accent1"/>
                    </a:solidFill>
                  </p:grpSpPr>
                  <p:sp>
                    <p:nvSpPr>
                      <p:cNvPr id="68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9" y="1179"/>
                        <a:ext cx="872" cy="868"/>
                      </a:xfrm>
                      <a:custGeom>
                        <a:avLst/>
                        <a:gdLst>
                          <a:gd name="T0" fmla="*/ 384 w 384"/>
                          <a:gd name="T1" fmla="*/ 69 h 383"/>
                          <a:gd name="T2" fmla="*/ 365 w 384"/>
                          <a:gd name="T3" fmla="*/ 25 h 383"/>
                          <a:gd name="T4" fmla="*/ 276 w 384"/>
                          <a:gd name="T5" fmla="*/ 25 h 383"/>
                          <a:gd name="T6" fmla="*/ 195 w 384"/>
                          <a:gd name="T7" fmla="*/ 106 h 383"/>
                          <a:gd name="T8" fmla="*/ 114 w 384"/>
                          <a:gd name="T9" fmla="*/ 25 h 383"/>
                          <a:gd name="T10" fmla="*/ 25 w 384"/>
                          <a:gd name="T11" fmla="*/ 25 h 383"/>
                          <a:gd name="T12" fmla="*/ 25 w 384"/>
                          <a:gd name="T13" fmla="*/ 114 h 383"/>
                          <a:gd name="T14" fmla="*/ 106 w 384"/>
                          <a:gd name="T15" fmla="*/ 195 h 383"/>
                          <a:gd name="T16" fmla="*/ 25 w 384"/>
                          <a:gd name="T17" fmla="*/ 276 h 383"/>
                          <a:gd name="T18" fmla="*/ 6 w 384"/>
                          <a:gd name="T19" fmla="*/ 320 h 383"/>
                          <a:gd name="T20" fmla="*/ 25 w 384"/>
                          <a:gd name="T21" fmla="*/ 365 h 383"/>
                          <a:gd name="T22" fmla="*/ 69 w 384"/>
                          <a:gd name="T23" fmla="*/ 383 h 383"/>
                          <a:gd name="T24" fmla="*/ 114 w 384"/>
                          <a:gd name="T25" fmla="*/ 365 h 383"/>
                          <a:gd name="T26" fmla="*/ 195 w 384"/>
                          <a:gd name="T27" fmla="*/ 284 h 383"/>
                          <a:gd name="T28" fmla="*/ 276 w 384"/>
                          <a:gd name="T29" fmla="*/ 365 h 383"/>
                          <a:gd name="T30" fmla="*/ 320 w 384"/>
                          <a:gd name="T31" fmla="*/ 383 h 383"/>
                          <a:gd name="T32" fmla="*/ 365 w 384"/>
                          <a:gd name="T33" fmla="*/ 365 h 383"/>
                          <a:gd name="T34" fmla="*/ 384 w 384"/>
                          <a:gd name="T35" fmla="*/ 320 h 383"/>
                          <a:gd name="T36" fmla="*/ 365 w 384"/>
                          <a:gd name="T37" fmla="*/ 276 h 383"/>
                          <a:gd name="T38" fmla="*/ 284 w 384"/>
                          <a:gd name="T39" fmla="*/ 195 h 383"/>
                          <a:gd name="T40" fmla="*/ 365 w 384"/>
                          <a:gd name="T41" fmla="*/ 114 h 383"/>
                          <a:gd name="T42" fmla="*/ 384 w 384"/>
                          <a:gd name="T43" fmla="*/ 69 h 3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384" h="383">
                            <a:moveTo>
                              <a:pt x="384" y="69"/>
                            </a:moveTo>
                            <a:cubicBezTo>
                              <a:pt x="384" y="52"/>
                              <a:pt x="377" y="36"/>
                              <a:pt x="365" y="25"/>
                            </a:cubicBezTo>
                            <a:cubicBezTo>
                              <a:pt x="340" y="0"/>
                              <a:pt x="300" y="0"/>
                              <a:pt x="276" y="25"/>
                            </a:cubicBezTo>
                            <a:cubicBezTo>
                              <a:pt x="195" y="106"/>
                              <a:pt x="195" y="106"/>
                              <a:pt x="195" y="106"/>
                            </a:cubicBezTo>
                            <a:cubicBezTo>
                              <a:pt x="114" y="25"/>
                              <a:pt x="114" y="25"/>
                              <a:pt x="114" y="25"/>
                            </a:cubicBezTo>
                            <a:cubicBezTo>
                              <a:pt x="89" y="0"/>
                              <a:pt x="49" y="0"/>
                              <a:pt x="25" y="25"/>
                            </a:cubicBezTo>
                            <a:cubicBezTo>
                              <a:pt x="0" y="49"/>
                              <a:pt x="0" y="89"/>
                              <a:pt x="25" y="114"/>
                            </a:cubicBezTo>
                            <a:cubicBezTo>
                              <a:pt x="106" y="195"/>
                              <a:pt x="106" y="195"/>
                              <a:pt x="106" y="195"/>
                            </a:cubicBezTo>
                            <a:cubicBezTo>
                              <a:pt x="25" y="276"/>
                              <a:pt x="25" y="276"/>
                              <a:pt x="25" y="276"/>
                            </a:cubicBezTo>
                            <a:cubicBezTo>
                              <a:pt x="13" y="288"/>
                              <a:pt x="6" y="303"/>
                              <a:pt x="6" y="320"/>
                            </a:cubicBezTo>
                            <a:cubicBezTo>
                              <a:pt x="6" y="337"/>
                              <a:pt x="13" y="353"/>
                              <a:pt x="25" y="365"/>
                            </a:cubicBezTo>
                            <a:cubicBezTo>
                              <a:pt x="37" y="377"/>
                              <a:pt x="52" y="383"/>
                              <a:pt x="69" y="383"/>
                            </a:cubicBezTo>
                            <a:cubicBezTo>
                              <a:pt x="86" y="383"/>
                              <a:pt x="102" y="377"/>
                              <a:pt x="114" y="365"/>
                            </a:cubicBezTo>
                            <a:cubicBezTo>
                              <a:pt x="195" y="284"/>
                              <a:pt x="195" y="284"/>
                              <a:pt x="195" y="284"/>
                            </a:cubicBezTo>
                            <a:cubicBezTo>
                              <a:pt x="276" y="365"/>
                              <a:pt x="276" y="365"/>
                              <a:pt x="276" y="365"/>
                            </a:cubicBezTo>
                            <a:cubicBezTo>
                              <a:pt x="288" y="377"/>
                              <a:pt x="304" y="383"/>
                              <a:pt x="320" y="383"/>
                            </a:cubicBezTo>
                            <a:cubicBezTo>
                              <a:pt x="337" y="383"/>
                              <a:pt x="353" y="377"/>
                              <a:pt x="365" y="365"/>
                            </a:cubicBezTo>
                            <a:cubicBezTo>
                              <a:pt x="377" y="353"/>
                              <a:pt x="384" y="337"/>
                              <a:pt x="384" y="320"/>
                            </a:cubicBezTo>
                            <a:cubicBezTo>
                              <a:pt x="384" y="303"/>
                              <a:pt x="377" y="288"/>
                              <a:pt x="365" y="276"/>
                            </a:cubicBezTo>
                            <a:cubicBezTo>
                              <a:pt x="284" y="195"/>
                              <a:pt x="284" y="195"/>
                              <a:pt x="284" y="195"/>
                            </a:cubicBezTo>
                            <a:cubicBezTo>
                              <a:pt x="365" y="114"/>
                              <a:pt x="365" y="114"/>
                              <a:pt x="365" y="114"/>
                            </a:cubicBezTo>
                            <a:cubicBezTo>
                              <a:pt x="377" y="102"/>
                              <a:pt x="384" y="86"/>
                              <a:pt x="384" y="69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6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77" y="3110"/>
                        <a:ext cx="887" cy="871"/>
                      </a:xfrm>
                      <a:custGeom>
                        <a:avLst/>
                        <a:gdLst>
                          <a:gd name="T0" fmla="*/ 284 w 390"/>
                          <a:gd name="T1" fmla="*/ 195 h 384"/>
                          <a:gd name="T2" fmla="*/ 365 w 390"/>
                          <a:gd name="T3" fmla="*/ 114 h 384"/>
                          <a:gd name="T4" fmla="*/ 384 w 390"/>
                          <a:gd name="T5" fmla="*/ 70 h 384"/>
                          <a:gd name="T6" fmla="*/ 365 w 390"/>
                          <a:gd name="T7" fmla="*/ 25 h 384"/>
                          <a:gd name="T8" fmla="*/ 276 w 390"/>
                          <a:gd name="T9" fmla="*/ 25 h 384"/>
                          <a:gd name="T10" fmla="*/ 195 w 390"/>
                          <a:gd name="T11" fmla="*/ 106 h 384"/>
                          <a:gd name="T12" fmla="*/ 114 w 390"/>
                          <a:gd name="T13" fmla="*/ 25 h 384"/>
                          <a:gd name="T14" fmla="*/ 25 w 390"/>
                          <a:gd name="T15" fmla="*/ 25 h 384"/>
                          <a:gd name="T16" fmla="*/ 25 w 390"/>
                          <a:gd name="T17" fmla="*/ 114 h 384"/>
                          <a:gd name="T18" fmla="*/ 106 w 390"/>
                          <a:gd name="T19" fmla="*/ 195 h 384"/>
                          <a:gd name="T20" fmla="*/ 25 w 390"/>
                          <a:gd name="T21" fmla="*/ 276 h 384"/>
                          <a:gd name="T22" fmla="*/ 6 w 390"/>
                          <a:gd name="T23" fmla="*/ 321 h 384"/>
                          <a:gd name="T24" fmla="*/ 25 w 390"/>
                          <a:gd name="T25" fmla="*/ 365 h 384"/>
                          <a:gd name="T26" fmla="*/ 69 w 390"/>
                          <a:gd name="T27" fmla="*/ 384 h 384"/>
                          <a:gd name="T28" fmla="*/ 114 w 390"/>
                          <a:gd name="T29" fmla="*/ 365 h 384"/>
                          <a:gd name="T30" fmla="*/ 195 w 390"/>
                          <a:gd name="T31" fmla="*/ 284 h 384"/>
                          <a:gd name="T32" fmla="*/ 276 w 390"/>
                          <a:gd name="T33" fmla="*/ 365 h 384"/>
                          <a:gd name="T34" fmla="*/ 321 w 390"/>
                          <a:gd name="T35" fmla="*/ 384 h 384"/>
                          <a:gd name="T36" fmla="*/ 365 w 390"/>
                          <a:gd name="T37" fmla="*/ 365 h 384"/>
                          <a:gd name="T38" fmla="*/ 365 w 390"/>
                          <a:gd name="T39" fmla="*/ 276 h 384"/>
                          <a:gd name="T40" fmla="*/ 284 w 390"/>
                          <a:gd name="T41" fmla="*/ 195 h 3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90" h="384">
                            <a:moveTo>
                              <a:pt x="284" y="195"/>
                            </a:moveTo>
                            <a:cubicBezTo>
                              <a:pt x="365" y="114"/>
                              <a:pt x="365" y="114"/>
                              <a:pt x="365" y="114"/>
                            </a:cubicBezTo>
                            <a:cubicBezTo>
                              <a:pt x="377" y="102"/>
                              <a:pt x="384" y="86"/>
                              <a:pt x="384" y="70"/>
                            </a:cubicBezTo>
                            <a:cubicBezTo>
                              <a:pt x="384" y="53"/>
                              <a:pt x="377" y="37"/>
                              <a:pt x="365" y="25"/>
                            </a:cubicBezTo>
                            <a:cubicBezTo>
                              <a:pt x="341" y="0"/>
                              <a:pt x="301" y="0"/>
                              <a:pt x="276" y="25"/>
                            </a:cubicBezTo>
                            <a:cubicBezTo>
                              <a:pt x="195" y="106"/>
                              <a:pt x="195" y="106"/>
                              <a:pt x="195" y="106"/>
                            </a:cubicBezTo>
                            <a:cubicBezTo>
                              <a:pt x="114" y="25"/>
                              <a:pt x="114" y="25"/>
                              <a:pt x="114" y="25"/>
                            </a:cubicBezTo>
                            <a:cubicBezTo>
                              <a:pt x="89" y="0"/>
                              <a:pt x="49" y="0"/>
                              <a:pt x="25" y="25"/>
                            </a:cubicBezTo>
                            <a:cubicBezTo>
                              <a:pt x="0" y="50"/>
                              <a:pt x="0" y="90"/>
                              <a:pt x="25" y="114"/>
                            </a:cubicBezTo>
                            <a:cubicBezTo>
                              <a:pt x="106" y="195"/>
                              <a:pt x="106" y="195"/>
                              <a:pt x="106" y="195"/>
                            </a:cubicBezTo>
                            <a:cubicBezTo>
                              <a:pt x="25" y="276"/>
                              <a:pt x="25" y="276"/>
                              <a:pt x="25" y="276"/>
                            </a:cubicBezTo>
                            <a:cubicBezTo>
                              <a:pt x="13" y="288"/>
                              <a:pt x="6" y="304"/>
                              <a:pt x="6" y="321"/>
                            </a:cubicBezTo>
                            <a:cubicBezTo>
                              <a:pt x="6" y="338"/>
                              <a:pt x="13" y="353"/>
                              <a:pt x="25" y="365"/>
                            </a:cubicBezTo>
                            <a:cubicBezTo>
                              <a:pt x="37" y="377"/>
                              <a:pt x="53" y="384"/>
                              <a:pt x="69" y="384"/>
                            </a:cubicBezTo>
                            <a:cubicBezTo>
                              <a:pt x="86" y="384"/>
                              <a:pt x="102" y="377"/>
                              <a:pt x="114" y="365"/>
                            </a:cubicBezTo>
                            <a:cubicBezTo>
                              <a:pt x="195" y="284"/>
                              <a:pt x="195" y="284"/>
                              <a:pt x="195" y="284"/>
                            </a:cubicBezTo>
                            <a:cubicBezTo>
                              <a:pt x="276" y="365"/>
                              <a:pt x="276" y="365"/>
                              <a:pt x="276" y="365"/>
                            </a:cubicBezTo>
                            <a:cubicBezTo>
                              <a:pt x="288" y="377"/>
                              <a:pt x="304" y="384"/>
                              <a:pt x="321" y="384"/>
                            </a:cubicBezTo>
                            <a:cubicBezTo>
                              <a:pt x="338" y="384"/>
                              <a:pt x="353" y="377"/>
                              <a:pt x="365" y="365"/>
                            </a:cubicBezTo>
                            <a:cubicBezTo>
                              <a:pt x="390" y="341"/>
                              <a:pt x="390" y="301"/>
                              <a:pt x="365" y="276"/>
                            </a:cubicBezTo>
                            <a:lnTo>
                              <a:pt x="284" y="19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70" name="Freeform 22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609" y="1185"/>
                        <a:ext cx="2439" cy="2800"/>
                      </a:xfrm>
                      <a:custGeom>
                        <a:avLst/>
                        <a:gdLst>
                          <a:gd name="T0" fmla="*/ 1052 w 1073"/>
                          <a:gd name="T1" fmla="*/ 151 h 1235"/>
                          <a:gd name="T2" fmla="*/ 1014 w 1073"/>
                          <a:gd name="T3" fmla="*/ 99 h 1235"/>
                          <a:gd name="T4" fmla="*/ 1013 w 1073"/>
                          <a:gd name="T5" fmla="*/ 98 h 1235"/>
                          <a:gd name="T6" fmla="*/ 963 w 1073"/>
                          <a:gd name="T7" fmla="*/ 30 h 1235"/>
                          <a:gd name="T8" fmla="*/ 911 w 1073"/>
                          <a:gd name="T9" fmla="*/ 0 h 1235"/>
                          <a:gd name="T10" fmla="*/ 858 w 1073"/>
                          <a:gd name="T11" fmla="*/ 28 h 1235"/>
                          <a:gd name="T12" fmla="*/ 759 w 1073"/>
                          <a:gd name="T13" fmla="*/ 152 h 1235"/>
                          <a:gd name="T14" fmla="*/ 739 w 1073"/>
                          <a:gd name="T15" fmla="*/ 206 h 1235"/>
                          <a:gd name="T16" fmla="*/ 763 w 1073"/>
                          <a:gd name="T17" fmla="*/ 246 h 1235"/>
                          <a:gd name="T18" fmla="*/ 847 w 1073"/>
                          <a:gd name="T19" fmla="*/ 236 h 1235"/>
                          <a:gd name="T20" fmla="*/ 584 w 1073"/>
                          <a:gd name="T21" fmla="*/ 539 h 1235"/>
                          <a:gd name="T22" fmla="*/ 468 w 1073"/>
                          <a:gd name="T23" fmla="*/ 572 h 1235"/>
                          <a:gd name="T24" fmla="*/ 344 w 1073"/>
                          <a:gd name="T25" fmla="*/ 607 h 1235"/>
                          <a:gd name="T26" fmla="*/ 82 w 1073"/>
                          <a:gd name="T27" fmla="*/ 978 h 1235"/>
                          <a:gd name="T28" fmla="*/ 82 w 1073"/>
                          <a:gd name="T29" fmla="*/ 980 h 1235"/>
                          <a:gd name="T30" fmla="*/ 79 w 1073"/>
                          <a:gd name="T31" fmla="*/ 982 h 1235"/>
                          <a:gd name="T32" fmla="*/ 22 w 1073"/>
                          <a:gd name="T33" fmla="*/ 1143 h 1235"/>
                          <a:gd name="T34" fmla="*/ 151 w 1073"/>
                          <a:gd name="T35" fmla="*/ 1235 h 1235"/>
                          <a:gd name="T36" fmla="*/ 165 w 1073"/>
                          <a:gd name="T37" fmla="*/ 1235 h 1235"/>
                          <a:gd name="T38" fmla="*/ 182 w 1073"/>
                          <a:gd name="T39" fmla="*/ 1232 h 1235"/>
                          <a:gd name="T40" fmla="*/ 288 w 1073"/>
                          <a:gd name="T41" fmla="*/ 1119 h 1235"/>
                          <a:gd name="T42" fmla="*/ 203 w 1073"/>
                          <a:gd name="T43" fmla="*/ 970 h 1235"/>
                          <a:gd name="T44" fmla="*/ 376 w 1073"/>
                          <a:gd name="T45" fmla="*/ 726 h 1235"/>
                          <a:gd name="T46" fmla="*/ 504 w 1073"/>
                          <a:gd name="T47" fmla="*/ 689 h 1235"/>
                          <a:gd name="T48" fmla="*/ 617 w 1073"/>
                          <a:gd name="T49" fmla="*/ 658 h 1235"/>
                          <a:gd name="T50" fmla="*/ 963 w 1073"/>
                          <a:gd name="T51" fmla="*/ 264 h 1235"/>
                          <a:gd name="T52" fmla="*/ 966 w 1073"/>
                          <a:gd name="T53" fmla="*/ 239 h 1235"/>
                          <a:gd name="T54" fmla="*/ 981 w 1073"/>
                          <a:gd name="T55" fmla="*/ 251 h 1235"/>
                          <a:gd name="T56" fmla="*/ 1042 w 1073"/>
                          <a:gd name="T57" fmla="*/ 247 h 1235"/>
                          <a:gd name="T58" fmla="*/ 1069 w 1073"/>
                          <a:gd name="T59" fmla="*/ 206 h 1235"/>
                          <a:gd name="T60" fmla="*/ 1052 w 1073"/>
                          <a:gd name="T61" fmla="*/ 151 h 1235"/>
                          <a:gd name="T62" fmla="*/ 87 w 1073"/>
                          <a:gd name="T63" fmla="*/ 1101 h 1235"/>
                          <a:gd name="T64" fmla="*/ 152 w 1073"/>
                          <a:gd name="T65" fmla="*/ 1035 h 1235"/>
                          <a:gd name="T66" fmla="*/ 218 w 1073"/>
                          <a:gd name="T67" fmla="*/ 1101 h 1235"/>
                          <a:gd name="T68" fmla="*/ 152 w 1073"/>
                          <a:gd name="T69" fmla="*/ 1166 h 1235"/>
                          <a:gd name="T70" fmla="*/ 87 w 1073"/>
                          <a:gd name="T71" fmla="*/ 1101 h 12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073" h="1235">
                            <a:moveTo>
                              <a:pt x="1052" y="151"/>
                            </a:moveTo>
                            <a:cubicBezTo>
                              <a:pt x="1039" y="134"/>
                              <a:pt x="1027" y="117"/>
                              <a:pt x="1014" y="99"/>
                            </a:cubicBezTo>
                            <a:cubicBezTo>
                              <a:pt x="1013" y="98"/>
                              <a:pt x="1013" y="98"/>
                              <a:pt x="1013" y="98"/>
                            </a:cubicBezTo>
                            <a:cubicBezTo>
                              <a:pt x="997" y="75"/>
                              <a:pt x="980" y="53"/>
                              <a:pt x="963" y="30"/>
                            </a:cubicBezTo>
                            <a:cubicBezTo>
                              <a:pt x="945" y="6"/>
                              <a:pt x="924" y="1"/>
                              <a:pt x="911" y="0"/>
                            </a:cubicBezTo>
                            <a:cubicBezTo>
                              <a:pt x="897" y="0"/>
                              <a:pt x="877" y="5"/>
                              <a:pt x="858" y="28"/>
                            </a:cubicBezTo>
                            <a:cubicBezTo>
                              <a:pt x="759" y="152"/>
                              <a:pt x="759" y="152"/>
                              <a:pt x="759" y="152"/>
                            </a:cubicBezTo>
                            <a:cubicBezTo>
                              <a:pt x="752" y="161"/>
                              <a:pt x="737" y="180"/>
                              <a:pt x="739" y="206"/>
                            </a:cubicBezTo>
                            <a:cubicBezTo>
                              <a:pt x="741" y="216"/>
                              <a:pt x="746" y="232"/>
                              <a:pt x="763" y="246"/>
                            </a:cubicBezTo>
                            <a:cubicBezTo>
                              <a:pt x="774" y="254"/>
                              <a:pt x="810" y="276"/>
                              <a:pt x="847" y="236"/>
                            </a:cubicBezTo>
                            <a:cubicBezTo>
                              <a:pt x="827" y="376"/>
                              <a:pt x="725" y="494"/>
                              <a:pt x="584" y="539"/>
                            </a:cubicBezTo>
                            <a:cubicBezTo>
                              <a:pt x="546" y="551"/>
                              <a:pt x="506" y="562"/>
                              <a:pt x="468" y="572"/>
                            </a:cubicBezTo>
                            <a:cubicBezTo>
                              <a:pt x="427" y="582"/>
                              <a:pt x="385" y="593"/>
                              <a:pt x="344" y="607"/>
                            </a:cubicBezTo>
                            <a:cubicBezTo>
                              <a:pt x="177" y="660"/>
                              <a:pt x="76" y="803"/>
                              <a:pt x="82" y="978"/>
                            </a:cubicBezTo>
                            <a:cubicBezTo>
                              <a:pt x="82" y="979"/>
                              <a:pt x="82" y="980"/>
                              <a:pt x="82" y="980"/>
                            </a:cubicBezTo>
                            <a:cubicBezTo>
                              <a:pt x="81" y="981"/>
                              <a:pt x="80" y="981"/>
                              <a:pt x="79" y="982"/>
                            </a:cubicBezTo>
                            <a:cubicBezTo>
                              <a:pt x="25" y="1015"/>
                              <a:pt x="0" y="1083"/>
                              <a:pt x="22" y="1143"/>
                            </a:cubicBezTo>
                            <a:cubicBezTo>
                              <a:pt x="42" y="1198"/>
                              <a:pt x="95" y="1235"/>
                              <a:pt x="151" y="1235"/>
                            </a:cubicBezTo>
                            <a:cubicBezTo>
                              <a:pt x="156" y="1235"/>
                              <a:pt x="160" y="1235"/>
                              <a:pt x="165" y="1235"/>
                            </a:cubicBezTo>
                            <a:cubicBezTo>
                              <a:pt x="171" y="1234"/>
                              <a:pt x="176" y="1233"/>
                              <a:pt x="182" y="1232"/>
                            </a:cubicBezTo>
                            <a:cubicBezTo>
                              <a:pt x="238" y="1219"/>
                              <a:pt x="279" y="1175"/>
                              <a:pt x="288" y="1119"/>
                            </a:cubicBezTo>
                            <a:cubicBezTo>
                              <a:pt x="299" y="1054"/>
                              <a:pt x="264" y="993"/>
                              <a:pt x="203" y="970"/>
                            </a:cubicBezTo>
                            <a:cubicBezTo>
                              <a:pt x="203" y="855"/>
                              <a:pt x="267" y="763"/>
                              <a:pt x="376" y="726"/>
                            </a:cubicBezTo>
                            <a:cubicBezTo>
                              <a:pt x="417" y="712"/>
                              <a:pt x="461" y="700"/>
                              <a:pt x="504" y="689"/>
                            </a:cubicBezTo>
                            <a:cubicBezTo>
                              <a:pt x="541" y="680"/>
                              <a:pt x="579" y="670"/>
                              <a:pt x="617" y="658"/>
                            </a:cubicBezTo>
                            <a:cubicBezTo>
                              <a:pt x="815" y="595"/>
                              <a:pt x="931" y="462"/>
                              <a:pt x="963" y="264"/>
                            </a:cubicBezTo>
                            <a:cubicBezTo>
                              <a:pt x="964" y="256"/>
                              <a:pt x="965" y="247"/>
                              <a:pt x="966" y="239"/>
                            </a:cubicBezTo>
                            <a:cubicBezTo>
                              <a:pt x="970" y="244"/>
                              <a:pt x="975" y="248"/>
                              <a:pt x="981" y="251"/>
                            </a:cubicBezTo>
                            <a:cubicBezTo>
                              <a:pt x="1000" y="262"/>
                              <a:pt x="1023" y="260"/>
                              <a:pt x="1042" y="247"/>
                            </a:cubicBezTo>
                            <a:cubicBezTo>
                              <a:pt x="1061" y="234"/>
                              <a:pt x="1067" y="217"/>
                              <a:pt x="1069" y="206"/>
                            </a:cubicBezTo>
                            <a:cubicBezTo>
                              <a:pt x="1073" y="182"/>
                              <a:pt x="1061" y="163"/>
                              <a:pt x="1052" y="151"/>
                            </a:cubicBezTo>
                            <a:close/>
                            <a:moveTo>
                              <a:pt x="87" y="1101"/>
                            </a:moveTo>
                            <a:cubicBezTo>
                              <a:pt x="87" y="1065"/>
                              <a:pt x="116" y="1035"/>
                              <a:pt x="152" y="1035"/>
                            </a:cubicBezTo>
                            <a:cubicBezTo>
                              <a:pt x="188" y="1035"/>
                              <a:pt x="218" y="1065"/>
                              <a:pt x="218" y="1101"/>
                            </a:cubicBezTo>
                            <a:cubicBezTo>
                              <a:pt x="218" y="1137"/>
                              <a:pt x="188" y="1166"/>
                              <a:pt x="152" y="1166"/>
                            </a:cubicBezTo>
                            <a:cubicBezTo>
                              <a:pt x="116" y="1166"/>
                              <a:pt x="87" y="1137"/>
                              <a:pt x="87" y="1101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71" name="Freeform 2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687" y="-411"/>
                        <a:ext cx="2309" cy="1168"/>
                      </a:xfrm>
                      <a:custGeom>
                        <a:avLst/>
                        <a:gdLst>
                          <a:gd name="T0" fmla="*/ 922 w 1016"/>
                          <a:gd name="T1" fmla="*/ 141 h 515"/>
                          <a:gd name="T2" fmla="*/ 813 w 1016"/>
                          <a:gd name="T3" fmla="*/ 141 h 515"/>
                          <a:gd name="T4" fmla="*/ 761 w 1016"/>
                          <a:gd name="T5" fmla="*/ 71 h 515"/>
                          <a:gd name="T6" fmla="*/ 591 w 1016"/>
                          <a:gd name="T7" fmla="*/ 0 h 515"/>
                          <a:gd name="T8" fmla="*/ 421 w 1016"/>
                          <a:gd name="T9" fmla="*/ 0 h 515"/>
                          <a:gd name="T10" fmla="*/ 203 w 1016"/>
                          <a:gd name="T11" fmla="*/ 141 h 515"/>
                          <a:gd name="T12" fmla="*/ 94 w 1016"/>
                          <a:gd name="T13" fmla="*/ 141 h 515"/>
                          <a:gd name="T14" fmla="*/ 0 w 1016"/>
                          <a:gd name="T15" fmla="*/ 236 h 515"/>
                          <a:gd name="T16" fmla="*/ 0 w 1016"/>
                          <a:gd name="T17" fmla="*/ 420 h 515"/>
                          <a:gd name="T18" fmla="*/ 94 w 1016"/>
                          <a:gd name="T19" fmla="*/ 515 h 515"/>
                          <a:gd name="T20" fmla="*/ 917 w 1016"/>
                          <a:gd name="T21" fmla="*/ 515 h 515"/>
                          <a:gd name="T22" fmla="*/ 1012 w 1016"/>
                          <a:gd name="T23" fmla="*/ 420 h 515"/>
                          <a:gd name="T24" fmla="*/ 1012 w 1016"/>
                          <a:gd name="T25" fmla="*/ 236 h 515"/>
                          <a:gd name="T26" fmla="*/ 922 w 1016"/>
                          <a:gd name="T27" fmla="*/ 141 h 515"/>
                          <a:gd name="T28" fmla="*/ 510 w 1016"/>
                          <a:gd name="T29" fmla="*/ 260 h 515"/>
                          <a:gd name="T30" fmla="*/ 416 w 1016"/>
                          <a:gd name="T31" fmla="*/ 165 h 515"/>
                          <a:gd name="T32" fmla="*/ 510 w 1016"/>
                          <a:gd name="T33" fmla="*/ 71 h 515"/>
                          <a:gd name="T34" fmla="*/ 605 w 1016"/>
                          <a:gd name="T35" fmla="*/ 165 h 515"/>
                          <a:gd name="T36" fmla="*/ 510 w 1016"/>
                          <a:gd name="T37" fmla="*/ 260 h 5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016" h="515">
                            <a:moveTo>
                              <a:pt x="922" y="141"/>
                            </a:moveTo>
                            <a:cubicBezTo>
                              <a:pt x="813" y="141"/>
                              <a:pt x="813" y="141"/>
                              <a:pt x="813" y="141"/>
                            </a:cubicBezTo>
                            <a:cubicBezTo>
                              <a:pt x="804" y="118"/>
                              <a:pt x="785" y="89"/>
                              <a:pt x="761" y="71"/>
                            </a:cubicBezTo>
                            <a:cubicBezTo>
                              <a:pt x="718" y="28"/>
                              <a:pt x="657" y="0"/>
                              <a:pt x="591" y="0"/>
                            </a:cubicBezTo>
                            <a:cubicBezTo>
                              <a:pt x="421" y="0"/>
                              <a:pt x="421" y="0"/>
                              <a:pt x="421" y="0"/>
                            </a:cubicBezTo>
                            <a:cubicBezTo>
                              <a:pt x="321" y="0"/>
                              <a:pt x="236" y="61"/>
                              <a:pt x="203" y="141"/>
                            </a:cubicBezTo>
                            <a:cubicBezTo>
                              <a:pt x="94" y="141"/>
                              <a:pt x="94" y="141"/>
                              <a:pt x="94" y="141"/>
                            </a:cubicBezTo>
                            <a:cubicBezTo>
                              <a:pt x="42" y="141"/>
                              <a:pt x="0" y="184"/>
                              <a:pt x="0" y="236"/>
                            </a:cubicBezTo>
                            <a:cubicBezTo>
                              <a:pt x="0" y="420"/>
                              <a:pt x="0" y="420"/>
                              <a:pt x="0" y="420"/>
                            </a:cubicBezTo>
                            <a:cubicBezTo>
                              <a:pt x="0" y="472"/>
                              <a:pt x="42" y="515"/>
                              <a:pt x="94" y="515"/>
                            </a:cubicBezTo>
                            <a:cubicBezTo>
                              <a:pt x="917" y="515"/>
                              <a:pt x="917" y="515"/>
                              <a:pt x="917" y="515"/>
                            </a:cubicBezTo>
                            <a:cubicBezTo>
                              <a:pt x="969" y="515"/>
                              <a:pt x="1012" y="472"/>
                              <a:pt x="1012" y="420"/>
                            </a:cubicBezTo>
                            <a:cubicBezTo>
                              <a:pt x="1012" y="236"/>
                              <a:pt x="1012" y="236"/>
                              <a:pt x="1012" y="236"/>
                            </a:cubicBezTo>
                            <a:cubicBezTo>
                              <a:pt x="1016" y="184"/>
                              <a:pt x="974" y="141"/>
                              <a:pt x="922" y="141"/>
                            </a:cubicBezTo>
                            <a:close/>
                            <a:moveTo>
                              <a:pt x="510" y="260"/>
                            </a:moveTo>
                            <a:cubicBezTo>
                              <a:pt x="458" y="260"/>
                              <a:pt x="416" y="217"/>
                              <a:pt x="416" y="165"/>
                            </a:cubicBezTo>
                            <a:cubicBezTo>
                              <a:pt x="416" y="113"/>
                              <a:pt x="458" y="71"/>
                              <a:pt x="510" y="71"/>
                            </a:cubicBezTo>
                            <a:cubicBezTo>
                              <a:pt x="562" y="71"/>
                              <a:pt x="605" y="113"/>
                              <a:pt x="605" y="165"/>
                            </a:cubicBezTo>
                            <a:cubicBezTo>
                              <a:pt x="605" y="217"/>
                              <a:pt x="562" y="260"/>
                              <a:pt x="510" y="260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72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5" y="210"/>
                        <a:ext cx="4372" cy="4523"/>
                      </a:xfrm>
                      <a:custGeom>
                        <a:avLst/>
                        <a:gdLst>
                          <a:gd name="T0" fmla="*/ 1830 w 1924"/>
                          <a:gd name="T1" fmla="*/ 0 h 1995"/>
                          <a:gd name="T2" fmla="*/ 1556 w 1924"/>
                          <a:gd name="T3" fmla="*/ 0 h 1995"/>
                          <a:gd name="T4" fmla="*/ 1556 w 1924"/>
                          <a:gd name="T5" fmla="*/ 99 h 1995"/>
                          <a:gd name="T6" fmla="*/ 1711 w 1924"/>
                          <a:gd name="T7" fmla="*/ 99 h 1995"/>
                          <a:gd name="T8" fmla="*/ 1773 w 1924"/>
                          <a:gd name="T9" fmla="*/ 165 h 1995"/>
                          <a:gd name="T10" fmla="*/ 1773 w 1924"/>
                          <a:gd name="T11" fmla="*/ 1778 h 1995"/>
                          <a:gd name="T12" fmla="*/ 1707 w 1924"/>
                          <a:gd name="T13" fmla="*/ 1844 h 1995"/>
                          <a:gd name="T14" fmla="*/ 548 w 1924"/>
                          <a:gd name="T15" fmla="*/ 1844 h 1995"/>
                          <a:gd name="T16" fmla="*/ 235 w 1924"/>
                          <a:gd name="T17" fmla="*/ 1844 h 1995"/>
                          <a:gd name="T18" fmla="*/ 156 w 1924"/>
                          <a:gd name="T19" fmla="*/ 1765 h 1995"/>
                          <a:gd name="T20" fmla="*/ 156 w 1924"/>
                          <a:gd name="T21" fmla="*/ 1451 h 1995"/>
                          <a:gd name="T22" fmla="*/ 156 w 1924"/>
                          <a:gd name="T23" fmla="*/ 1447 h 1995"/>
                          <a:gd name="T24" fmla="*/ 156 w 1924"/>
                          <a:gd name="T25" fmla="*/ 165 h 1995"/>
                          <a:gd name="T26" fmla="*/ 222 w 1924"/>
                          <a:gd name="T27" fmla="*/ 99 h 1995"/>
                          <a:gd name="T28" fmla="*/ 363 w 1924"/>
                          <a:gd name="T29" fmla="*/ 99 h 1995"/>
                          <a:gd name="T30" fmla="*/ 363 w 1924"/>
                          <a:gd name="T31" fmla="*/ 0 h 1995"/>
                          <a:gd name="T32" fmla="*/ 99 w 1924"/>
                          <a:gd name="T33" fmla="*/ 0 h 1995"/>
                          <a:gd name="T34" fmla="*/ 0 w 1924"/>
                          <a:gd name="T35" fmla="*/ 99 h 1995"/>
                          <a:gd name="T36" fmla="*/ 0 w 1924"/>
                          <a:gd name="T37" fmla="*/ 1896 h 1995"/>
                          <a:gd name="T38" fmla="*/ 99 w 1924"/>
                          <a:gd name="T39" fmla="*/ 1995 h 1995"/>
                          <a:gd name="T40" fmla="*/ 1825 w 1924"/>
                          <a:gd name="T41" fmla="*/ 1995 h 1995"/>
                          <a:gd name="T42" fmla="*/ 1924 w 1924"/>
                          <a:gd name="T43" fmla="*/ 1896 h 1995"/>
                          <a:gd name="T44" fmla="*/ 1924 w 1924"/>
                          <a:gd name="T45" fmla="*/ 99 h 1995"/>
                          <a:gd name="T46" fmla="*/ 1830 w 1924"/>
                          <a:gd name="T47" fmla="*/ 0 h 19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1924" h="1995">
                            <a:moveTo>
                              <a:pt x="1830" y="0"/>
                            </a:moveTo>
                            <a:cubicBezTo>
                              <a:pt x="1556" y="0"/>
                              <a:pt x="1556" y="0"/>
                              <a:pt x="1556" y="0"/>
                            </a:cubicBezTo>
                            <a:cubicBezTo>
                              <a:pt x="1556" y="99"/>
                              <a:pt x="1556" y="99"/>
                              <a:pt x="1556" y="99"/>
                            </a:cubicBezTo>
                            <a:cubicBezTo>
                              <a:pt x="1711" y="99"/>
                              <a:pt x="1711" y="99"/>
                              <a:pt x="1711" y="99"/>
                            </a:cubicBezTo>
                            <a:cubicBezTo>
                              <a:pt x="1745" y="104"/>
                              <a:pt x="1773" y="132"/>
                              <a:pt x="1773" y="165"/>
                            </a:cubicBezTo>
                            <a:cubicBezTo>
                              <a:pt x="1773" y="1778"/>
                              <a:pt x="1773" y="1778"/>
                              <a:pt x="1773" y="1778"/>
                            </a:cubicBezTo>
                            <a:cubicBezTo>
                              <a:pt x="1773" y="1814"/>
                              <a:pt x="1743" y="1844"/>
                              <a:pt x="1707" y="1844"/>
                            </a:cubicBezTo>
                            <a:cubicBezTo>
                              <a:pt x="548" y="1844"/>
                              <a:pt x="548" y="1844"/>
                              <a:pt x="548" y="1844"/>
                            </a:cubicBezTo>
                            <a:cubicBezTo>
                              <a:pt x="235" y="1844"/>
                              <a:pt x="235" y="1844"/>
                              <a:pt x="235" y="1844"/>
                            </a:cubicBezTo>
                            <a:cubicBezTo>
                              <a:pt x="191" y="1844"/>
                              <a:pt x="156" y="1808"/>
                              <a:pt x="156" y="1765"/>
                            </a:cubicBezTo>
                            <a:cubicBezTo>
                              <a:pt x="156" y="1451"/>
                              <a:pt x="156" y="1451"/>
                              <a:pt x="156" y="1451"/>
                            </a:cubicBezTo>
                            <a:cubicBezTo>
                              <a:pt x="156" y="1447"/>
                              <a:pt x="156" y="1447"/>
                              <a:pt x="156" y="1447"/>
                            </a:cubicBezTo>
                            <a:cubicBezTo>
                              <a:pt x="156" y="165"/>
                              <a:pt x="156" y="165"/>
                              <a:pt x="156" y="165"/>
                            </a:cubicBezTo>
                            <a:cubicBezTo>
                              <a:pt x="156" y="129"/>
                              <a:pt x="185" y="99"/>
                              <a:pt x="222" y="99"/>
                            </a:cubicBezTo>
                            <a:cubicBezTo>
                              <a:pt x="363" y="99"/>
                              <a:pt x="363" y="99"/>
                              <a:pt x="363" y="99"/>
                            </a:cubicBezTo>
                            <a:cubicBezTo>
                              <a:pt x="363" y="0"/>
                              <a:pt x="363" y="0"/>
                              <a:pt x="363" y="0"/>
                            </a:cubicBezTo>
                            <a:cubicBezTo>
                              <a:pt x="99" y="0"/>
                              <a:pt x="99" y="0"/>
                              <a:pt x="99" y="0"/>
                            </a:cubicBezTo>
                            <a:cubicBezTo>
                              <a:pt x="44" y="0"/>
                              <a:pt x="0" y="44"/>
                              <a:pt x="0" y="99"/>
                            </a:cubicBezTo>
                            <a:cubicBezTo>
                              <a:pt x="0" y="1896"/>
                              <a:pt x="0" y="1896"/>
                              <a:pt x="0" y="1896"/>
                            </a:cubicBezTo>
                            <a:cubicBezTo>
                              <a:pt x="0" y="1951"/>
                              <a:pt x="44" y="1995"/>
                              <a:pt x="99" y="1995"/>
                            </a:cubicBezTo>
                            <a:cubicBezTo>
                              <a:pt x="1825" y="1995"/>
                              <a:pt x="1825" y="1995"/>
                              <a:pt x="1825" y="1995"/>
                            </a:cubicBezTo>
                            <a:cubicBezTo>
                              <a:pt x="1880" y="1995"/>
                              <a:pt x="1924" y="1951"/>
                              <a:pt x="1924" y="1896"/>
                            </a:cubicBezTo>
                            <a:cubicBezTo>
                              <a:pt x="1924" y="99"/>
                              <a:pt x="1924" y="99"/>
                              <a:pt x="1924" y="99"/>
                            </a:cubicBezTo>
                            <a:cubicBezTo>
                              <a:pt x="1924" y="42"/>
                              <a:pt x="1882" y="0"/>
                              <a:pt x="1830" y="0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74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998945" y="4454885"/>
                      <a:ext cx="379801" cy="375731"/>
                      <a:chOff x="1873" y="196"/>
                      <a:chExt cx="4009" cy="3966"/>
                    </a:xfrm>
                    <a:solidFill>
                      <a:schemeClr val="accent3"/>
                    </a:solidFill>
                  </p:grpSpPr>
                  <p:sp>
                    <p:nvSpPr>
                      <p:cNvPr id="7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9" y="196"/>
                        <a:ext cx="1143" cy="1141"/>
                      </a:xfrm>
                      <a:custGeom>
                        <a:avLst/>
                        <a:gdLst>
                          <a:gd name="T0" fmla="*/ 135 w 503"/>
                          <a:gd name="T1" fmla="*/ 486 h 503"/>
                          <a:gd name="T2" fmla="*/ 397 w 503"/>
                          <a:gd name="T3" fmla="*/ 337 h 503"/>
                          <a:gd name="T4" fmla="*/ 359 w 503"/>
                          <a:gd name="T5" fmla="*/ 0 h 503"/>
                          <a:gd name="T6" fmla="*/ 229 w 503"/>
                          <a:gd name="T7" fmla="*/ 169 h 503"/>
                          <a:gd name="T8" fmla="*/ 52 w 503"/>
                          <a:gd name="T9" fmla="*/ 233 h 503"/>
                          <a:gd name="T10" fmla="*/ 23 w 503"/>
                          <a:gd name="T11" fmla="*/ 374 h 503"/>
                          <a:gd name="T12" fmla="*/ 135 w 503"/>
                          <a:gd name="T13" fmla="*/ 48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503" h="503">
                            <a:moveTo>
                              <a:pt x="135" y="486"/>
                            </a:moveTo>
                            <a:cubicBezTo>
                              <a:pt x="135" y="486"/>
                              <a:pt x="264" y="503"/>
                              <a:pt x="397" y="337"/>
                            </a:cubicBezTo>
                            <a:cubicBezTo>
                              <a:pt x="503" y="203"/>
                              <a:pt x="359" y="0"/>
                              <a:pt x="359" y="0"/>
                            </a:cubicBezTo>
                            <a:cubicBezTo>
                              <a:pt x="359" y="0"/>
                              <a:pt x="301" y="160"/>
                              <a:pt x="229" y="169"/>
                            </a:cubicBezTo>
                            <a:cubicBezTo>
                              <a:pt x="145" y="178"/>
                              <a:pt x="93" y="192"/>
                              <a:pt x="52" y="233"/>
                            </a:cubicBezTo>
                            <a:cubicBezTo>
                              <a:pt x="0" y="285"/>
                              <a:pt x="23" y="374"/>
                              <a:pt x="23" y="374"/>
                            </a:cubicBezTo>
                            <a:lnTo>
                              <a:pt x="135" y="48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7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41" y="738"/>
                        <a:ext cx="3393" cy="3397"/>
                      </a:xfrm>
                      <a:custGeom>
                        <a:avLst/>
                        <a:gdLst>
                          <a:gd name="T0" fmla="*/ 1493 w 1493"/>
                          <a:gd name="T1" fmla="*/ 1101 h 1498"/>
                          <a:gd name="T2" fmla="*/ 1035 w 1493"/>
                          <a:gd name="T3" fmla="*/ 642 h 1498"/>
                          <a:gd name="T4" fmla="*/ 1327 w 1493"/>
                          <a:gd name="T5" fmla="*/ 282 h 1498"/>
                          <a:gd name="T6" fmla="*/ 1216 w 1493"/>
                          <a:gd name="T7" fmla="*/ 171 h 1498"/>
                          <a:gd name="T8" fmla="*/ 856 w 1493"/>
                          <a:gd name="T9" fmla="*/ 464 h 1498"/>
                          <a:gd name="T10" fmla="*/ 392 w 1493"/>
                          <a:gd name="T11" fmla="*/ 0 h 1498"/>
                          <a:gd name="T12" fmla="*/ 209 w 1493"/>
                          <a:gd name="T13" fmla="*/ 184 h 1498"/>
                          <a:gd name="T14" fmla="*/ 670 w 1493"/>
                          <a:gd name="T15" fmla="*/ 645 h 1498"/>
                          <a:gd name="T16" fmla="*/ 21 w 1493"/>
                          <a:gd name="T17" fmla="*/ 1404 h 1498"/>
                          <a:gd name="T18" fmla="*/ 20 w 1493"/>
                          <a:gd name="T19" fmla="*/ 1478 h 1498"/>
                          <a:gd name="T20" fmla="*/ 95 w 1493"/>
                          <a:gd name="T21" fmla="*/ 1478 h 1498"/>
                          <a:gd name="T22" fmla="*/ 853 w 1493"/>
                          <a:gd name="T23" fmla="*/ 828 h 1498"/>
                          <a:gd name="T24" fmla="*/ 1310 w 1493"/>
                          <a:gd name="T25" fmla="*/ 1284 h 1498"/>
                          <a:gd name="T26" fmla="*/ 1493 w 1493"/>
                          <a:gd name="T27" fmla="*/ 1101 h 14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493" h="1498">
                            <a:moveTo>
                              <a:pt x="1493" y="1101"/>
                            </a:moveTo>
                            <a:cubicBezTo>
                              <a:pt x="1035" y="642"/>
                              <a:pt x="1035" y="642"/>
                              <a:pt x="1035" y="642"/>
                            </a:cubicBezTo>
                            <a:cubicBezTo>
                              <a:pt x="1207" y="452"/>
                              <a:pt x="1327" y="282"/>
                              <a:pt x="1327" y="282"/>
                            </a:cubicBezTo>
                            <a:cubicBezTo>
                              <a:pt x="1216" y="171"/>
                              <a:pt x="1216" y="171"/>
                              <a:pt x="1216" y="171"/>
                            </a:cubicBezTo>
                            <a:cubicBezTo>
                              <a:pt x="1216" y="171"/>
                              <a:pt x="1046" y="292"/>
                              <a:pt x="856" y="464"/>
                            </a:cubicBezTo>
                            <a:cubicBezTo>
                              <a:pt x="392" y="0"/>
                              <a:pt x="392" y="0"/>
                              <a:pt x="392" y="0"/>
                            </a:cubicBezTo>
                            <a:cubicBezTo>
                              <a:pt x="209" y="184"/>
                              <a:pt x="209" y="184"/>
                              <a:pt x="209" y="184"/>
                            </a:cubicBezTo>
                            <a:cubicBezTo>
                              <a:pt x="670" y="645"/>
                              <a:pt x="670" y="645"/>
                              <a:pt x="670" y="645"/>
                            </a:cubicBezTo>
                            <a:cubicBezTo>
                              <a:pt x="424" y="907"/>
                              <a:pt x="21" y="1404"/>
                              <a:pt x="21" y="1404"/>
                            </a:cubicBezTo>
                            <a:cubicBezTo>
                              <a:pt x="0" y="1424"/>
                              <a:pt x="0" y="1458"/>
                              <a:pt x="20" y="1478"/>
                            </a:cubicBezTo>
                            <a:cubicBezTo>
                              <a:pt x="41" y="1498"/>
                              <a:pt x="74" y="1498"/>
                              <a:pt x="95" y="1478"/>
                            </a:cubicBezTo>
                            <a:cubicBezTo>
                              <a:pt x="95" y="1478"/>
                              <a:pt x="592" y="1074"/>
                              <a:pt x="853" y="828"/>
                            </a:cubicBezTo>
                            <a:cubicBezTo>
                              <a:pt x="1310" y="1284"/>
                              <a:pt x="1310" y="1284"/>
                              <a:pt x="1310" y="1284"/>
                            </a:cubicBezTo>
                            <a:lnTo>
                              <a:pt x="1493" y="1101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78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0" y="3319"/>
                        <a:ext cx="846" cy="843"/>
                      </a:xfrm>
                      <a:custGeom>
                        <a:avLst/>
                        <a:gdLst>
                          <a:gd name="T0" fmla="*/ 331 w 372"/>
                          <a:gd name="T1" fmla="*/ 146 h 372"/>
                          <a:gd name="T2" fmla="*/ 184 w 372"/>
                          <a:gd name="T3" fmla="*/ 0 h 372"/>
                          <a:gd name="T4" fmla="*/ 0 w 372"/>
                          <a:gd name="T5" fmla="*/ 183 h 372"/>
                          <a:gd name="T6" fmla="*/ 147 w 372"/>
                          <a:gd name="T7" fmla="*/ 330 h 372"/>
                          <a:gd name="T8" fmla="*/ 312 w 372"/>
                          <a:gd name="T9" fmla="*/ 312 h 372"/>
                          <a:gd name="T10" fmla="*/ 331 w 372"/>
                          <a:gd name="T11" fmla="*/ 146 h 3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72" h="372">
                            <a:moveTo>
                              <a:pt x="331" y="146"/>
                            </a:moveTo>
                            <a:cubicBezTo>
                              <a:pt x="184" y="0"/>
                              <a:pt x="184" y="0"/>
                              <a:pt x="184" y="0"/>
                            </a:cubicBezTo>
                            <a:cubicBezTo>
                              <a:pt x="0" y="183"/>
                              <a:pt x="0" y="183"/>
                              <a:pt x="0" y="183"/>
                            </a:cubicBezTo>
                            <a:cubicBezTo>
                              <a:pt x="147" y="330"/>
                              <a:pt x="147" y="330"/>
                              <a:pt x="147" y="330"/>
                            </a:cubicBezTo>
                            <a:cubicBezTo>
                              <a:pt x="198" y="372"/>
                              <a:pt x="265" y="359"/>
                              <a:pt x="312" y="312"/>
                            </a:cubicBezTo>
                            <a:cubicBezTo>
                              <a:pt x="360" y="264"/>
                              <a:pt x="372" y="197"/>
                              <a:pt x="331" y="146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79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2" y="405"/>
                        <a:ext cx="666" cy="667"/>
                      </a:xfrm>
                      <a:custGeom>
                        <a:avLst/>
                        <a:gdLst>
                          <a:gd name="T0" fmla="*/ 250 w 666"/>
                          <a:gd name="T1" fmla="*/ 667 h 667"/>
                          <a:gd name="T2" fmla="*/ 666 w 666"/>
                          <a:gd name="T3" fmla="*/ 249 h 667"/>
                          <a:gd name="T4" fmla="*/ 166 w 666"/>
                          <a:gd name="T5" fmla="*/ 0 h 667"/>
                          <a:gd name="T6" fmla="*/ 0 w 666"/>
                          <a:gd name="T7" fmla="*/ 168 h 667"/>
                          <a:gd name="T8" fmla="*/ 250 w 666"/>
                          <a:gd name="T9" fmla="*/ 667 h 6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66" h="667">
                            <a:moveTo>
                              <a:pt x="250" y="667"/>
                            </a:moveTo>
                            <a:lnTo>
                              <a:pt x="666" y="249"/>
                            </a:lnTo>
                            <a:lnTo>
                              <a:pt x="166" y="0"/>
                            </a:lnTo>
                            <a:lnTo>
                              <a:pt x="0" y="168"/>
                            </a:lnTo>
                            <a:lnTo>
                              <a:pt x="250" y="667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80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3" y="196"/>
                        <a:ext cx="330" cy="329"/>
                      </a:xfrm>
                      <a:custGeom>
                        <a:avLst/>
                        <a:gdLst>
                          <a:gd name="T0" fmla="*/ 330 w 330"/>
                          <a:gd name="T1" fmla="*/ 173 h 329"/>
                          <a:gd name="T2" fmla="*/ 0 w 330"/>
                          <a:gd name="T3" fmla="*/ 0 h 329"/>
                          <a:gd name="T4" fmla="*/ 173 w 330"/>
                          <a:gd name="T5" fmla="*/ 329 h 329"/>
                          <a:gd name="T6" fmla="*/ 330 w 330"/>
                          <a:gd name="T7" fmla="*/ 173 h 3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30" h="329">
                            <a:moveTo>
                              <a:pt x="330" y="173"/>
                            </a:moveTo>
                            <a:lnTo>
                              <a:pt x="0" y="0"/>
                            </a:lnTo>
                            <a:lnTo>
                              <a:pt x="173" y="329"/>
                            </a:lnTo>
                            <a:lnTo>
                              <a:pt x="330" y="173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7315241" y="3131181"/>
                      <a:ext cx="445438" cy="544622"/>
                      <a:chOff x="2697053" y="1172747"/>
                      <a:chExt cx="2686713" cy="3284954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82" name="Group 81"/>
                      <p:cNvGrpSpPr/>
                      <p:nvPr/>
                    </p:nvGrpSpPr>
                    <p:grpSpPr>
                      <a:xfrm>
                        <a:off x="3113615" y="1172747"/>
                        <a:ext cx="1414223" cy="2596513"/>
                        <a:chOff x="3113614" y="1172747"/>
                        <a:chExt cx="1414222" cy="2596513"/>
                      </a:xfrm>
                      <a:grpFill/>
                    </p:grpSpPr>
                    <p:sp>
                      <p:nvSpPr>
                        <p:cNvPr id="87" name="Freeform 86"/>
                        <p:cNvSpPr/>
                        <p:nvPr/>
                      </p:nvSpPr>
                      <p:spPr>
                        <a:xfrm>
                          <a:off x="3113614" y="1172747"/>
                          <a:ext cx="1414222" cy="751077"/>
                        </a:xfrm>
                        <a:custGeom>
                          <a:avLst/>
                          <a:gdLst>
                            <a:gd name="connsiteX0" fmla="*/ 692895 w 1385789"/>
                            <a:gd name="connsiteY0" fmla="*/ 85270 h 735974"/>
                            <a:gd name="connsiteX1" fmla="*/ 534534 w 1385789"/>
                            <a:gd name="connsiteY1" fmla="*/ 243629 h 735974"/>
                            <a:gd name="connsiteX2" fmla="*/ 692895 w 1385789"/>
                            <a:gd name="connsiteY2" fmla="*/ 401988 h 735974"/>
                            <a:gd name="connsiteX3" fmla="*/ 851256 w 1385789"/>
                            <a:gd name="connsiteY3" fmla="*/ 243629 h 735974"/>
                            <a:gd name="connsiteX4" fmla="*/ 692895 w 1385789"/>
                            <a:gd name="connsiteY4" fmla="*/ 85270 h 735974"/>
                            <a:gd name="connsiteX5" fmla="*/ 692894 w 1385789"/>
                            <a:gd name="connsiteY5" fmla="*/ 0 h 735974"/>
                            <a:gd name="connsiteX6" fmla="*/ 1142643 w 1385789"/>
                            <a:gd name="connsiteY6" fmla="*/ 269024 h 735974"/>
                            <a:gd name="connsiteX7" fmla="*/ 1150581 w 1385789"/>
                            <a:gd name="connsiteY7" fmla="*/ 292100 h 735974"/>
                            <a:gd name="connsiteX8" fmla="*/ 1311809 w 1385789"/>
                            <a:gd name="connsiteY8" fmla="*/ 292100 h 735974"/>
                            <a:gd name="connsiteX9" fmla="*/ 1385789 w 1385789"/>
                            <a:gd name="connsiteY9" fmla="*/ 366080 h 735974"/>
                            <a:gd name="connsiteX10" fmla="*/ 1385789 w 1385789"/>
                            <a:gd name="connsiteY10" fmla="*/ 661994 h 735974"/>
                            <a:gd name="connsiteX11" fmla="*/ 1311809 w 1385789"/>
                            <a:gd name="connsiteY11" fmla="*/ 735974 h 735974"/>
                            <a:gd name="connsiteX12" fmla="*/ 73980 w 1385789"/>
                            <a:gd name="connsiteY12" fmla="*/ 735974 h 735974"/>
                            <a:gd name="connsiteX13" fmla="*/ 0 w 1385789"/>
                            <a:gd name="connsiteY13" fmla="*/ 661994 h 735974"/>
                            <a:gd name="connsiteX14" fmla="*/ 0 w 1385789"/>
                            <a:gd name="connsiteY14" fmla="*/ 366080 h 735974"/>
                            <a:gd name="connsiteX15" fmla="*/ 73980 w 1385789"/>
                            <a:gd name="connsiteY15" fmla="*/ 292100 h 735974"/>
                            <a:gd name="connsiteX16" fmla="*/ 235207 w 1385789"/>
                            <a:gd name="connsiteY16" fmla="*/ 292100 h 735974"/>
                            <a:gd name="connsiteX17" fmla="*/ 243145 w 1385789"/>
                            <a:gd name="connsiteY17" fmla="*/ 269024 h 735974"/>
                            <a:gd name="connsiteX18" fmla="*/ 692894 w 1385789"/>
                            <a:gd name="connsiteY18" fmla="*/ 0 h 73597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385789" h="735974">
                              <a:moveTo>
                                <a:pt x="692895" y="85270"/>
                              </a:moveTo>
                              <a:cubicBezTo>
                                <a:pt x="605435" y="85270"/>
                                <a:pt x="534534" y="156170"/>
                                <a:pt x="534534" y="243629"/>
                              </a:cubicBezTo>
                              <a:cubicBezTo>
                                <a:pt x="534534" y="331088"/>
                                <a:pt x="605435" y="401988"/>
                                <a:pt x="692895" y="401988"/>
                              </a:cubicBezTo>
                              <a:cubicBezTo>
                                <a:pt x="780355" y="401988"/>
                                <a:pt x="851256" y="331088"/>
                                <a:pt x="851256" y="243629"/>
                              </a:cubicBezTo>
                              <a:cubicBezTo>
                                <a:pt x="851256" y="156170"/>
                                <a:pt x="780355" y="85270"/>
                                <a:pt x="692895" y="85270"/>
                              </a:cubicBezTo>
                              <a:close/>
                              <a:moveTo>
                                <a:pt x="692894" y="0"/>
                              </a:moveTo>
                              <a:cubicBezTo>
                                <a:pt x="895075" y="0"/>
                                <a:pt x="1068545" y="110930"/>
                                <a:pt x="1142643" y="269024"/>
                              </a:cubicBezTo>
                              <a:lnTo>
                                <a:pt x="1150581" y="292100"/>
                              </a:lnTo>
                              <a:lnTo>
                                <a:pt x="1311809" y="292100"/>
                              </a:lnTo>
                              <a:cubicBezTo>
                                <a:pt x="1352667" y="292100"/>
                                <a:pt x="1385789" y="325222"/>
                                <a:pt x="1385789" y="366080"/>
                              </a:cubicBezTo>
                              <a:lnTo>
                                <a:pt x="1385789" y="661994"/>
                              </a:lnTo>
                              <a:cubicBezTo>
                                <a:pt x="1385789" y="702852"/>
                                <a:pt x="1352667" y="735974"/>
                                <a:pt x="1311809" y="735974"/>
                              </a:cubicBezTo>
                              <a:lnTo>
                                <a:pt x="73980" y="735974"/>
                              </a:lnTo>
                              <a:cubicBezTo>
                                <a:pt x="33122" y="735974"/>
                                <a:pt x="0" y="702852"/>
                                <a:pt x="0" y="661994"/>
                              </a:cubicBezTo>
                              <a:lnTo>
                                <a:pt x="0" y="366080"/>
                              </a:lnTo>
                              <a:cubicBezTo>
                                <a:pt x="0" y="325222"/>
                                <a:pt x="33122" y="292100"/>
                                <a:pt x="73980" y="292100"/>
                              </a:cubicBezTo>
                              <a:lnTo>
                                <a:pt x="235207" y="292100"/>
                              </a:lnTo>
                              <a:lnTo>
                                <a:pt x="243145" y="269024"/>
                              </a:lnTo>
                              <a:cubicBezTo>
                                <a:pt x="317244" y="110930"/>
                                <a:pt x="490714" y="0"/>
                                <a:pt x="692894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prstClr val="white"/>
                              </a:solidFill>
                            </a:rPr>
                            <a:t>          </a:t>
                          </a:r>
                        </a:p>
                      </p:txBody>
                    </p:sp>
                    <p:sp>
                      <p:nvSpPr>
                        <p:cNvPr id="88" name="Rounded Rectangle 87"/>
                        <p:cNvSpPr/>
                        <p:nvPr/>
                      </p:nvSpPr>
                      <p:spPr>
                        <a:xfrm>
                          <a:off x="3273952" y="2466495"/>
                          <a:ext cx="1093549" cy="65839"/>
                        </a:xfrm>
                        <a:prstGeom prst="roundRect">
                          <a:avLst>
                            <a:gd name="adj" fmla="val 4829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          </a:t>
                          </a:r>
                        </a:p>
                      </p:txBody>
                    </p:sp>
                    <p:sp>
                      <p:nvSpPr>
                        <p:cNvPr id="89" name="Freeform 88"/>
                        <p:cNvSpPr/>
                        <p:nvPr/>
                      </p:nvSpPr>
                      <p:spPr>
                        <a:xfrm>
                          <a:off x="3273952" y="2775726"/>
                          <a:ext cx="695950" cy="65839"/>
                        </a:xfrm>
                        <a:custGeom>
                          <a:avLst/>
                          <a:gdLst>
                            <a:gd name="connsiteX0" fmla="*/ 3179 w 695950"/>
                            <a:gd name="connsiteY0" fmla="*/ 0 h 65839"/>
                            <a:gd name="connsiteX1" fmla="*/ 695950 w 695950"/>
                            <a:gd name="connsiteY1" fmla="*/ 0 h 65839"/>
                            <a:gd name="connsiteX2" fmla="*/ 660213 w 695950"/>
                            <a:gd name="connsiteY2" fmla="*/ 65839 h 65839"/>
                            <a:gd name="connsiteX3" fmla="*/ 3179 w 695950"/>
                            <a:gd name="connsiteY3" fmla="*/ 65839 h 65839"/>
                            <a:gd name="connsiteX4" fmla="*/ 0 w 695950"/>
                            <a:gd name="connsiteY4" fmla="*/ 62660 h 65839"/>
                            <a:gd name="connsiteX5" fmla="*/ 0 w 695950"/>
                            <a:gd name="connsiteY5" fmla="*/ 3179 h 65839"/>
                            <a:gd name="connsiteX6" fmla="*/ 3179 w 695950"/>
                            <a:gd name="connsiteY6" fmla="*/ 0 h 6583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695950" h="65839">
                              <a:moveTo>
                                <a:pt x="3179" y="0"/>
                              </a:moveTo>
                              <a:lnTo>
                                <a:pt x="695950" y="0"/>
                              </a:lnTo>
                              <a:lnTo>
                                <a:pt x="660213" y="65839"/>
                              </a:lnTo>
                              <a:lnTo>
                                <a:pt x="3179" y="65839"/>
                              </a:lnTo>
                              <a:cubicBezTo>
                                <a:pt x="1423" y="65839"/>
                                <a:pt x="0" y="64416"/>
                                <a:pt x="0" y="62660"/>
                              </a:cubicBezTo>
                              <a:lnTo>
                                <a:pt x="0" y="3179"/>
                              </a:lnTo>
                              <a:cubicBezTo>
                                <a:pt x="0" y="1423"/>
                                <a:pt x="1423" y="0"/>
                                <a:pt x="3179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          </a:t>
                          </a:r>
                        </a:p>
                      </p:txBody>
                    </p:sp>
                    <p:sp>
                      <p:nvSpPr>
                        <p:cNvPr id="90" name="Rounded Rectangle 89"/>
                        <p:cNvSpPr/>
                        <p:nvPr/>
                      </p:nvSpPr>
                      <p:spPr>
                        <a:xfrm>
                          <a:off x="3273952" y="3084958"/>
                          <a:ext cx="464611" cy="65839"/>
                        </a:xfrm>
                        <a:prstGeom prst="roundRect">
                          <a:avLst>
                            <a:gd name="adj" fmla="val 4829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          </a:t>
                          </a:r>
                        </a:p>
                      </p:txBody>
                    </p:sp>
                    <p:sp>
                      <p:nvSpPr>
                        <p:cNvPr id="91" name="Rounded Rectangle 90"/>
                        <p:cNvSpPr/>
                        <p:nvPr/>
                      </p:nvSpPr>
                      <p:spPr>
                        <a:xfrm>
                          <a:off x="3273953" y="3394189"/>
                          <a:ext cx="414604" cy="65839"/>
                        </a:xfrm>
                        <a:prstGeom prst="roundRect">
                          <a:avLst>
                            <a:gd name="adj" fmla="val 4829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          </a:t>
                          </a:r>
                        </a:p>
                      </p:txBody>
                    </p:sp>
                    <p:sp>
                      <p:nvSpPr>
                        <p:cNvPr id="92" name="Rounded Rectangle 91"/>
                        <p:cNvSpPr/>
                        <p:nvPr/>
                      </p:nvSpPr>
                      <p:spPr>
                        <a:xfrm>
                          <a:off x="3273952" y="3703421"/>
                          <a:ext cx="549203" cy="65839"/>
                        </a:xfrm>
                        <a:prstGeom prst="roundRect">
                          <a:avLst>
                            <a:gd name="adj" fmla="val 4829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          </a:t>
                          </a:r>
                        </a:p>
                      </p:txBody>
                    </p:sp>
                  </p:grpSp>
                  <p:sp>
                    <p:nvSpPr>
                      <p:cNvPr id="83" name="Freeform 82"/>
                      <p:cNvSpPr/>
                      <p:nvPr/>
                    </p:nvSpPr>
                    <p:spPr>
                      <a:xfrm>
                        <a:off x="2697053" y="1809751"/>
                        <a:ext cx="2246423" cy="2647950"/>
                      </a:xfrm>
                      <a:custGeom>
                        <a:avLst/>
                        <a:gdLst>
                          <a:gd name="connsiteX0" fmla="*/ 1981310 w 2246422"/>
                          <a:gd name="connsiteY0" fmla="*/ 0 h 2647950"/>
                          <a:gd name="connsiteX1" fmla="*/ 2081557 w 2246422"/>
                          <a:gd name="connsiteY1" fmla="*/ 0 h 2647950"/>
                          <a:gd name="connsiteX2" fmla="*/ 2246422 w 2246422"/>
                          <a:gd name="connsiteY2" fmla="*/ 164865 h 2647950"/>
                          <a:gd name="connsiteX3" fmla="*/ 2246422 w 2246422"/>
                          <a:gd name="connsiteY3" fmla="*/ 1199619 h 2647950"/>
                          <a:gd name="connsiteX4" fmla="*/ 2246084 w 2246422"/>
                          <a:gd name="connsiteY4" fmla="*/ 1196265 h 2647950"/>
                          <a:gd name="connsiteX5" fmla="*/ 1989957 w 2246422"/>
                          <a:gd name="connsiteY5" fmla="*/ 940137 h 2647950"/>
                          <a:gd name="connsiteX6" fmla="*/ 1981310 w 2246422"/>
                          <a:gd name="connsiteY6" fmla="*/ 939266 h 2647950"/>
                          <a:gd name="connsiteX7" fmla="*/ 164865 w 2246422"/>
                          <a:gd name="connsiteY7" fmla="*/ 0 h 2647950"/>
                          <a:gd name="connsiteX8" fmla="*/ 265113 w 2246422"/>
                          <a:gd name="connsiteY8" fmla="*/ 0 h 2647950"/>
                          <a:gd name="connsiteX9" fmla="*/ 265113 w 2246422"/>
                          <a:gd name="connsiteY9" fmla="*/ 2425700 h 2647950"/>
                          <a:gd name="connsiteX10" fmla="*/ 1981310 w 2246422"/>
                          <a:gd name="connsiteY10" fmla="*/ 2425700 h 2647950"/>
                          <a:gd name="connsiteX11" fmla="*/ 1981310 w 2246422"/>
                          <a:gd name="connsiteY11" fmla="*/ 2191117 h 2647950"/>
                          <a:gd name="connsiteX12" fmla="*/ 2246422 w 2246422"/>
                          <a:gd name="connsiteY12" fmla="*/ 2432280 h 2647950"/>
                          <a:gd name="connsiteX13" fmla="*/ 2246422 w 2246422"/>
                          <a:gd name="connsiteY13" fmla="*/ 2483085 h 2647950"/>
                          <a:gd name="connsiteX14" fmla="*/ 2081557 w 2246422"/>
                          <a:gd name="connsiteY14" fmla="*/ 2647950 h 2647950"/>
                          <a:gd name="connsiteX15" fmla="*/ 164865 w 2246422"/>
                          <a:gd name="connsiteY15" fmla="*/ 2647950 h 2647950"/>
                          <a:gd name="connsiteX16" fmla="*/ 0 w 2246422"/>
                          <a:gd name="connsiteY16" fmla="*/ 2483085 h 2647950"/>
                          <a:gd name="connsiteX17" fmla="*/ 0 w 2246422"/>
                          <a:gd name="connsiteY17" fmla="*/ 164865 h 2647950"/>
                          <a:gd name="connsiteX18" fmla="*/ 164865 w 2246422"/>
                          <a:gd name="connsiteY18" fmla="*/ 0 h 26479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2246422" h="2647950">
                            <a:moveTo>
                              <a:pt x="1981310" y="0"/>
                            </a:moveTo>
                            <a:lnTo>
                              <a:pt x="2081557" y="0"/>
                            </a:lnTo>
                            <a:cubicBezTo>
                              <a:pt x="2172609" y="0"/>
                              <a:pt x="2246422" y="73813"/>
                              <a:pt x="2246422" y="164865"/>
                            </a:cubicBezTo>
                            <a:lnTo>
                              <a:pt x="2246422" y="1199619"/>
                            </a:lnTo>
                            <a:lnTo>
                              <a:pt x="2246084" y="1196265"/>
                            </a:lnTo>
                            <a:cubicBezTo>
                              <a:pt x="2219777" y="1067703"/>
                              <a:pt x="2118518" y="966445"/>
                              <a:pt x="1989957" y="940137"/>
                            </a:cubicBezTo>
                            <a:lnTo>
                              <a:pt x="1981310" y="939266"/>
                            </a:lnTo>
                            <a:close/>
                            <a:moveTo>
                              <a:pt x="164865" y="0"/>
                            </a:moveTo>
                            <a:lnTo>
                              <a:pt x="265113" y="0"/>
                            </a:lnTo>
                            <a:lnTo>
                              <a:pt x="265113" y="2425700"/>
                            </a:lnTo>
                            <a:lnTo>
                              <a:pt x="1981310" y="2425700"/>
                            </a:lnTo>
                            <a:lnTo>
                              <a:pt x="1981310" y="2191117"/>
                            </a:lnTo>
                            <a:lnTo>
                              <a:pt x="2246422" y="2432280"/>
                            </a:lnTo>
                            <a:lnTo>
                              <a:pt x="2246422" y="2483085"/>
                            </a:lnTo>
                            <a:cubicBezTo>
                              <a:pt x="2246422" y="2574137"/>
                              <a:pt x="2172609" y="2647950"/>
                              <a:pt x="2081557" y="2647950"/>
                            </a:cubicBezTo>
                            <a:lnTo>
                              <a:pt x="164865" y="2647950"/>
                            </a:lnTo>
                            <a:cubicBezTo>
                              <a:pt x="73813" y="2647950"/>
                              <a:pt x="0" y="2574137"/>
                              <a:pt x="0" y="2483085"/>
                            </a:cubicBezTo>
                            <a:lnTo>
                              <a:pt x="0" y="164865"/>
                            </a:lnTo>
                            <a:cubicBezTo>
                              <a:pt x="0" y="73813"/>
                              <a:pt x="73813" y="0"/>
                              <a:pt x="16486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r>
                          <a:rPr lang="en-US" dirty="0">
                            <a:solidFill>
                              <a:prstClr val="white"/>
                            </a:solidFill>
                          </a:rPr>
                          <a:t>          </a:t>
                        </a:r>
                      </a:p>
                    </p:txBody>
                  </p:sp>
                  <p:grpSp>
                    <p:nvGrpSpPr>
                      <p:cNvPr id="84" name="Group 83"/>
                      <p:cNvGrpSpPr/>
                      <p:nvPr/>
                    </p:nvGrpSpPr>
                    <p:grpSpPr>
                      <a:xfrm>
                        <a:off x="3825990" y="2782897"/>
                        <a:ext cx="1557776" cy="1565678"/>
                        <a:chOff x="3825991" y="2782896"/>
                        <a:chExt cx="1557775" cy="1565678"/>
                      </a:xfrm>
                      <a:grpFill/>
                    </p:grpSpPr>
                    <p:sp>
                      <p:nvSpPr>
                        <p:cNvPr id="85" name="Freeform 84"/>
                        <p:cNvSpPr/>
                        <p:nvPr/>
                      </p:nvSpPr>
                      <p:spPr>
                        <a:xfrm>
                          <a:off x="3825991" y="2782896"/>
                          <a:ext cx="1557775" cy="1565678"/>
                        </a:xfrm>
                        <a:custGeom>
                          <a:avLst/>
                          <a:gdLst>
                            <a:gd name="connsiteX0" fmla="*/ 528412 w 1557775"/>
                            <a:gd name="connsiteY0" fmla="*/ 133910 h 1565678"/>
                            <a:gd name="connsiteX1" fmla="*/ 133909 w 1557775"/>
                            <a:gd name="connsiteY1" fmla="*/ 528408 h 1565678"/>
                            <a:gd name="connsiteX2" fmla="*/ 528412 w 1557775"/>
                            <a:gd name="connsiteY2" fmla="*/ 922906 h 1565678"/>
                            <a:gd name="connsiteX3" fmla="*/ 922915 w 1557775"/>
                            <a:gd name="connsiteY3" fmla="*/ 528408 h 1565678"/>
                            <a:gd name="connsiteX4" fmla="*/ 528412 w 1557775"/>
                            <a:gd name="connsiteY4" fmla="*/ 133910 h 1565678"/>
                            <a:gd name="connsiteX5" fmla="*/ 528413 w 1557775"/>
                            <a:gd name="connsiteY5" fmla="*/ 0 h 1565678"/>
                            <a:gd name="connsiteX6" fmla="*/ 1056826 w 1557775"/>
                            <a:gd name="connsiteY6" fmla="*/ 528408 h 1565678"/>
                            <a:gd name="connsiteX7" fmla="*/ 966581 w 1557775"/>
                            <a:gd name="connsiteY7" fmla="*/ 823846 h 1565678"/>
                            <a:gd name="connsiteX8" fmla="*/ 962394 w 1557775"/>
                            <a:gd name="connsiteY8" fmla="*/ 828921 h 1565678"/>
                            <a:gd name="connsiteX9" fmla="*/ 1549156 w 1557775"/>
                            <a:gd name="connsiteY9" fmla="*/ 1429609 h 1565678"/>
                            <a:gd name="connsiteX10" fmla="*/ 1548654 w 1557775"/>
                            <a:gd name="connsiteY10" fmla="*/ 1472429 h 1565678"/>
                            <a:gd name="connsiteX11" fmla="*/ 1462014 w 1557775"/>
                            <a:gd name="connsiteY11" fmla="*/ 1557060 h 1565678"/>
                            <a:gd name="connsiteX12" fmla="*/ 1419195 w 1557775"/>
                            <a:gd name="connsiteY12" fmla="*/ 1556558 h 1565678"/>
                            <a:gd name="connsiteX13" fmla="*/ 834393 w 1557775"/>
                            <a:gd name="connsiteY13" fmla="*/ 957877 h 1565678"/>
                            <a:gd name="connsiteX14" fmla="*/ 823854 w 1557775"/>
                            <a:gd name="connsiteY14" fmla="*/ 966572 h 1565678"/>
                            <a:gd name="connsiteX15" fmla="*/ 528413 w 1557775"/>
                            <a:gd name="connsiteY15" fmla="*/ 1056816 h 1565678"/>
                            <a:gd name="connsiteX16" fmla="*/ 0 w 1557775"/>
                            <a:gd name="connsiteY16" fmla="*/ 528408 h 1565678"/>
                            <a:gd name="connsiteX17" fmla="*/ 528413 w 1557775"/>
                            <a:gd name="connsiteY17" fmla="*/ 0 h 15656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1557775" h="1565678">
                              <a:moveTo>
                                <a:pt x="528412" y="133910"/>
                              </a:moveTo>
                              <a:cubicBezTo>
                                <a:pt x="310534" y="133910"/>
                                <a:pt x="133909" y="310533"/>
                                <a:pt x="133909" y="528408"/>
                              </a:cubicBezTo>
                              <a:cubicBezTo>
                                <a:pt x="133909" y="746283"/>
                                <a:pt x="310534" y="922906"/>
                                <a:pt x="528412" y="922906"/>
                              </a:cubicBezTo>
                              <a:cubicBezTo>
                                <a:pt x="746290" y="922906"/>
                                <a:pt x="922915" y="746283"/>
                                <a:pt x="922915" y="528408"/>
                              </a:cubicBezTo>
                              <a:cubicBezTo>
                                <a:pt x="922915" y="310533"/>
                                <a:pt x="746290" y="133910"/>
                                <a:pt x="528412" y="133910"/>
                              </a:cubicBezTo>
                              <a:close/>
                              <a:moveTo>
                                <a:pt x="528413" y="0"/>
                              </a:moveTo>
                              <a:cubicBezTo>
                                <a:pt x="820247" y="0"/>
                                <a:pt x="1056826" y="236576"/>
                                <a:pt x="1056826" y="528408"/>
                              </a:cubicBezTo>
                              <a:cubicBezTo>
                                <a:pt x="1056826" y="637845"/>
                                <a:pt x="1023557" y="739512"/>
                                <a:pt x="966581" y="823846"/>
                              </a:cubicBezTo>
                              <a:lnTo>
                                <a:pt x="962394" y="828921"/>
                              </a:lnTo>
                              <a:lnTo>
                                <a:pt x="1549156" y="1429609"/>
                              </a:lnTo>
                              <a:cubicBezTo>
                                <a:pt x="1560842" y="1441572"/>
                                <a:pt x="1560617" y="1460743"/>
                                <a:pt x="1548654" y="1472429"/>
                              </a:cubicBezTo>
                              <a:lnTo>
                                <a:pt x="1462014" y="1557060"/>
                              </a:lnTo>
                              <a:cubicBezTo>
                                <a:pt x="1450052" y="1568745"/>
                                <a:pt x="1430880" y="1568520"/>
                                <a:pt x="1419195" y="1556558"/>
                              </a:cubicBezTo>
                              <a:lnTo>
                                <a:pt x="834393" y="957877"/>
                              </a:lnTo>
                              <a:lnTo>
                                <a:pt x="823854" y="966572"/>
                              </a:lnTo>
                              <a:cubicBezTo>
                                <a:pt x="739519" y="1023548"/>
                                <a:pt x="637851" y="1056816"/>
                                <a:pt x="528413" y="1056816"/>
                              </a:cubicBezTo>
                              <a:cubicBezTo>
                                <a:pt x="236579" y="1056816"/>
                                <a:pt x="0" y="820240"/>
                                <a:pt x="0" y="528408"/>
                              </a:cubicBezTo>
                              <a:cubicBezTo>
                                <a:pt x="0" y="236576"/>
                                <a:pt x="236579" y="0"/>
                                <a:pt x="528413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prstClr val="white"/>
                              </a:solidFill>
                            </a:rPr>
                            <a:t>          </a:t>
                          </a:r>
                        </a:p>
                      </p:txBody>
                    </p:sp>
                    <p:sp>
                      <p:nvSpPr>
                        <p:cNvPr id="86" name="Rectangle 426"/>
                        <p:cNvSpPr/>
                        <p:nvPr/>
                      </p:nvSpPr>
                      <p:spPr>
                        <a:xfrm>
                          <a:off x="4082164" y="3101286"/>
                          <a:ext cx="544478" cy="420036"/>
                        </a:xfrm>
                        <a:custGeom>
                          <a:avLst/>
                          <a:gdLst>
                            <a:gd name="connsiteX0" fmla="*/ 0 w 663794"/>
                            <a:gd name="connsiteY0" fmla="*/ 0 h 663789"/>
                            <a:gd name="connsiteX1" fmla="*/ 663794 w 663794"/>
                            <a:gd name="connsiteY1" fmla="*/ 0 h 663789"/>
                            <a:gd name="connsiteX2" fmla="*/ 663794 w 663794"/>
                            <a:gd name="connsiteY2" fmla="*/ 663789 h 663789"/>
                            <a:gd name="connsiteX3" fmla="*/ 0 w 663794"/>
                            <a:gd name="connsiteY3" fmla="*/ 663789 h 663789"/>
                            <a:gd name="connsiteX4" fmla="*/ 0 w 663794"/>
                            <a:gd name="connsiteY4" fmla="*/ 0 h 663789"/>
                            <a:gd name="connsiteX0" fmla="*/ 0 w 663794"/>
                            <a:gd name="connsiteY0" fmla="*/ 126206 h 789995"/>
                            <a:gd name="connsiteX1" fmla="*/ 128013 w 663794"/>
                            <a:gd name="connsiteY1" fmla="*/ 0 h 789995"/>
                            <a:gd name="connsiteX2" fmla="*/ 663794 w 663794"/>
                            <a:gd name="connsiteY2" fmla="*/ 789995 h 789995"/>
                            <a:gd name="connsiteX3" fmla="*/ 0 w 663794"/>
                            <a:gd name="connsiteY3" fmla="*/ 789995 h 789995"/>
                            <a:gd name="connsiteX4" fmla="*/ 0 w 663794"/>
                            <a:gd name="connsiteY4" fmla="*/ 126206 h 789995"/>
                            <a:gd name="connsiteX0" fmla="*/ 0 w 323275"/>
                            <a:gd name="connsiteY0" fmla="*/ 126206 h 789995"/>
                            <a:gd name="connsiteX1" fmla="*/ 128013 w 323275"/>
                            <a:gd name="connsiteY1" fmla="*/ 0 h 789995"/>
                            <a:gd name="connsiteX2" fmla="*/ 323275 w 323275"/>
                            <a:gd name="connsiteY2" fmla="*/ 228020 h 789995"/>
                            <a:gd name="connsiteX3" fmla="*/ 0 w 323275"/>
                            <a:gd name="connsiteY3" fmla="*/ 789995 h 789995"/>
                            <a:gd name="connsiteX4" fmla="*/ 0 w 323275"/>
                            <a:gd name="connsiteY4" fmla="*/ 126206 h 789995"/>
                            <a:gd name="connsiteX0" fmla="*/ 0 w 345282"/>
                            <a:gd name="connsiteY0" fmla="*/ 126206 h 485195"/>
                            <a:gd name="connsiteX1" fmla="*/ 128013 w 345282"/>
                            <a:gd name="connsiteY1" fmla="*/ 0 h 485195"/>
                            <a:gd name="connsiteX2" fmla="*/ 323275 w 345282"/>
                            <a:gd name="connsiteY2" fmla="*/ 228020 h 485195"/>
                            <a:gd name="connsiteX3" fmla="*/ 345282 w 345282"/>
                            <a:gd name="connsiteY3" fmla="*/ 485195 h 485195"/>
                            <a:gd name="connsiteX4" fmla="*/ 0 w 345282"/>
                            <a:gd name="connsiteY4" fmla="*/ 126206 h 485195"/>
                            <a:gd name="connsiteX0" fmla="*/ 0 w 333376"/>
                            <a:gd name="connsiteY0" fmla="*/ 126206 h 470907"/>
                            <a:gd name="connsiteX1" fmla="*/ 128013 w 333376"/>
                            <a:gd name="connsiteY1" fmla="*/ 0 h 470907"/>
                            <a:gd name="connsiteX2" fmla="*/ 323275 w 333376"/>
                            <a:gd name="connsiteY2" fmla="*/ 228020 h 470907"/>
                            <a:gd name="connsiteX3" fmla="*/ 333376 w 333376"/>
                            <a:gd name="connsiteY3" fmla="*/ 470907 h 470907"/>
                            <a:gd name="connsiteX4" fmla="*/ 0 w 333376"/>
                            <a:gd name="connsiteY4" fmla="*/ 126206 h 470907"/>
                            <a:gd name="connsiteX0" fmla="*/ 0 w 745391"/>
                            <a:gd name="connsiteY0" fmla="*/ 321152 h 665853"/>
                            <a:gd name="connsiteX1" fmla="*/ 128013 w 745391"/>
                            <a:gd name="connsiteY1" fmla="*/ 194946 h 665853"/>
                            <a:gd name="connsiteX2" fmla="*/ 323275 w 745391"/>
                            <a:gd name="connsiteY2" fmla="*/ 422966 h 665853"/>
                            <a:gd name="connsiteX3" fmla="*/ 745391 w 745391"/>
                            <a:gd name="connsiteY3" fmla="*/ 806 h 665853"/>
                            <a:gd name="connsiteX4" fmla="*/ 333376 w 745391"/>
                            <a:gd name="connsiteY4" fmla="*/ 665853 h 665853"/>
                            <a:gd name="connsiteX5" fmla="*/ 0 w 745391"/>
                            <a:gd name="connsiteY5" fmla="*/ 321152 h 665853"/>
                            <a:gd name="connsiteX0" fmla="*/ 0 w 864059"/>
                            <a:gd name="connsiteY0" fmla="*/ 321152 h 665853"/>
                            <a:gd name="connsiteX1" fmla="*/ 128013 w 864059"/>
                            <a:gd name="connsiteY1" fmla="*/ 194946 h 665853"/>
                            <a:gd name="connsiteX2" fmla="*/ 323275 w 864059"/>
                            <a:gd name="connsiteY2" fmla="*/ 422966 h 665853"/>
                            <a:gd name="connsiteX3" fmla="*/ 745391 w 864059"/>
                            <a:gd name="connsiteY3" fmla="*/ 806 h 665853"/>
                            <a:gd name="connsiteX4" fmla="*/ 862073 w 864059"/>
                            <a:gd name="connsiteY4" fmla="*/ 129393 h 665853"/>
                            <a:gd name="connsiteX5" fmla="*/ 333376 w 864059"/>
                            <a:gd name="connsiteY5" fmla="*/ 665853 h 665853"/>
                            <a:gd name="connsiteX6" fmla="*/ 0 w 864059"/>
                            <a:gd name="connsiteY6" fmla="*/ 321152 h 665853"/>
                            <a:gd name="connsiteX0" fmla="*/ 0 w 865235"/>
                            <a:gd name="connsiteY0" fmla="*/ 321152 h 665853"/>
                            <a:gd name="connsiteX1" fmla="*/ 128013 w 865235"/>
                            <a:gd name="connsiteY1" fmla="*/ 194946 h 665853"/>
                            <a:gd name="connsiteX2" fmla="*/ 323275 w 865235"/>
                            <a:gd name="connsiteY2" fmla="*/ 422966 h 665853"/>
                            <a:gd name="connsiteX3" fmla="*/ 745391 w 865235"/>
                            <a:gd name="connsiteY3" fmla="*/ 806 h 665853"/>
                            <a:gd name="connsiteX4" fmla="*/ 862073 w 865235"/>
                            <a:gd name="connsiteY4" fmla="*/ 129393 h 665853"/>
                            <a:gd name="connsiteX5" fmla="*/ 333376 w 865235"/>
                            <a:gd name="connsiteY5" fmla="*/ 665853 h 665853"/>
                            <a:gd name="connsiteX6" fmla="*/ 0 w 865235"/>
                            <a:gd name="connsiteY6" fmla="*/ 321152 h 665853"/>
                            <a:gd name="connsiteX0" fmla="*/ 0 w 865235"/>
                            <a:gd name="connsiteY0" fmla="*/ 320346 h 665047"/>
                            <a:gd name="connsiteX1" fmla="*/ 128013 w 865235"/>
                            <a:gd name="connsiteY1" fmla="*/ 194140 h 665047"/>
                            <a:gd name="connsiteX2" fmla="*/ 323275 w 865235"/>
                            <a:gd name="connsiteY2" fmla="*/ 422160 h 665047"/>
                            <a:gd name="connsiteX3" fmla="*/ 745391 w 865235"/>
                            <a:gd name="connsiteY3" fmla="*/ 0 h 665047"/>
                            <a:gd name="connsiteX4" fmla="*/ 862073 w 865235"/>
                            <a:gd name="connsiteY4" fmla="*/ 128587 h 665047"/>
                            <a:gd name="connsiteX5" fmla="*/ 333376 w 865235"/>
                            <a:gd name="connsiteY5" fmla="*/ 665047 h 665047"/>
                            <a:gd name="connsiteX6" fmla="*/ 0 w 865235"/>
                            <a:gd name="connsiteY6" fmla="*/ 320346 h 665047"/>
                            <a:gd name="connsiteX0" fmla="*/ 0 w 865235"/>
                            <a:gd name="connsiteY0" fmla="*/ 320346 h 665047"/>
                            <a:gd name="connsiteX1" fmla="*/ 128013 w 865235"/>
                            <a:gd name="connsiteY1" fmla="*/ 194140 h 665047"/>
                            <a:gd name="connsiteX2" fmla="*/ 323275 w 865235"/>
                            <a:gd name="connsiteY2" fmla="*/ 422160 h 665047"/>
                            <a:gd name="connsiteX3" fmla="*/ 745391 w 865235"/>
                            <a:gd name="connsiteY3" fmla="*/ 0 h 665047"/>
                            <a:gd name="connsiteX4" fmla="*/ 862073 w 865235"/>
                            <a:gd name="connsiteY4" fmla="*/ 128587 h 665047"/>
                            <a:gd name="connsiteX5" fmla="*/ 333376 w 865235"/>
                            <a:gd name="connsiteY5" fmla="*/ 665047 h 665047"/>
                            <a:gd name="connsiteX6" fmla="*/ 0 w 865235"/>
                            <a:gd name="connsiteY6" fmla="*/ 320346 h 665047"/>
                            <a:gd name="connsiteX0" fmla="*/ 0 w 865235"/>
                            <a:gd name="connsiteY0" fmla="*/ 320346 h 665047"/>
                            <a:gd name="connsiteX1" fmla="*/ 128013 w 865235"/>
                            <a:gd name="connsiteY1" fmla="*/ 194140 h 665047"/>
                            <a:gd name="connsiteX2" fmla="*/ 323275 w 865235"/>
                            <a:gd name="connsiteY2" fmla="*/ 422160 h 665047"/>
                            <a:gd name="connsiteX3" fmla="*/ 745391 w 865235"/>
                            <a:gd name="connsiteY3" fmla="*/ 0 h 665047"/>
                            <a:gd name="connsiteX4" fmla="*/ 862073 w 865235"/>
                            <a:gd name="connsiteY4" fmla="*/ 128587 h 665047"/>
                            <a:gd name="connsiteX5" fmla="*/ 333376 w 865235"/>
                            <a:gd name="connsiteY5" fmla="*/ 665047 h 665047"/>
                            <a:gd name="connsiteX6" fmla="*/ 0 w 865235"/>
                            <a:gd name="connsiteY6" fmla="*/ 320346 h 665047"/>
                            <a:gd name="connsiteX0" fmla="*/ 0 w 862073"/>
                            <a:gd name="connsiteY0" fmla="*/ 320346 h 665047"/>
                            <a:gd name="connsiteX1" fmla="*/ 128013 w 862073"/>
                            <a:gd name="connsiteY1" fmla="*/ 194140 h 665047"/>
                            <a:gd name="connsiteX2" fmla="*/ 323275 w 862073"/>
                            <a:gd name="connsiteY2" fmla="*/ 422160 h 665047"/>
                            <a:gd name="connsiteX3" fmla="*/ 745391 w 862073"/>
                            <a:gd name="connsiteY3" fmla="*/ 0 h 665047"/>
                            <a:gd name="connsiteX4" fmla="*/ 862073 w 862073"/>
                            <a:gd name="connsiteY4" fmla="*/ 128587 h 665047"/>
                            <a:gd name="connsiteX5" fmla="*/ 333376 w 862073"/>
                            <a:gd name="connsiteY5" fmla="*/ 665047 h 665047"/>
                            <a:gd name="connsiteX6" fmla="*/ 0 w 862073"/>
                            <a:gd name="connsiteY6" fmla="*/ 320346 h 665047"/>
                            <a:gd name="connsiteX0" fmla="*/ 0 w 862073"/>
                            <a:gd name="connsiteY0" fmla="*/ 320346 h 665047"/>
                            <a:gd name="connsiteX1" fmla="*/ 128013 w 862073"/>
                            <a:gd name="connsiteY1" fmla="*/ 194140 h 665047"/>
                            <a:gd name="connsiteX2" fmla="*/ 323275 w 862073"/>
                            <a:gd name="connsiteY2" fmla="*/ 422160 h 665047"/>
                            <a:gd name="connsiteX3" fmla="*/ 745391 w 862073"/>
                            <a:gd name="connsiteY3" fmla="*/ 0 h 665047"/>
                            <a:gd name="connsiteX4" fmla="*/ 862073 w 862073"/>
                            <a:gd name="connsiteY4" fmla="*/ 128587 h 665047"/>
                            <a:gd name="connsiteX5" fmla="*/ 333376 w 862073"/>
                            <a:gd name="connsiteY5" fmla="*/ 665047 h 665047"/>
                            <a:gd name="connsiteX6" fmla="*/ 0 w 862073"/>
                            <a:gd name="connsiteY6" fmla="*/ 320346 h 665047"/>
                            <a:gd name="connsiteX0" fmla="*/ 0 w 862073"/>
                            <a:gd name="connsiteY0" fmla="*/ 320346 h 665047"/>
                            <a:gd name="connsiteX1" fmla="*/ 128013 w 862073"/>
                            <a:gd name="connsiteY1" fmla="*/ 194140 h 665047"/>
                            <a:gd name="connsiteX2" fmla="*/ 323275 w 862073"/>
                            <a:gd name="connsiteY2" fmla="*/ 422160 h 665047"/>
                            <a:gd name="connsiteX3" fmla="*/ 745391 w 862073"/>
                            <a:gd name="connsiteY3" fmla="*/ 0 h 665047"/>
                            <a:gd name="connsiteX4" fmla="*/ 862073 w 862073"/>
                            <a:gd name="connsiteY4" fmla="*/ 128587 h 665047"/>
                            <a:gd name="connsiteX5" fmla="*/ 333376 w 862073"/>
                            <a:gd name="connsiteY5" fmla="*/ 665047 h 665047"/>
                            <a:gd name="connsiteX6" fmla="*/ 0 w 862073"/>
                            <a:gd name="connsiteY6" fmla="*/ 320346 h 665047"/>
                            <a:gd name="connsiteX0" fmla="*/ 0 w 862073"/>
                            <a:gd name="connsiteY0" fmla="*/ 320346 h 665047"/>
                            <a:gd name="connsiteX1" fmla="*/ 128013 w 862073"/>
                            <a:gd name="connsiteY1" fmla="*/ 194140 h 665047"/>
                            <a:gd name="connsiteX2" fmla="*/ 332800 w 862073"/>
                            <a:gd name="connsiteY2" fmla="*/ 419779 h 665047"/>
                            <a:gd name="connsiteX3" fmla="*/ 745391 w 862073"/>
                            <a:gd name="connsiteY3" fmla="*/ 0 h 665047"/>
                            <a:gd name="connsiteX4" fmla="*/ 862073 w 862073"/>
                            <a:gd name="connsiteY4" fmla="*/ 128587 h 665047"/>
                            <a:gd name="connsiteX5" fmla="*/ 333376 w 862073"/>
                            <a:gd name="connsiteY5" fmla="*/ 665047 h 665047"/>
                            <a:gd name="connsiteX6" fmla="*/ 0 w 862073"/>
                            <a:gd name="connsiteY6" fmla="*/ 320346 h 6650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62073" h="665047">
                              <a:moveTo>
                                <a:pt x="0" y="320346"/>
                              </a:moveTo>
                              <a:lnTo>
                                <a:pt x="128013" y="194140"/>
                              </a:lnTo>
                              <a:lnTo>
                                <a:pt x="332800" y="419779"/>
                              </a:lnTo>
                              <a:cubicBezTo>
                                <a:pt x="333012" y="442571"/>
                                <a:pt x="642784" y="108178"/>
                                <a:pt x="745391" y="0"/>
                              </a:cubicBezTo>
                              <a:lnTo>
                                <a:pt x="862073" y="128587"/>
                              </a:lnTo>
                              <a:lnTo>
                                <a:pt x="333376" y="665047"/>
                              </a:lnTo>
                              <a:lnTo>
                                <a:pt x="0" y="320346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prstClr val="white"/>
                              </a:solidFill>
                            </a:rPr>
                            <a:t>          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93" name="Group 92"/>
                    <p:cNvGrpSpPr/>
                    <p:nvPr/>
                  </p:nvGrpSpPr>
                  <p:grpSpPr>
                    <a:xfrm flipH="1">
                      <a:off x="6474701" y="2125674"/>
                      <a:ext cx="433228" cy="468564"/>
                      <a:chOff x="131577" y="928520"/>
                      <a:chExt cx="3552918" cy="3842742"/>
                    </a:xfrm>
                    <a:solidFill>
                      <a:schemeClr val="accent2"/>
                    </a:solidFill>
                  </p:grpSpPr>
                  <p:sp>
                    <p:nvSpPr>
                      <p:cNvPr id="94" name="Freeform 6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31577" y="928520"/>
                        <a:ext cx="3552918" cy="3842742"/>
                      </a:xfrm>
                      <a:custGeom>
                        <a:avLst/>
                        <a:gdLst>
                          <a:gd name="T0" fmla="*/ 4832 w 15226"/>
                          <a:gd name="T1" fmla="*/ 896 h 16467"/>
                          <a:gd name="T2" fmla="*/ 1605 w 15226"/>
                          <a:gd name="T3" fmla="*/ 7033 h 16467"/>
                          <a:gd name="T4" fmla="*/ 304 w 15226"/>
                          <a:gd name="T5" fmla="*/ 9224 h 16467"/>
                          <a:gd name="T6" fmla="*/ 1058 w 15226"/>
                          <a:gd name="T7" fmla="*/ 10928 h 16467"/>
                          <a:gd name="T8" fmla="*/ 1422 w 15226"/>
                          <a:gd name="T9" fmla="*/ 12190 h 16467"/>
                          <a:gd name="T10" fmla="*/ 2984 w 15226"/>
                          <a:gd name="T11" fmla="*/ 14527 h 16467"/>
                          <a:gd name="T12" fmla="*/ 4829 w 15226"/>
                          <a:gd name="T13" fmla="*/ 15055 h 16467"/>
                          <a:gd name="T14" fmla="*/ 12782 w 15226"/>
                          <a:gd name="T15" fmla="*/ 16467 h 16467"/>
                          <a:gd name="T16" fmla="*/ 12300 w 15226"/>
                          <a:gd name="T17" fmla="*/ 11850 h 16467"/>
                          <a:gd name="T18" fmla="*/ 14839 w 15226"/>
                          <a:gd name="T19" fmla="*/ 6845 h 16467"/>
                          <a:gd name="T20" fmla="*/ 13183 w 15226"/>
                          <a:gd name="T21" fmla="*/ 4884 h 16467"/>
                          <a:gd name="T22" fmla="*/ 12974 w 15226"/>
                          <a:gd name="T23" fmla="*/ 7580 h 16467"/>
                          <a:gd name="T24" fmla="*/ 12990 w 15226"/>
                          <a:gd name="T25" fmla="*/ 8137 h 16467"/>
                          <a:gd name="T26" fmla="*/ 11564 w 15226"/>
                          <a:gd name="T27" fmla="*/ 8803 h 16467"/>
                          <a:gd name="T28" fmla="*/ 9576 w 15226"/>
                          <a:gd name="T29" fmla="*/ 9556 h 16467"/>
                          <a:gd name="T30" fmla="*/ 9292 w 15226"/>
                          <a:gd name="T31" fmla="*/ 10313 h 16467"/>
                          <a:gd name="T32" fmla="*/ 8706 w 15226"/>
                          <a:gd name="T33" fmla="*/ 10320 h 16467"/>
                          <a:gd name="T34" fmla="*/ 7839 w 15226"/>
                          <a:gd name="T35" fmla="*/ 8485 h 16467"/>
                          <a:gd name="T36" fmla="*/ 5955 w 15226"/>
                          <a:gd name="T37" fmla="*/ 7333 h 16467"/>
                          <a:gd name="T38" fmla="*/ 5045 w 15226"/>
                          <a:gd name="T39" fmla="*/ 7333 h 16467"/>
                          <a:gd name="T40" fmla="*/ 3688 w 15226"/>
                          <a:gd name="T41" fmla="*/ 5821 h 16467"/>
                          <a:gd name="T42" fmla="*/ 3816 w 15226"/>
                          <a:gd name="T43" fmla="*/ 3624 h 16467"/>
                          <a:gd name="T44" fmla="*/ 3890 w 15226"/>
                          <a:gd name="T45" fmla="*/ 3517 h 16467"/>
                          <a:gd name="T46" fmla="*/ 4340 w 15226"/>
                          <a:gd name="T47" fmla="*/ 2966 h 16467"/>
                          <a:gd name="T48" fmla="*/ 6121 w 15226"/>
                          <a:gd name="T49" fmla="*/ 2105 h 16467"/>
                          <a:gd name="T50" fmla="*/ 6264 w 15226"/>
                          <a:gd name="T51" fmla="*/ 2138 h 16467"/>
                          <a:gd name="T52" fmla="*/ 7575 w 15226"/>
                          <a:gd name="T53" fmla="*/ 1688 h 16467"/>
                          <a:gd name="T54" fmla="*/ 8580 w 15226"/>
                          <a:gd name="T55" fmla="*/ 1347 h 16467"/>
                          <a:gd name="T56" fmla="*/ 9313 w 15226"/>
                          <a:gd name="T57" fmla="*/ 1689 h 16467"/>
                          <a:gd name="T58" fmla="*/ 9910 w 15226"/>
                          <a:gd name="T59" fmla="*/ 1627 h 16467"/>
                          <a:gd name="T60" fmla="*/ 10645 w 15226"/>
                          <a:gd name="T61" fmla="*/ 2180 h 16467"/>
                          <a:gd name="T62" fmla="*/ 11452 w 15226"/>
                          <a:gd name="T63" fmla="*/ 2381 h 16467"/>
                          <a:gd name="T64" fmla="*/ 11765 w 15226"/>
                          <a:gd name="T65" fmla="*/ 2398 h 16467"/>
                          <a:gd name="T66" fmla="*/ 12518 w 15226"/>
                          <a:gd name="T67" fmla="*/ 3326 h 16467"/>
                          <a:gd name="T68" fmla="*/ 13130 w 15226"/>
                          <a:gd name="T69" fmla="*/ 4042 h 16467"/>
                          <a:gd name="T70" fmla="*/ 13183 w 15226"/>
                          <a:gd name="T71" fmla="*/ 4884 h 164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5226" h="16467">
                            <a:moveTo>
                              <a:pt x="10368" y="416"/>
                            </a:moveTo>
                            <a:cubicBezTo>
                              <a:pt x="8478" y="0"/>
                              <a:pt x="6596" y="26"/>
                              <a:pt x="4832" y="896"/>
                            </a:cubicBezTo>
                            <a:cubicBezTo>
                              <a:pt x="2904" y="1847"/>
                              <a:pt x="1993" y="3579"/>
                              <a:pt x="1538" y="5586"/>
                            </a:cubicBezTo>
                            <a:cubicBezTo>
                              <a:pt x="1432" y="6054"/>
                              <a:pt x="1196" y="6558"/>
                              <a:pt x="1605" y="7033"/>
                            </a:cubicBezTo>
                            <a:cubicBezTo>
                              <a:pt x="1694" y="7136"/>
                              <a:pt x="1523" y="7277"/>
                              <a:pt x="1451" y="7391"/>
                            </a:cubicBezTo>
                            <a:cubicBezTo>
                              <a:pt x="1067" y="8001"/>
                              <a:pt x="668" y="8603"/>
                              <a:pt x="304" y="9224"/>
                            </a:cubicBezTo>
                            <a:cubicBezTo>
                              <a:pt x="0" y="9742"/>
                              <a:pt x="65" y="9931"/>
                              <a:pt x="617" y="10108"/>
                            </a:cubicBezTo>
                            <a:cubicBezTo>
                              <a:pt x="1059" y="10249"/>
                              <a:pt x="1276" y="10436"/>
                              <a:pt x="1058" y="10928"/>
                            </a:cubicBezTo>
                            <a:cubicBezTo>
                              <a:pt x="895" y="11292"/>
                              <a:pt x="1194" y="11405"/>
                              <a:pt x="1491" y="11491"/>
                            </a:cubicBezTo>
                            <a:cubicBezTo>
                              <a:pt x="1028" y="11792"/>
                              <a:pt x="1016" y="11870"/>
                              <a:pt x="1422" y="12190"/>
                            </a:cubicBezTo>
                            <a:cubicBezTo>
                              <a:pt x="1598" y="12328"/>
                              <a:pt x="1643" y="12442"/>
                              <a:pt x="1549" y="12654"/>
                            </a:cubicBezTo>
                            <a:cubicBezTo>
                              <a:pt x="975" y="13937"/>
                              <a:pt x="1574" y="14691"/>
                              <a:pt x="2984" y="14527"/>
                            </a:cubicBezTo>
                            <a:cubicBezTo>
                              <a:pt x="3319" y="14488"/>
                              <a:pt x="3653" y="14436"/>
                              <a:pt x="3986" y="14387"/>
                            </a:cubicBezTo>
                            <a:cubicBezTo>
                              <a:pt x="4569" y="14301"/>
                              <a:pt x="4773" y="14445"/>
                              <a:pt x="4829" y="15055"/>
                            </a:cubicBezTo>
                            <a:cubicBezTo>
                              <a:pt x="4873" y="15530"/>
                              <a:pt x="4913" y="16003"/>
                              <a:pt x="5027" y="16467"/>
                            </a:cubicBezTo>
                            <a:cubicBezTo>
                              <a:pt x="7612" y="16467"/>
                              <a:pt x="10197" y="16467"/>
                              <a:pt x="12782" y="16467"/>
                            </a:cubicBezTo>
                            <a:cubicBezTo>
                              <a:pt x="12903" y="16279"/>
                              <a:pt x="12716" y="16164"/>
                              <a:pt x="12656" y="16035"/>
                            </a:cubicBezTo>
                            <a:cubicBezTo>
                              <a:pt x="12030" y="14680"/>
                              <a:pt x="11981" y="13284"/>
                              <a:pt x="12300" y="11850"/>
                            </a:cubicBezTo>
                            <a:cubicBezTo>
                              <a:pt x="12418" y="11319"/>
                              <a:pt x="12716" y="10905"/>
                              <a:pt x="13068" y="10511"/>
                            </a:cubicBezTo>
                            <a:cubicBezTo>
                              <a:pt x="14008" y="9460"/>
                              <a:pt x="14655" y="8275"/>
                              <a:pt x="14839" y="6845"/>
                            </a:cubicBezTo>
                            <a:cubicBezTo>
                              <a:pt x="15226" y="3831"/>
                              <a:pt x="13333" y="1070"/>
                              <a:pt x="10368" y="416"/>
                            </a:cubicBezTo>
                            <a:close/>
                            <a:moveTo>
                              <a:pt x="13183" y="4884"/>
                            </a:moveTo>
                            <a:cubicBezTo>
                              <a:pt x="13866" y="5359"/>
                              <a:pt x="13615" y="6325"/>
                              <a:pt x="13615" y="6325"/>
                            </a:cubicBezTo>
                            <a:cubicBezTo>
                              <a:pt x="13583" y="6773"/>
                              <a:pt x="13370" y="7188"/>
                              <a:pt x="12974" y="7580"/>
                            </a:cubicBezTo>
                            <a:cubicBezTo>
                              <a:pt x="12908" y="7646"/>
                              <a:pt x="12897" y="7705"/>
                              <a:pt x="12896" y="7767"/>
                            </a:cubicBezTo>
                            <a:cubicBezTo>
                              <a:pt x="12954" y="7878"/>
                              <a:pt x="12990" y="8003"/>
                              <a:pt x="12990" y="8137"/>
                            </a:cubicBezTo>
                            <a:cubicBezTo>
                              <a:pt x="12990" y="8582"/>
                              <a:pt x="12815" y="8826"/>
                              <a:pt x="12185" y="8943"/>
                            </a:cubicBezTo>
                            <a:cubicBezTo>
                              <a:pt x="11734" y="9026"/>
                              <a:pt x="11564" y="8803"/>
                              <a:pt x="11564" y="8803"/>
                            </a:cubicBezTo>
                            <a:cubicBezTo>
                              <a:pt x="11564" y="9383"/>
                              <a:pt x="11050" y="10063"/>
                              <a:pt x="10470" y="10063"/>
                            </a:cubicBezTo>
                            <a:cubicBezTo>
                              <a:pt x="10090" y="10063"/>
                              <a:pt x="9760" y="9859"/>
                              <a:pt x="9576" y="9556"/>
                            </a:cubicBezTo>
                            <a:cubicBezTo>
                              <a:pt x="9544" y="9531"/>
                              <a:pt x="9513" y="9507"/>
                              <a:pt x="9481" y="9479"/>
                            </a:cubicBezTo>
                            <a:cubicBezTo>
                              <a:pt x="9412" y="9775"/>
                              <a:pt x="9334" y="10042"/>
                              <a:pt x="9292" y="10313"/>
                            </a:cubicBezTo>
                            <a:cubicBezTo>
                              <a:pt x="9266" y="10480"/>
                              <a:pt x="9214" y="10556"/>
                              <a:pt x="9034" y="10551"/>
                            </a:cubicBezTo>
                            <a:cubicBezTo>
                              <a:pt x="8863" y="10547"/>
                              <a:pt x="8759" y="10519"/>
                              <a:pt x="8706" y="10320"/>
                            </a:cubicBezTo>
                            <a:cubicBezTo>
                              <a:pt x="8600" y="9921"/>
                              <a:pt x="8450" y="9535"/>
                              <a:pt x="8320" y="9143"/>
                            </a:cubicBezTo>
                            <a:cubicBezTo>
                              <a:pt x="8221" y="8846"/>
                              <a:pt x="8056" y="8633"/>
                              <a:pt x="7839" y="8485"/>
                            </a:cubicBezTo>
                            <a:cubicBezTo>
                              <a:pt x="7662" y="8576"/>
                              <a:pt x="7462" y="8628"/>
                              <a:pt x="7250" y="8628"/>
                            </a:cubicBezTo>
                            <a:cubicBezTo>
                              <a:pt x="6535" y="8628"/>
                              <a:pt x="5955" y="8048"/>
                              <a:pt x="5955" y="7333"/>
                            </a:cubicBezTo>
                            <a:cubicBezTo>
                              <a:pt x="5955" y="7187"/>
                              <a:pt x="5980" y="7048"/>
                              <a:pt x="6024" y="6917"/>
                            </a:cubicBezTo>
                            <a:cubicBezTo>
                              <a:pt x="5776" y="7173"/>
                              <a:pt x="5429" y="7333"/>
                              <a:pt x="5045" y="7333"/>
                            </a:cubicBezTo>
                            <a:cubicBezTo>
                              <a:pt x="4291" y="7333"/>
                              <a:pt x="3680" y="6721"/>
                              <a:pt x="3680" y="5968"/>
                            </a:cubicBezTo>
                            <a:cubicBezTo>
                              <a:pt x="3680" y="5918"/>
                              <a:pt x="3683" y="5869"/>
                              <a:pt x="3688" y="5821"/>
                            </a:cubicBezTo>
                            <a:cubicBezTo>
                              <a:pt x="3254" y="5655"/>
                              <a:pt x="2945" y="5235"/>
                              <a:pt x="2945" y="4743"/>
                            </a:cubicBezTo>
                            <a:cubicBezTo>
                              <a:pt x="2945" y="4203"/>
                              <a:pt x="3316" y="3751"/>
                              <a:pt x="3816" y="3624"/>
                            </a:cubicBezTo>
                            <a:cubicBezTo>
                              <a:pt x="3843" y="3601"/>
                              <a:pt x="3869" y="3576"/>
                              <a:pt x="3894" y="3551"/>
                            </a:cubicBezTo>
                            <a:cubicBezTo>
                              <a:pt x="3893" y="3540"/>
                              <a:pt x="3890" y="3529"/>
                              <a:pt x="3890" y="3517"/>
                            </a:cubicBezTo>
                            <a:cubicBezTo>
                              <a:pt x="3890" y="3249"/>
                              <a:pt x="4079" y="3025"/>
                              <a:pt x="4332" y="2971"/>
                            </a:cubicBezTo>
                            <a:cubicBezTo>
                              <a:pt x="4335" y="2969"/>
                              <a:pt x="4337" y="2967"/>
                              <a:pt x="4340" y="2966"/>
                            </a:cubicBezTo>
                            <a:cubicBezTo>
                              <a:pt x="4464" y="2401"/>
                              <a:pt x="4968" y="1977"/>
                              <a:pt x="5570" y="1977"/>
                            </a:cubicBezTo>
                            <a:cubicBezTo>
                              <a:pt x="5768" y="1977"/>
                              <a:pt x="5954" y="2024"/>
                              <a:pt x="6121" y="2105"/>
                            </a:cubicBezTo>
                            <a:cubicBezTo>
                              <a:pt x="6158" y="2113"/>
                              <a:pt x="6195" y="2120"/>
                              <a:pt x="6234" y="2133"/>
                            </a:cubicBezTo>
                            <a:cubicBezTo>
                              <a:pt x="6245" y="2136"/>
                              <a:pt x="6254" y="2137"/>
                              <a:pt x="6264" y="2138"/>
                            </a:cubicBezTo>
                            <a:cubicBezTo>
                              <a:pt x="6396" y="1798"/>
                              <a:pt x="6724" y="1557"/>
                              <a:pt x="7110" y="1557"/>
                            </a:cubicBezTo>
                            <a:cubicBezTo>
                              <a:pt x="7281" y="1557"/>
                              <a:pt x="7438" y="1607"/>
                              <a:pt x="7575" y="1688"/>
                            </a:cubicBezTo>
                            <a:cubicBezTo>
                              <a:pt x="7688" y="1730"/>
                              <a:pt x="7786" y="1735"/>
                              <a:pt x="7890" y="1710"/>
                            </a:cubicBezTo>
                            <a:cubicBezTo>
                              <a:pt x="8042" y="1491"/>
                              <a:pt x="8294" y="1347"/>
                              <a:pt x="8580" y="1347"/>
                            </a:cubicBezTo>
                            <a:cubicBezTo>
                              <a:pt x="8828" y="1347"/>
                              <a:pt x="9048" y="1457"/>
                              <a:pt x="9202" y="1627"/>
                            </a:cubicBezTo>
                            <a:cubicBezTo>
                              <a:pt x="9239" y="1646"/>
                              <a:pt x="9276" y="1665"/>
                              <a:pt x="9313" y="1689"/>
                            </a:cubicBezTo>
                            <a:cubicBezTo>
                              <a:pt x="9375" y="1729"/>
                              <a:pt x="9431" y="1753"/>
                              <a:pt x="9494" y="1757"/>
                            </a:cubicBezTo>
                            <a:cubicBezTo>
                              <a:pt x="9612" y="1676"/>
                              <a:pt x="9755" y="1627"/>
                              <a:pt x="9910" y="1627"/>
                            </a:cubicBezTo>
                            <a:cubicBezTo>
                              <a:pt x="10237" y="1627"/>
                              <a:pt x="10511" y="1843"/>
                              <a:pt x="10607" y="2139"/>
                            </a:cubicBezTo>
                            <a:cubicBezTo>
                              <a:pt x="10619" y="2154"/>
                              <a:pt x="10632" y="2168"/>
                              <a:pt x="10645" y="2180"/>
                            </a:cubicBezTo>
                            <a:cubicBezTo>
                              <a:pt x="10735" y="2118"/>
                              <a:pt x="10843" y="2083"/>
                              <a:pt x="10960" y="2083"/>
                            </a:cubicBezTo>
                            <a:cubicBezTo>
                              <a:pt x="11174" y="2083"/>
                              <a:pt x="11358" y="2204"/>
                              <a:pt x="11452" y="2381"/>
                            </a:cubicBezTo>
                            <a:cubicBezTo>
                              <a:pt x="11477" y="2401"/>
                              <a:pt x="11502" y="2420"/>
                              <a:pt x="11528" y="2438"/>
                            </a:cubicBezTo>
                            <a:cubicBezTo>
                              <a:pt x="11603" y="2414"/>
                              <a:pt x="11682" y="2398"/>
                              <a:pt x="11765" y="2398"/>
                            </a:cubicBezTo>
                            <a:cubicBezTo>
                              <a:pt x="12190" y="2398"/>
                              <a:pt x="12535" y="2742"/>
                              <a:pt x="12535" y="3167"/>
                            </a:cubicBezTo>
                            <a:cubicBezTo>
                              <a:pt x="12535" y="3222"/>
                              <a:pt x="12529" y="3275"/>
                              <a:pt x="12518" y="3326"/>
                            </a:cubicBezTo>
                            <a:cubicBezTo>
                              <a:pt x="12521" y="3334"/>
                              <a:pt x="12523" y="3343"/>
                              <a:pt x="12525" y="3352"/>
                            </a:cubicBezTo>
                            <a:cubicBezTo>
                              <a:pt x="12866" y="3399"/>
                              <a:pt x="13130" y="3688"/>
                              <a:pt x="13130" y="4042"/>
                            </a:cubicBezTo>
                            <a:cubicBezTo>
                              <a:pt x="13130" y="4147"/>
                              <a:pt x="13106" y="4245"/>
                              <a:pt x="13064" y="4334"/>
                            </a:cubicBezTo>
                            <a:cubicBezTo>
                              <a:pt x="13065" y="4334"/>
                              <a:pt x="13480" y="4550"/>
                              <a:pt x="13183" y="4884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5" name="Group 94"/>
                      <p:cNvGrpSpPr/>
                      <p:nvPr/>
                    </p:nvGrpSpPr>
                    <p:grpSpPr>
                      <a:xfrm>
                        <a:off x="1521899" y="1582057"/>
                        <a:ext cx="1394882" cy="1348512"/>
                        <a:chOff x="1190992" y="3966801"/>
                        <a:chExt cx="2949531" cy="2851481"/>
                      </a:xfrm>
                      <a:grpFill/>
                    </p:grpSpPr>
                    <p:sp>
                      <p:nvSpPr>
                        <p:cNvPr id="96" name="Freeform 95"/>
                        <p:cNvSpPr/>
                        <p:nvPr/>
                      </p:nvSpPr>
                      <p:spPr>
                        <a:xfrm rot="20110930">
                          <a:off x="1190992" y="3966801"/>
                          <a:ext cx="1971644" cy="1968573"/>
                        </a:xfrm>
                        <a:custGeom>
                          <a:avLst/>
                          <a:gdLst>
                            <a:gd name="connsiteX0" fmla="*/ 3064893 w 6123903"/>
                            <a:gd name="connsiteY0" fmla="*/ 1851552 h 6114381"/>
                            <a:gd name="connsiteX1" fmla="*/ 1845693 w 6123903"/>
                            <a:gd name="connsiteY1" fmla="*/ 3070752 h 6114381"/>
                            <a:gd name="connsiteX2" fmla="*/ 3064893 w 6123903"/>
                            <a:gd name="connsiteY2" fmla="*/ 4289952 h 6114381"/>
                            <a:gd name="connsiteX3" fmla="*/ 4284093 w 6123903"/>
                            <a:gd name="connsiteY3" fmla="*/ 3070752 h 6114381"/>
                            <a:gd name="connsiteX4" fmla="*/ 3064893 w 6123903"/>
                            <a:gd name="connsiteY4" fmla="*/ 1851552 h 6114381"/>
                            <a:gd name="connsiteX5" fmla="*/ 2686685 w 6123903"/>
                            <a:gd name="connsiteY5" fmla="*/ 0 h 6114381"/>
                            <a:gd name="connsiteX6" fmla="*/ 3422929 w 6123903"/>
                            <a:gd name="connsiteY6" fmla="*/ 0 h 6114381"/>
                            <a:gd name="connsiteX7" fmla="*/ 3678191 w 6123903"/>
                            <a:gd name="connsiteY7" fmla="*/ 710255 h 6114381"/>
                            <a:gd name="connsiteX8" fmla="*/ 3818556 w 6123903"/>
                            <a:gd name="connsiteY8" fmla="*/ 751055 h 6114381"/>
                            <a:gd name="connsiteX9" fmla="*/ 4227179 w 6123903"/>
                            <a:gd name="connsiteY9" fmla="*/ 926655 h 6114381"/>
                            <a:gd name="connsiteX10" fmla="*/ 4282555 w 6123903"/>
                            <a:gd name="connsiteY10" fmla="*/ 960296 h 6114381"/>
                            <a:gd name="connsiteX11" fmla="*/ 4970765 w 6123903"/>
                            <a:gd name="connsiteY11" fmla="*/ 634253 h 6114381"/>
                            <a:gd name="connsiteX12" fmla="*/ 5488211 w 6123903"/>
                            <a:gd name="connsiteY12" fmla="*/ 1157995 h 6114381"/>
                            <a:gd name="connsiteX13" fmla="*/ 5164247 w 6123903"/>
                            <a:gd name="connsiteY13" fmla="*/ 1834816 h 6114381"/>
                            <a:gd name="connsiteX14" fmla="*/ 5208991 w 6123903"/>
                            <a:gd name="connsiteY14" fmla="*/ 1908466 h 6114381"/>
                            <a:gd name="connsiteX15" fmla="*/ 5384591 w 6123903"/>
                            <a:gd name="connsiteY15" fmla="*/ 2317090 h 6114381"/>
                            <a:gd name="connsiteX16" fmla="*/ 5421936 w 6123903"/>
                            <a:gd name="connsiteY16" fmla="*/ 2445569 h 6114381"/>
                            <a:gd name="connsiteX17" fmla="*/ 6123903 w 6123903"/>
                            <a:gd name="connsiteY17" fmla="*/ 2691449 h 6114381"/>
                            <a:gd name="connsiteX18" fmla="*/ 6123903 w 6123903"/>
                            <a:gd name="connsiteY18" fmla="*/ 3427693 h 6114381"/>
                            <a:gd name="connsiteX19" fmla="*/ 5426625 w 6123903"/>
                            <a:gd name="connsiteY19" fmla="*/ 3678291 h 6114381"/>
                            <a:gd name="connsiteX20" fmla="*/ 5390304 w 6123903"/>
                            <a:gd name="connsiteY20" fmla="*/ 3806584 h 6114381"/>
                            <a:gd name="connsiteX21" fmla="*/ 5222916 w 6123903"/>
                            <a:gd name="connsiteY21" fmla="*/ 4207031 h 6114381"/>
                            <a:gd name="connsiteX22" fmla="*/ 5171917 w 6123903"/>
                            <a:gd name="connsiteY22" fmla="*/ 4295117 h 6114381"/>
                            <a:gd name="connsiteX23" fmla="*/ 5484219 w 6123903"/>
                            <a:gd name="connsiteY23" fmla="*/ 4978630 h 6114381"/>
                            <a:gd name="connsiteX24" fmla="*/ 4953361 w 6123903"/>
                            <a:gd name="connsiteY24" fmla="*/ 5488772 h 6114381"/>
                            <a:gd name="connsiteX25" fmla="*/ 4307701 w 6123903"/>
                            <a:gd name="connsiteY25" fmla="*/ 5168660 h 6114381"/>
                            <a:gd name="connsiteX26" fmla="*/ 4148601 w 6123903"/>
                            <a:gd name="connsiteY26" fmla="*/ 5255702 h 6114381"/>
                            <a:gd name="connsiteX27" fmla="*/ 3789999 w 6123903"/>
                            <a:gd name="connsiteY27" fmla="*/ 5399527 h 6114381"/>
                            <a:gd name="connsiteX28" fmla="*/ 3672243 w 6123903"/>
                            <a:gd name="connsiteY28" fmla="*/ 5429805 h 6114381"/>
                            <a:gd name="connsiteX29" fmla="*/ 3432454 w 6123903"/>
                            <a:gd name="connsiteY29" fmla="*/ 6114381 h 6114381"/>
                            <a:gd name="connsiteX30" fmla="*/ 2696210 w 6123903"/>
                            <a:gd name="connsiteY30" fmla="*/ 6114381 h 6114381"/>
                            <a:gd name="connsiteX31" fmla="*/ 2450436 w 6123903"/>
                            <a:gd name="connsiteY31" fmla="*/ 5430525 h 6114381"/>
                            <a:gd name="connsiteX32" fmla="*/ 2329062 w 6123903"/>
                            <a:gd name="connsiteY32" fmla="*/ 5396163 h 6114381"/>
                            <a:gd name="connsiteX33" fmla="*/ 1928614 w 6123903"/>
                            <a:gd name="connsiteY33" fmla="*/ 5228775 h 6114381"/>
                            <a:gd name="connsiteX34" fmla="*/ 1815331 w 6123903"/>
                            <a:gd name="connsiteY34" fmla="*/ 5163187 h 6114381"/>
                            <a:gd name="connsiteX35" fmla="*/ 1167731 w 6123903"/>
                            <a:gd name="connsiteY35" fmla="*/ 5490605 h 6114381"/>
                            <a:gd name="connsiteX36" fmla="*/ 637011 w 6123903"/>
                            <a:gd name="connsiteY36" fmla="*/ 4980320 h 6114381"/>
                            <a:gd name="connsiteX37" fmla="*/ 949593 w 6123903"/>
                            <a:gd name="connsiteY37" fmla="*/ 4281769 h 6114381"/>
                            <a:gd name="connsiteX38" fmla="*/ 879944 w 6123903"/>
                            <a:gd name="connsiteY38" fmla="*/ 4154460 h 6114381"/>
                            <a:gd name="connsiteX39" fmla="*/ 736119 w 6123903"/>
                            <a:gd name="connsiteY39" fmla="*/ 3795858 h 6114381"/>
                            <a:gd name="connsiteX40" fmla="*/ 704946 w 6123903"/>
                            <a:gd name="connsiteY40" fmla="*/ 3674624 h 6114381"/>
                            <a:gd name="connsiteX41" fmla="*/ 0 w 6123903"/>
                            <a:gd name="connsiteY41" fmla="*/ 3427700 h 6114381"/>
                            <a:gd name="connsiteX42" fmla="*/ 0 w 6123903"/>
                            <a:gd name="connsiteY42" fmla="*/ 2691456 h 6114381"/>
                            <a:gd name="connsiteX43" fmla="*/ 710874 w 6123903"/>
                            <a:gd name="connsiteY43" fmla="*/ 2435971 h 6114381"/>
                            <a:gd name="connsiteX44" fmla="*/ 739483 w 6123903"/>
                            <a:gd name="connsiteY44" fmla="*/ 2334920 h 6114381"/>
                            <a:gd name="connsiteX45" fmla="*/ 906871 w 6123903"/>
                            <a:gd name="connsiteY45" fmla="*/ 1934473 h 6114381"/>
                            <a:gd name="connsiteX46" fmla="*/ 966845 w 6123903"/>
                            <a:gd name="connsiteY46" fmla="*/ 1830886 h 6114381"/>
                            <a:gd name="connsiteX47" fmla="*/ 638488 w 6123903"/>
                            <a:gd name="connsiteY47" fmla="*/ 1160565 h 6114381"/>
                            <a:gd name="connsiteX48" fmla="*/ 1155427 w 6123903"/>
                            <a:gd name="connsiteY48" fmla="*/ 636323 h 6114381"/>
                            <a:gd name="connsiteX49" fmla="*/ 1849874 w 6123903"/>
                            <a:gd name="connsiteY49" fmla="*/ 957643 h 6114381"/>
                            <a:gd name="connsiteX50" fmla="*/ 1981186 w 6123903"/>
                            <a:gd name="connsiteY50" fmla="*/ 885803 h 6114381"/>
                            <a:gd name="connsiteX51" fmla="*/ 2339788 w 6123903"/>
                            <a:gd name="connsiteY51" fmla="*/ 741978 h 6114381"/>
                            <a:gd name="connsiteX52" fmla="*/ 2435401 w 6123903"/>
                            <a:gd name="connsiteY52" fmla="*/ 717393 h 61143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</a:cxnLst>
                          <a:rect l="l" t="t" r="r" b="b"/>
                          <a:pathLst>
                            <a:path w="6123903" h="6114381">
                              <a:moveTo>
                                <a:pt x="3064893" y="1851552"/>
                              </a:moveTo>
                              <a:cubicBezTo>
                                <a:pt x="2391547" y="1851552"/>
                                <a:pt x="1845693" y="2397406"/>
                                <a:pt x="1845693" y="3070752"/>
                              </a:cubicBezTo>
                              <a:cubicBezTo>
                                <a:pt x="1845693" y="3744098"/>
                                <a:pt x="2391547" y="4289952"/>
                                <a:pt x="3064893" y="4289952"/>
                              </a:cubicBezTo>
                              <a:cubicBezTo>
                                <a:pt x="3738239" y="4289952"/>
                                <a:pt x="4284093" y="3744098"/>
                                <a:pt x="4284093" y="3070752"/>
                              </a:cubicBezTo>
                              <a:cubicBezTo>
                                <a:pt x="4284093" y="2397406"/>
                                <a:pt x="3738239" y="1851552"/>
                                <a:pt x="3064893" y="1851552"/>
                              </a:cubicBezTo>
                              <a:close/>
                              <a:moveTo>
                                <a:pt x="2686685" y="0"/>
                              </a:moveTo>
                              <a:lnTo>
                                <a:pt x="3422929" y="0"/>
                              </a:lnTo>
                              <a:lnTo>
                                <a:pt x="3678191" y="710255"/>
                              </a:lnTo>
                              <a:lnTo>
                                <a:pt x="3818556" y="751055"/>
                              </a:lnTo>
                              <a:cubicBezTo>
                                <a:pt x="3960958" y="797289"/>
                                <a:pt x="4097615" y="856271"/>
                                <a:pt x="4227179" y="926655"/>
                              </a:cubicBezTo>
                              <a:lnTo>
                                <a:pt x="4282555" y="960296"/>
                              </a:lnTo>
                              <a:lnTo>
                                <a:pt x="4970765" y="634253"/>
                              </a:lnTo>
                              <a:lnTo>
                                <a:pt x="5488211" y="1157995"/>
                              </a:lnTo>
                              <a:lnTo>
                                <a:pt x="5164247" y="1834816"/>
                              </a:lnTo>
                              <a:lnTo>
                                <a:pt x="5208991" y="1908466"/>
                              </a:lnTo>
                              <a:cubicBezTo>
                                <a:pt x="5279375" y="2038031"/>
                                <a:pt x="5338357" y="2174687"/>
                                <a:pt x="5384591" y="2317090"/>
                              </a:cubicBezTo>
                              <a:lnTo>
                                <a:pt x="5421936" y="2445569"/>
                              </a:lnTo>
                              <a:lnTo>
                                <a:pt x="6123903" y="2691449"/>
                              </a:lnTo>
                              <a:lnTo>
                                <a:pt x="6123903" y="3427693"/>
                              </a:lnTo>
                              <a:lnTo>
                                <a:pt x="5426625" y="3678291"/>
                              </a:lnTo>
                              <a:lnTo>
                                <a:pt x="5390304" y="3806584"/>
                              </a:lnTo>
                              <a:cubicBezTo>
                                <a:pt x="5346264" y="3945892"/>
                                <a:pt x="5290052" y="4079790"/>
                                <a:pt x="5222916" y="4207031"/>
                              </a:cubicBezTo>
                              <a:lnTo>
                                <a:pt x="5171917" y="4295117"/>
                              </a:lnTo>
                              <a:lnTo>
                                <a:pt x="5484219" y="4978630"/>
                              </a:lnTo>
                              <a:lnTo>
                                <a:pt x="4953361" y="5488772"/>
                              </a:lnTo>
                              <a:lnTo>
                                <a:pt x="4307701" y="5168660"/>
                              </a:lnTo>
                              <a:lnTo>
                                <a:pt x="4148601" y="5255702"/>
                              </a:lnTo>
                              <a:cubicBezTo>
                                <a:pt x="4033899" y="5312702"/>
                                <a:pt x="3914073" y="5360936"/>
                                <a:pt x="3789999" y="5399527"/>
                              </a:cubicBezTo>
                              <a:lnTo>
                                <a:pt x="3672243" y="5429805"/>
                              </a:lnTo>
                              <a:lnTo>
                                <a:pt x="3432454" y="6114381"/>
                              </a:lnTo>
                              <a:lnTo>
                                <a:pt x="2696210" y="6114381"/>
                              </a:lnTo>
                              <a:lnTo>
                                <a:pt x="2450436" y="5430525"/>
                              </a:lnTo>
                              <a:lnTo>
                                <a:pt x="2329062" y="5396163"/>
                              </a:lnTo>
                              <a:cubicBezTo>
                                <a:pt x="2189754" y="5352123"/>
                                <a:pt x="2055856" y="5295911"/>
                                <a:pt x="1928614" y="5228775"/>
                              </a:cubicBezTo>
                              <a:lnTo>
                                <a:pt x="1815331" y="5163187"/>
                              </a:lnTo>
                              <a:lnTo>
                                <a:pt x="1167731" y="5490605"/>
                              </a:lnTo>
                              <a:lnTo>
                                <a:pt x="637011" y="4980320"/>
                              </a:lnTo>
                              <a:lnTo>
                                <a:pt x="949593" y="4281769"/>
                              </a:lnTo>
                              <a:lnTo>
                                <a:pt x="879944" y="4154460"/>
                              </a:lnTo>
                              <a:cubicBezTo>
                                <a:pt x="822944" y="4039758"/>
                                <a:pt x="774710" y="3919932"/>
                                <a:pt x="736119" y="3795858"/>
                              </a:cubicBezTo>
                              <a:lnTo>
                                <a:pt x="704946" y="3674624"/>
                              </a:lnTo>
                              <a:lnTo>
                                <a:pt x="0" y="3427700"/>
                              </a:lnTo>
                              <a:lnTo>
                                <a:pt x="0" y="2691456"/>
                              </a:lnTo>
                              <a:lnTo>
                                <a:pt x="710874" y="2435971"/>
                              </a:lnTo>
                              <a:lnTo>
                                <a:pt x="739483" y="2334920"/>
                              </a:lnTo>
                              <a:cubicBezTo>
                                <a:pt x="783523" y="2195614"/>
                                <a:pt x="839735" y="2061715"/>
                                <a:pt x="906871" y="1934473"/>
                              </a:cubicBezTo>
                              <a:lnTo>
                                <a:pt x="966845" y="1830886"/>
                              </a:lnTo>
                              <a:lnTo>
                                <a:pt x="638488" y="1160565"/>
                              </a:lnTo>
                              <a:lnTo>
                                <a:pt x="1155427" y="636323"/>
                              </a:lnTo>
                              <a:lnTo>
                                <a:pt x="1849874" y="957643"/>
                              </a:lnTo>
                              <a:lnTo>
                                <a:pt x="1981186" y="885803"/>
                              </a:lnTo>
                              <a:cubicBezTo>
                                <a:pt x="2095887" y="828803"/>
                                <a:pt x="2215713" y="780570"/>
                                <a:pt x="2339788" y="741978"/>
                              </a:cubicBezTo>
                              <a:lnTo>
                                <a:pt x="2435401" y="717393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97" name="Freeform 96"/>
                        <p:cNvSpPr/>
                        <p:nvPr/>
                      </p:nvSpPr>
                      <p:spPr>
                        <a:xfrm rot="21290135">
                          <a:off x="1788507" y="5851303"/>
                          <a:ext cx="968485" cy="966979"/>
                        </a:xfrm>
                        <a:custGeom>
                          <a:avLst/>
                          <a:gdLst>
                            <a:gd name="connsiteX0" fmla="*/ 3064893 w 6123903"/>
                            <a:gd name="connsiteY0" fmla="*/ 1851552 h 6114381"/>
                            <a:gd name="connsiteX1" fmla="*/ 1845693 w 6123903"/>
                            <a:gd name="connsiteY1" fmla="*/ 3070752 h 6114381"/>
                            <a:gd name="connsiteX2" fmla="*/ 3064893 w 6123903"/>
                            <a:gd name="connsiteY2" fmla="*/ 4289952 h 6114381"/>
                            <a:gd name="connsiteX3" fmla="*/ 4284093 w 6123903"/>
                            <a:gd name="connsiteY3" fmla="*/ 3070752 h 6114381"/>
                            <a:gd name="connsiteX4" fmla="*/ 3064893 w 6123903"/>
                            <a:gd name="connsiteY4" fmla="*/ 1851552 h 6114381"/>
                            <a:gd name="connsiteX5" fmla="*/ 2686685 w 6123903"/>
                            <a:gd name="connsiteY5" fmla="*/ 0 h 6114381"/>
                            <a:gd name="connsiteX6" fmla="*/ 3422929 w 6123903"/>
                            <a:gd name="connsiteY6" fmla="*/ 0 h 6114381"/>
                            <a:gd name="connsiteX7" fmla="*/ 3678191 w 6123903"/>
                            <a:gd name="connsiteY7" fmla="*/ 710255 h 6114381"/>
                            <a:gd name="connsiteX8" fmla="*/ 3818556 w 6123903"/>
                            <a:gd name="connsiteY8" fmla="*/ 751055 h 6114381"/>
                            <a:gd name="connsiteX9" fmla="*/ 4227179 w 6123903"/>
                            <a:gd name="connsiteY9" fmla="*/ 926655 h 6114381"/>
                            <a:gd name="connsiteX10" fmla="*/ 4282555 w 6123903"/>
                            <a:gd name="connsiteY10" fmla="*/ 960296 h 6114381"/>
                            <a:gd name="connsiteX11" fmla="*/ 4970765 w 6123903"/>
                            <a:gd name="connsiteY11" fmla="*/ 634253 h 6114381"/>
                            <a:gd name="connsiteX12" fmla="*/ 5488211 w 6123903"/>
                            <a:gd name="connsiteY12" fmla="*/ 1157995 h 6114381"/>
                            <a:gd name="connsiteX13" fmla="*/ 5164247 w 6123903"/>
                            <a:gd name="connsiteY13" fmla="*/ 1834816 h 6114381"/>
                            <a:gd name="connsiteX14" fmla="*/ 5208991 w 6123903"/>
                            <a:gd name="connsiteY14" fmla="*/ 1908466 h 6114381"/>
                            <a:gd name="connsiteX15" fmla="*/ 5384591 w 6123903"/>
                            <a:gd name="connsiteY15" fmla="*/ 2317090 h 6114381"/>
                            <a:gd name="connsiteX16" fmla="*/ 5421936 w 6123903"/>
                            <a:gd name="connsiteY16" fmla="*/ 2445569 h 6114381"/>
                            <a:gd name="connsiteX17" fmla="*/ 6123903 w 6123903"/>
                            <a:gd name="connsiteY17" fmla="*/ 2691449 h 6114381"/>
                            <a:gd name="connsiteX18" fmla="*/ 6123903 w 6123903"/>
                            <a:gd name="connsiteY18" fmla="*/ 3427693 h 6114381"/>
                            <a:gd name="connsiteX19" fmla="*/ 5426625 w 6123903"/>
                            <a:gd name="connsiteY19" fmla="*/ 3678291 h 6114381"/>
                            <a:gd name="connsiteX20" fmla="*/ 5390304 w 6123903"/>
                            <a:gd name="connsiteY20" fmla="*/ 3806584 h 6114381"/>
                            <a:gd name="connsiteX21" fmla="*/ 5222916 w 6123903"/>
                            <a:gd name="connsiteY21" fmla="*/ 4207031 h 6114381"/>
                            <a:gd name="connsiteX22" fmla="*/ 5171917 w 6123903"/>
                            <a:gd name="connsiteY22" fmla="*/ 4295117 h 6114381"/>
                            <a:gd name="connsiteX23" fmla="*/ 5484219 w 6123903"/>
                            <a:gd name="connsiteY23" fmla="*/ 4978630 h 6114381"/>
                            <a:gd name="connsiteX24" fmla="*/ 4953361 w 6123903"/>
                            <a:gd name="connsiteY24" fmla="*/ 5488772 h 6114381"/>
                            <a:gd name="connsiteX25" fmla="*/ 4307701 w 6123903"/>
                            <a:gd name="connsiteY25" fmla="*/ 5168660 h 6114381"/>
                            <a:gd name="connsiteX26" fmla="*/ 4148601 w 6123903"/>
                            <a:gd name="connsiteY26" fmla="*/ 5255702 h 6114381"/>
                            <a:gd name="connsiteX27" fmla="*/ 3789999 w 6123903"/>
                            <a:gd name="connsiteY27" fmla="*/ 5399527 h 6114381"/>
                            <a:gd name="connsiteX28" fmla="*/ 3672243 w 6123903"/>
                            <a:gd name="connsiteY28" fmla="*/ 5429805 h 6114381"/>
                            <a:gd name="connsiteX29" fmla="*/ 3432454 w 6123903"/>
                            <a:gd name="connsiteY29" fmla="*/ 6114381 h 6114381"/>
                            <a:gd name="connsiteX30" fmla="*/ 2696210 w 6123903"/>
                            <a:gd name="connsiteY30" fmla="*/ 6114381 h 6114381"/>
                            <a:gd name="connsiteX31" fmla="*/ 2450436 w 6123903"/>
                            <a:gd name="connsiteY31" fmla="*/ 5430525 h 6114381"/>
                            <a:gd name="connsiteX32" fmla="*/ 2329062 w 6123903"/>
                            <a:gd name="connsiteY32" fmla="*/ 5396163 h 6114381"/>
                            <a:gd name="connsiteX33" fmla="*/ 1928614 w 6123903"/>
                            <a:gd name="connsiteY33" fmla="*/ 5228775 h 6114381"/>
                            <a:gd name="connsiteX34" fmla="*/ 1815331 w 6123903"/>
                            <a:gd name="connsiteY34" fmla="*/ 5163187 h 6114381"/>
                            <a:gd name="connsiteX35" fmla="*/ 1167731 w 6123903"/>
                            <a:gd name="connsiteY35" fmla="*/ 5490605 h 6114381"/>
                            <a:gd name="connsiteX36" fmla="*/ 637011 w 6123903"/>
                            <a:gd name="connsiteY36" fmla="*/ 4980320 h 6114381"/>
                            <a:gd name="connsiteX37" fmla="*/ 949593 w 6123903"/>
                            <a:gd name="connsiteY37" fmla="*/ 4281769 h 6114381"/>
                            <a:gd name="connsiteX38" fmla="*/ 879944 w 6123903"/>
                            <a:gd name="connsiteY38" fmla="*/ 4154460 h 6114381"/>
                            <a:gd name="connsiteX39" fmla="*/ 736119 w 6123903"/>
                            <a:gd name="connsiteY39" fmla="*/ 3795858 h 6114381"/>
                            <a:gd name="connsiteX40" fmla="*/ 704946 w 6123903"/>
                            <a:gd name="connsiteY40" fmla="*/ 3674624 h 6114381"/>
                            <a:gd name="connsiteX41" fmla="*/ 0 w 6123903"/>
                            <a:gd name="connsiteY41" fmla="*/ 3427700 h 6114381"/>
                            <a:gd name="connsiteX42" fmla="*/ 0 w 6123903"/>
                            <a:gd name="connsiteY42" fmla="*/ 2691456 h 6114381"/>
                            <a:gd name="connsiteX43" fmla="*/ 710874 w 6123903"/>
                            <a:gd name="connsiteY43" fmla="*/ 2435971 h 6114381"/>
                            <a:gd name="connsiteX44" fmla="*/ 739483 w 6123903"/>
                            <a:gd name="connsiteY44" fmla="*/ 2334920 h 6114381"/>
                            <a:gd name="connsiteX45" fmla="*/ 906871 w 6123903"/>
                            <a:gd name="connsiteY45" fmla="*/ 1934473 h 6114381"/>
                            <a:gd name="connsiteX46" fmla="*/ 966845 w 6123903"/>
                            <a:gd name="connsiteY46" fmla="*/ 1830886 h 6114381"/>
                            <a:gd name="connsiteX47" fmla="*/ 638488 w 6123903"/>
                            <a:gd name="connsiteY47" fmla="*/ 1160565 h 6114381"/>
                            <a:gd name="connsiteX48" fmla="*/ 1155427 w 6123903"/>
                            <a:gd name="connsiteY48" fmla="*/ 636323 h 6114381"/>
                            <a:gd name="connsiteX49" fmla="*/ 1849874 w 6123903"/>
                            <a:gd name="connsiteY49" fmla="*/ 957643 h 6114381"/>
                            <a:gd name="connsiteX50" fmla="*/ 1981186 w 6123903"/>
                            <a:gd name="connsiteY50" fmla="*/ 885803 h 6114381"/>
                            <a:gd name="connsiteX51" fmla="*/ 2339788 w 6123903"/>
                            <a:gd name="connsiteY51" fmla="*/ 741978 h 6114381"/>
                            <a:gd name="connsiteX52" fmla="*/ 2435401 w 6123903"/>
                            <a:gd name="connsiteY52" fmla="*/ 717393 h 61143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</a:cxnLst>
                          <a:rect l="l" t="t" r="r" b="b"/>
                          <a:pathLst>
                            <a:path w="6123903" h="6114381">
                              <a:moveTo>
                                <a:pt x="3064893" y="1851552"/>
                              </a:moveTo>
                              <a:cubicBezTo>
                                <a:pt x="2391547" y="1851552"/>
                                <a:pt x="1845693" y="2397406"/>
                                <a:pt x="1845693" y="3070752"/>
                              </a:cubicBezTo>
                              <a:cubicBezTo>
                                <a:pt x="1845693" y="3744098"/>
                                <a:pt x="2391547" y="4289952"/>
                                <a:pt x="3064893" y="4289952"/>
                              </a:cubicBezTo>
                              <a:cubicBezTo>
                                <a:pt x="3738239" y="4289952"/>
                                <a:pt x="4284093" y="3744098"/>
                                <a:pt x="4284093" y="3070752"/>
                              </a:cubicBezTo>
                              <a:cubicBezTo>
                                <a:pt x="4284093" y="2397406"/>
                                <a:pt x="3738239" y="1851552"/>
                                <a:pt x="3064893" y="1851552"/>
                              </a:cubicBezTo>
                              <a:close/>
                              <a:moveTo>
                                <a:pt x="2686685" y="0"/>
                              </a:moveTo>
                              <a:lnTo>
                                <a:pt x="3422929" y="0"/>
                              </a:lnTo>
                              <a:lnTo>
                                <a:pt x="3678191" y="710255"/>
                              </a:lnTo>
                              <a:lnTo>
                                <a:pt x="3818556" y="751055"/>
                              </a:lnTo>
                              <a:cubicBezTo>
                                <a:pt x="3960958" y="797289"/>
                                <a:pt x="4097615" y="856271"/>
                                <a:pt x="4227179" y="926655"/>
                              </a:cubicBezTo>
                              <a:lnTo>
                                <a:pt x="4282555" y="960296"/>
                              </a:lnTo>
                              <a:lnTo>
                                <a:pt x="4970765" y="634253"/>
                              </a:lnTo>
                              <a:lnTo>
                                <a:pt x="5488211" y="1157995"/>
                              </a:lnTo>
                              <a:lnTo>
                                <a:pt x="5164247" y="1834816"/>
                              </a:lnTo>
                              <a:lnTo>
                                <a:pt x="5208991" y="1908466"/>
                              </a:lnTo>
                              <a:cubicBezTo>
                                <a:pt x="5279375" y="2038031"/>
                                <a:pt x="5338357" y="2174687"/>
                                <a:pt x="5384591" y="2317090"/>
                              </a:cubicBezTo>
                              <a:lnTo>
                                <a:pt x="5421936" y="2445569"/>
                              </a:lnTo>
                              <a:lnTo>
                                <a:pt x="6123903" y="2691449"/>
                              </a:lnTo>
                              <a:lnTo>
                                <a:pt x="6123903" y="3427693"/>
                              </a:lnTo>
                              <a:lnTo>
                                <a:pt x="5426625" y="3678291"/>
                              </a:lnTo>
                              <a:lnTo>
                                <a:pt x="5390304" y="3806584"/>
                              </a:lnTo>
                              <a:cubicBezTo>
                                <a:pt x="5346264" y="3945892"/>
                                <a:pt x="5290052" y="4079790"/>
                                <a:pt x="5222916" y="4207031"/>
                              </a:cubicBezTo>
                              <a:lnTo>
                                <a:pt x="5171917" y="4295117"/>
                              </a:lnTo>
                              <a:lnTo>
                                <a:pt x="5484219" y="4978630"/>
                              </a:lnTo>
                              <a:lnTo>
                                <a:pt x="4953361" y="5488772"/>
                              </a:lnTo>
                              <a:lnTo>
                                <a:pt x="4307701" y="5168660"/>
                              </a:lnTo>
                              <a:lnTo>
                                <a:pt x="4148601" y="5255702"/>
                              </a:lnTo>
                              <a:cubicBezTo>
                                <a:pt x="4033899" y="5312702"/>
                                <a:pt x="3914073" y="5360936"/>
                                <a:pt x="3789999" y="5399527"/>
                              </a:cubicBezTo>
                              <a:lnTo>
                                <a:pt x="3672243" y="5429805"/>
                              </a:lnTo>
                              <a:lnTo>
                                <a:pt x="3432454" y="6114381"/>
                              </a:lnTo>
                              <a:lnTo>
                                <a:pt x="2696210" y="6114381"/>
                              </a:lnTo>
                              <a:lnTo>
                                <a:pt x="2450436" y="5430525"/>
                              </a:lnTo>
                              <a:lnTo>
                                <a:pt x="2329062" y="5396163"/>
                              </a:lnTo>
                              <a:cubicBezTo>
                                <a:pt x="2189754" y="5352123"/>
                                <a:pt x="2055856" y="5295911"/>
                                <a:pt x="1928614" y="5228775"/>
                              </a:cubicBezTo>
                              <a:lnTo>
                                <a:pt x="1815331" y="5163187"/>
                              </a:lnTo>
                              <a:lnTo>
                                <a:pt x="1167731" y="5490605"/>
                              </a:lnTo>
                              <a:lnTo>
                                <a:pt x="637011" y="4980320"/>
                              </a:lnTo>
                              <a:lnTo>
                                <a:pt x="949593" y="4281769"/>
                              </a:lnTo>
                              <a:lnTo>
                                <a:pt x="879944" y="4154460"/>
                              </a:lnTo>
                              <a:cubicBezTo>
                                <a:pt x="822944" y="4039758"/>
                                <a:pt x="774710" y="3919932"/>
                                <a:pt x="736119" y="3795858"/>
                              </a:cubicBezTo>
                              <a:lnTo>
                                <a:pt x="704946" y="3674624"/>
                              </a:lnTo>
                              <a:lnTo>
                                <a:pt x="0" y="3427700"/>
                              </a:lnTo>
                              <a:lnTo>
                                <a:pt x="0" y="2691456"/>
                              </a:lnTo>
                              <a:lnTo>
                                <a:pt x="710874" y="2435971"/>
                              </a:lnTo>
                              <a:lnTo>
                                <a:pt x="739483" y="2334920"/>
                              </a:lnTo>
                              <a:cubicBezTo>
                                <a:pt x="783523" y="2195614"/>
                                <a:pt x="839735" y="2061715"/>
                                <a:pt x="906871" y="1934473"/>
                              </a:cubicBezTo>
                              <a:lnTo>
                                <a:pt x="966845" y="1830886"/>
                              </a:lnTo>
                              <a:lnTo>
                                <a:pt x="638488" y="1160565"/>
                              </a:lnTo>
                              <a:lnTo>
                                <a:pt x="1155427" y="636323"/>
                              </a:lnTo>
                              <a:lnTo>
                                <a:pt x="1849874" y="957643"/>
                              </a:lnTo>
                              <a:lnTo>
                                <a:pt x="1981186" y="885803"/>
                              </a:lnTo>
                              <a:cubicBezTo>
                                <a:pt x="2095887" y="828803"/>
                                <a:pt x="2215713" y="780570"/>
                                <a:pt x="2339788" y="741978"/>
                              </a:cubicBezTo>
                              <a:lnTo>
                                <a:pt x="2435401" y="717393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98" name="Freeform 97"/>
                        <p:cNvSpPr/>
                        <p:nvPr/>
                      </p:nvSpPr>
                      <p:spPr>
                        <a:xfrm rot="21290135">
                          <a:off x="2817783" y="5466494"/>
                          <a:ext cx="968485" cy="966979"/>
                        </a:xfrm>
                        <a:custGeom>
                          <a:avLst/>
                          <a:gdLst>
                            <a:gd name="connsiteX0" fmla="*/ 3064893 w 6123903"/>
                            <a:gd name="connsiteY0" fmla="*/ 1851552 h 6114381"/>
                            <a:gd name="connsiteX1" fmla="*/ 1845693 w 6123903"/>
                            <a:gd name="connsiteY1" fmla="*/ 3070752 h 6114381"/>
                            <a:gd name="connsiteX2" fmla="*/ 3064893 w 6123903"/>
                            <a:gd name="connsiteY2" fmla="*/ 4289952 h 6114381"/>
                            <a:gd name="connsiteX3" fmla="*/ 4284093 w 6123903"/>
                            <a:gd name="connsiteY3" fmla="*/ 3070752 h 6114381"/>
                            <a:gd name="connsiteX4" fmla="*/ 3064893 w 6123903"/>
                            <a:gd name="connsiteY4" fmla="*/ 1851552 h 6114381"/>
                            <a:gd name="connsiteX5" fmla="*/ 2686685 w 6123903"/>
                            <a:gd name="connsiteY5" fmla="*/ 0 h 6114381"/>
                            <a:gd name="connsiteX6" fmla="*/ 3422929 w 6123903"/>
                            <a:gd name="connsiteY6" fmla="*/ 0 h 6114381"/>
                            <a:gd name="connsiteX7" fmla="*/ 3678191 w 6123903"/>
                            <a:gd name="connsiteY7" fmla="*/ 710255 h 6114381"/>
                            <a:gd name="connsiteX8" fmla="*/ 3818556 w 6123903"/>
                            <a:gd name="connsiteY8" fmla="*/ 751055 h 6114381"/>
                            <a:gd name="connsiteX9" fmla="*/ 4227179 w 6123903"/>
                            <a:gd name="connsiteY9" fmla="*/ 926655 h 6114381"/>
                            <a:gd name="connsiteX10" fmla="*/ 4282555 w 6123903"/>
                            <a:gd name="connsiteY10" fmla="*/ 960296 h 6114381"/>
                            <a:gd name="connsiteX11" fmla="*/ 4970765 w 6123903"/>
                            <a:gd name="connsiteY11" fmla="*/ 634253 h 6114381"/>
                            <a:gd name="connsiteX12" fmla="*/ 5488211 w 6123903"/>
                            <a:gd name="connsiteY12" fmla="*/ 1157995 h 6114381"/>
                            <a:gd name="connsiteX13" fmla="*/ 5164247 w 6123903"/>
                            <a:gd name="connsiteY13" fmla="*/ 1834816 h 6114381"/>
                            <a:gd name="connsiteX14" fmla="*/ 5208991 w 6123903"/>
                            <a:gd name="connsiteY14" fmla="*/ 1908466 h 6114381"/>
                            <a:gd name="connsiteX15" fmla="*/ 5384591 w 6123903"/>
                            <a:gd name="connsiteY15" fmla="*/ 2317090 h 6114381"/>
                            <a:gd name="connsiteX16" fmla="*/ 5421936 w 6123903"/>
                            <a:gd name="connsiteY16" fmla="*/ 2445569 h 6114381"/>
                            <a:gd name="connsiteX17" fmla="*/ 6123903 w 6123903"/>
                            <a:gd name="connsiteY17" fmla="*/ 2691449 h 6114381"/>
                            <a:gd name="connsiteX18" fmla="*/ 6123903 w 6123903"/>
                            <a:gd name="connsiteY18" fmla="*/ 3427693 h 6114381"/>
                            <a:gd name="connsiteX19" fmla="*/ 5426625 w 6123903"/>
                            <a:gd name="connsiteY19" fmla="*/ 3678291 h 6114381"/>
                            <a:gd name="connsiteX20" fmla="*/ 5390304 w 6123903"/>
                            <a:gd name="connsiteY20" fmla="*/ 3806584 h 6114381"/>
                            <a:gd name="connsiteX21" fmla="*/ 5222916 w 6123903"/>
                            <a:gd name="connsiteY21" fmla="*/ 4207031 h 6114381"/>
                            <a:gd name="connsiteX22" fmla="*/ 5171917 w 6123903"/>
                            <a:gd name="connsiteY22" fmla="*/ 4295117 h 6114381"/>
                            <a:gd name="connsiteX23" fmla="*/ 5484219 w 6123903"/>
                            <a:gd name="connsiteY23" fmla="*/ 4978630 h 6114381"/>
                            <a:gd name="connsiteX24" fmla="*/ 4953361 w 6123903"/>
                            <a:gd name="connsiteY24" fmla="*/ 5488772 h 6114381"/>
                            <a:gd name="connsiteX25" fmla="*/ 4307701 w 6123903"/>
                            <a:gd name="connsiteY25" fmla="*/ 5168660 h 6114381"/>
                            <a:gd name="connsiteX26" fmla="*/ 4148601 w 6123903"/>
                            <a:gd name="connsiteY26" fmla="*/ 5255702 h 6114381"/>
                            <a:gd name="connsiteX27" fmla="*/ 3789999 w 6123903"/>
                            <a:gd name="connsiteY27" fmla="*/ 5399527 h 6114381"/>
                            <a:gd name="connsiteX28" fmla="*/ 3672243 w 6123903"/>
                            <a:gd name="connsiteY28" fmla="*/ 5429805 h 6114381"/>
                            <a:gd name="connsiteX29" fmla="*/ 3432454 w 6123903"/>
                            <a:gd name="connsiteY29" fmla="*/ 6114381 h 6114381"/>
                            <a:gd name="connsiteX30" fmla="*/ 2696210 w 6123903"/>
                            <a:gd name="connsiteY30" fmla="*/ 6114381 h 6114381"/>
                            <a:gd name="connsiteX31" fmla="*/ 2450436 w 6123903"/>
                            <a:gd name="connsiteY31" fmla="*/ 5430525 h 6114381"/>
                            <a:gd name="connsiteX32" fmla="*/ 2329062 w 6123903"/>
                            <a:gd name="connsiteY32" fmla="*/ 5396163 h 6114381"/>
                            <a:gd name="connsiteX33" fmla="*/ 1928614 w 6123903"/>
                            <a:gd name="connsiteY33" fmla="*/ 5228775 h 6114381"/>
                            <a:gd name="connsiteX34" fmla="*/ 1815331 w 6123903"/>
                            <a:gd name="connsiteY34" fmla="*/ 5163187 h 6114381"/>
                            <a:gd name="connsiteX35" fmla="*/ 1167731 w 6123903"/>
                            <a:gd name="connsiteY35" fmla="*/ 5490605 h 6114381"/>
                            <a:gd name="connsiteX36" fmla="*/ 637011 w 6123903"/>
                            <a:gd name="connsiteY36" fmla="*/ 4980320 h 6114381"/>
                            <a:gd name="connsiteX37" fmla="*/ 949593 w 6123903"/>
                            <a:gd name="connsiteY37" fmla="*/ 4281769 h 6114381"/>
                            <a:gd name="connsiteX38" fmla="*/ 879944 w 6123903"/>
                            <a:gd name="connsiteY38" fmla="*/ 4154460 h 6114381"/>
                            <a:gd name="connsiteX39" fmla="*/ 736119 w 6123903"/>
                            <a:gd name="connsiteY39" fmla="*/ 3795858 h 6114381"/>
                            <a:gd name="connsiteX40" fmla="*/ 704946 w 6123903"/>
                            <a:gd name="connsiteY40" fmla="*/ 3674624 h 6114381"/>
                            <a:gd name="connsiteX41" fmla="*/ 0 w 6123903"/>
                            <a:gd name="connsiteY41" fmla="*/ 3427700 h 6114381"/>
                            <a:gd name="connsiteX42" fmla="*/ 0 w 6123903"/>
                            <a:gd name="connsiteY42" fmla="*/ 2691456 h 6114381"/>
                            <a:gd name="connsiteX43" fmla="*/ 710874 w 6123903"/>
                            <a:gd name="connsiteY43" fmla="*/ 2435971 h 6114381"/>
                            <a:gd name="connsiteX44" fmla="*/ 739483 w 6123903"/>
                            <a:gd name="connsiteY44" fmla="*/ 2334920 h 6114381"/>
                            <a:gd name="connsiteX45" fmla="*/ 906871 w 6123903"/>
                            <a:gd name="connsiteY45" fmla="*/ 1934473 h 6114381"/>
                            <a:gd name="connsiteX46" fmla="*/ 966845 w 6123903"/>
                            <a:gd name="connsiteY46" fmla="*/ 1830886 h 6114381"/>
                            <a:gd name="connsiteX47" fmla="*/ 638488 w 6123903"/>
                            <a:gd name="connsiteY47" fmla="*/ 1160565 h 6114381"/>
                            <a:gd name="connsiteX48" fmla="*/ 1155427 w 6123903"/>
                            <a:gd name="connsiteY48" fmla="*/ 636323 h 6114381"/>
                            <a:gd name="connsiteX49" fmla="*/ 1849874 w 6123903"/>
                            <a:gd name="connsiteY49" fmla="*/ 957643 h 6114381"/>
                            <a:gd name="connsiteX50" fmla="*/ 1981186 w 6123903"/>
                            <a:gd name="connsiteY50" fmla="*/ 885803 h 6114381"/>
                            <a:gd name="connsiteX51" fmla="*/ 2339788 w 6123903"/>
                            <a:gd name="connsiteY51" fmla="*/ 741978 h 6114381"/>
                            <a:gd name="connsiteX52" fmla="*/ 2435401 w 6123903"/>
                            <a:gd name="connsiteY52" fmla="*/ 717393 h 61143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</a:cxnLst>
                          <a:rect l="l" t="t" r="r" b="b"/>
                          <a:pathLst>
                            <a:path w="6123903" h="6114381">
                              <a:moveTo>
                                <a:pt x="3064893" y="1851552"/>
                              </a:moveTo>
                              <a:cubicBezTo>
                                <a:pt x="2391547" y="1851552"/>
                                <a:pt x="1845693" y="2397406"/>
                                <a:pt x="1845693" y="3070752"/>
                              </a:cubicBezTo>
                              <a:cubicBezTo>
                                <a:pt x="1845693" y="3744098"/>
                                <a:pt x="2391547" y="4289952"/>
                                <a:pt x="3064893" y="4289952"/>
                              </a:cubicBezTo>
                              <a:cubicBezTo>
                                <a:pt x="3738239" y="4289952"/>
                                <a:pt x="4284093" y="3744098"/>
                                <a:pt x="4284093" y="3070752"/>
                              </a:cubicBezTo>
                              <a:cubicBezTo>
                                <a:pt x="4284093" y="2397406"/>
                                <a:pt x="3738239" y="1851552"/>
                                <a:pt x="3064893" y="1851552"/>
                              </a:cubicBezTo>
                              <a:close/>
                              <a:moveTo>
                                <a:pt x="2686685" y="0"/>
                              </a:moveTo>
                              <a:lnTo>
                                <a:pt x="3422929" y="0"/>
                              </a:lnTo>
                              <a:lnTo>
                                <a:pt x="3678191" y="710255"/>
                              </a:lnTo>
                              <a:lnTo>
                                <a:pt x="3818556" y="751055"/>
                              </a:lnTo>
                              <a:cubicBezTo>
                                <a:pt x="3960958" y="797289"/>
                                <a:pt x="4097615" y="856271"/>
                                <a:pt x="4227179" y="926655"/>
                              </a:cubicBezTo>
                              <a:lnTo>
                                <a:pt x="4282555" y="960296"/>
                              </a:lnTo>
                              <a:lnTo>
                                <a:pt x="4970765" y="634253"/>
                              </a:lnTo>
                              <a:lnTo>
                                <a:pt x="5488211" y="1157995"/>
                              </a:lnTo>
                              <a:lnTo>
                                <a:pt x="5164247" y="1834816"/>
                              </a:lnTo>
                              <a:lnTo>
                                <a:pt x="5208991" y="1908466"/>
                              </a:lnTo>
                              <a:cubicBezTo>
                                <a:pt x="5279375" y="2038031"/>
                                <a:pt x="5338357" y="2174687"/>
                                <a:pt x="5384591" y="2317090"/>
                              </a:cubicBezTo>
                              <a:lnTo>
                                <a:pt x="5421936" y="2445569"/>
                              </a:lnTo>
                              <a:lnTo>
                                <a:pt x="6123903" y="2691449"/>
                              </a:lnTo>
                              <a:lnTo>
                                <a:pt x="6123903" y="3427693"/>
                              </a:lnTo>
                              <a:lnTo>
                                <a:pt x="5426625" y="3678291"/>
                              </a:lnTo>
                              <a:lnTo>
                                <a:pt x="5390304" y="3806584"/>
                              </a:lnTo>
                              <a:cubicBezTo>
                                <a:pt x="5346264" y="3945892"/>
                                <a:pt x="5290052" y="4079790"/>
                                <a:pt x="5222916" y="4207031"/>
                              </a:cubicBezTo>
                              <a:lnTo>
                                <a:pt x="5171917" y="4295117"/>
                              </a:lnTo>
                              <a:lnTo>
                                <a:pt x="5484219" y="4978630"/>
                              </a:lnTo>
                              <a:lnTo>
                                <a:pt x="4953361" y="5488772"/>
                              </a:lnTo>
                              <a:lnTo>
                                <a:pt x="4307701" y="5168660"/>
                              </a:lnTo>
                              <a:lnTo>
                                <a:pt x="4148601" y="5255702"/>
                              </a:lnTo>
                              <a:cubicBezTo>
                                <a:pt x="4033899" y="5312702"/>
                                <a:pt x="3914073" y="5360936"/>
                                <a:pt x="3789999" y="5399527"/>
                              </a:cubicBezTo>
                              <a:lnTo>
                                <a:pt x="3672243" y="5429805"/>
                              </a:lnTo>
                              <a:lnTo>
                                <a:pt x="3432454" y="6114381"/>
                              </a:lnTo>
                              <a:lnTo>
                                <a:pt x="2696210" y="6114381"/>
                              </a:lnTo>
                              <a:lnTo>
                                <a:pt x="2450436" y="5430525"/>
                              </a:lnTo>
                              <a:lnTo>
                                <a:pt x="2329062" y="5396163"/>
                              </a:lnTo>
                              <a:cubicBezTo>
                                <a:pt x="2189754" y="5352123"/>
                                <a:pt x="2055856" y="5295911"/>
                                <a:pt x="1928614" y="5228775"/>
                              </a:cubicBezTo>
                              <a:lnTo>
                                <a:pt x="1815331" y="5163187"/>
                              </a:lnTo>
                              <a:lnTo>
                                <a:pt x="1167731" y="5490605"/>
                              </a:lnTo>
                              <a:lnTo>
                                <a:pt x="637011" y="4980320"/>
                              </a:lnTo>
                              <a:lnTo>
                                <a:pt x="949593" y="4281769"/>
                              </a:lnTo>
                              <a:lnTo>
                                <a:pt x="879944" y="4154460"/>
                              </a:lnTo>
                              <a:cubicBezTo>
                                <a:pt x="822944" y="4039758"/>
                                <a:pt x="774710" y="3919932"/>
                                <a:pt x="736119" y="3795858"/>
                              </a:cubicBezTo>
                              <a:lnTo>
                                <a:pt x="704946" y="3674624"/>
                              </a:lnTo>
                              <a:lnTo>
                                <a:pt x="0" y="3427700"/>
                              </a:lnTo>
                              <a:lnTo>
                                <a:pt x="0" y="2691456"/>
                              </a:lnTo>
                              <a:lnTo>
                                <a:pt x="710874" y="2435971"/>
                              </a:lnTo>
                              <a:lnTo>
                                <a:pt x="739483" y="2334920"/>
                              </a:lnTo>
                              <a:cubicBezTo>
                                <a:pt x="783523" y="2195614"/>
                                <a:pt x="839735" y="2061715"/>
                                <a:pt x="906871" y="1934473"/>
                              </a:cubicBezTo>
                              <a:lnTo>
                                <a:pt x="966845" y="1830886"/>
                              </a:lnTo>
                              <a:lnTo>
                                <a:pt x="638488" y="1160565"/>
                              </a:lnTo>
                              <a:lnTo>
                                <a:pt x="1155427" y="636323"/>
                              </a:lnTo>
                              <a:lnTo>
                                <a:pt x="1849874" y="957643"/>
                              </a:lnTo>
                              <a:lnTo>
                                <a:pt x="1981186" y="885803"/>
                              </a:lnTo>
                              <a:cubicBezTo>
                                <a:pt x="2095887" y="828803"/>
                                <a:pt x="2215713" y="780570"/>
                                <a:pt x="2339788" y="741978"/>
                              </a:cubicBezTo>
                              <a:lnTo>
                                <a:pt x="2435401" y="717393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99" name="Freeform 98"/>
                        <p:cNvSpPr/>
                        <p:nvPr/>
                      </p:nvSpPr>
                      <p:spPr>
                        <a:xfrm rot="21290135">
                          <a:off x="3172038" y="4372492"/>
                          <a:ext cx="968485" cy="966979"/>
                        </a:xfrm>
                        <a:custGeom>
                          <a:avLst/>
                          <a:gdLst>
                            <a:gd name="connsiteX0" fmla="*/ 3064893 w 6123903"/>
                            <a:gd name="connsiteY0" fmla="*/ 1851552 h 6114381"/>
                            <a:gd name="connsiteX1" fmla="*/ 1845693 w 6123903"/>
                            <a:gd name="connsiteY1" fmla="*/ 3070752 h 6114381"/>
                            <a:gd name="connsiteX2" fmla="*/ 3064893 w 6123903"/>
                            <a:gd name="connsiteY2" fmla="*/ 4289952 h 6114381"/>
                            <a:gd name="connsiteX3" fmla="*/ 4284093 w 6123903"/>
                            <a:gd name="connsiteY3" fmla="*/ 3070752 h 6114381"/>
                            <a:gd name="connsiteX4" fmla="*/ 3064893 w 6123903"/>
                            <a:gd name="connsiteY4" fmla="*/ 1851552 h 6114381"/>
                            <a:gd name="connsiteX5" fmla="*/ 2686685 w 6123903"/>
                            <a:gd name="connsiteY5" fmla="*/ 0 h 6114381"/>
                            <a:gd name="connsiteX6" fmla="*/ 3422929 w 6123903"/>
                            <a:gd name="connsiteY6" fmla="*/ 0 h 6114381"/>
                            <a:gd name="connsiteX7" fmla="*/ 3678191 w 6123903"/>
                            <a:gd name="connsiteY7" fmla="*/ 710255 h 6114381"/>
                            <a:gd name="connsiteX8" fmla="*/ 3818556 w 6123903"/>
                            <a:gd name="connsiteY8" fmla="*/ 751055 h 6114381"/>
                            <a:gd name="connsiteX9" fmla="*/ 4227179 w 6123903"/>
                            <a:gd name="connsiteY9" fmla="*/ 926655 h 6114381"/>
                            <a:gd name="connsiteX10" fmla="*/ 4282555 w 6123903"/>
                            <a:gd name="connsiteY10" fmla="*/ 960296 h 6114381"/>
                            <a:gd name="connsiteX11" fmla="*/ 4970765 w 6123903"/>
                            <a:gd name="connsiteY11" fmla="*/ 634253 h 6114381"/>
                            <a:gd name="connsiteX12" fmla="*/ 5488211 w 6123903"/>
                            <a:gd name="connsiteY12" fmla="*/ 1157995 h 6114381"/>
                            <a:gd name="connsiteX13" fmla="*/ 5164247 w 6123903"/>
                            <a:gd name="connsiteY13" fmla="*/ 1834816 h 6114381"/>
                            <a:gd name="connsiteX14" fmla="*/ 5208991 w 6123903"/>
                            <a:gd name="connsiteY14" fmla="*/ 1908466 h 6114381"/>
                            <a:gd name="connsiteX15" fmla="*/ 5384591 w 6123903"/>
                            <a:gd name="connsiteY15" fmla="*/ 2317090 h 6114381"/>
                            <a:gd name="connsiteX16" fmla="*/ 5421936 w 6123903"/>
                            <a:gd name="connsiteY16" fmla="*/ 2445569 h 6114381"/>
                            <a:gd name="connsiteX17" fmla="*/ 6123903 w 6123903"/>
                            <a:gd name="connsiteY17" fmla="*/ 2691449 h 6114381"/>
                            <a:gd name="connsiteX18" fmla="*/ 6123903 w 6123903"/>
                            <a:gd name="connsiteY18" fmla="*/ 3427693 h 6114381"/>
                            <a:gd name="connsiteX19" fmla="*/ 5426625 w 6123903"/>
                            <a:gd name="connsiteY19" fmla="*/ 3678291 h 6114381"/>
                            <a:gd name="connsiteX20" fmla="*/ 5390304 w 6123903"/>
                            <a:gd name="connsiteY20" fmla="*/ 3806584 h 6114381"/>
                            <a:gd name="connsiteX21" fmla="*/ 5222916 w 6123903"/>
                            <a:gd name="connsiteY21" fmla="*/ 4207031 h 6114381"/>
                            <a:gd name="connsiteX22" fmla="*/ 5171917 w 6123903"/>
                            <a:gd name="connsiteY22" fmla="*/ 4295117 h 6114381"/>
                            <a:gd name="connsiteX23" fmla="*/ 5484219 w 6123903"/>
                            <a:gd name="connsiteY23" fmla="*/ 4978630 h 6114381"/>
                            <a:gd name="connsiteX24" fmla="*/ 4953361 w 6123903"/>
                            <a:gd name="connsiteY24" fmla="*/ 5488772 h 6114381"/>
                            <a:gd name="connsiteX25" fmla="*/ 4307701 w 6123903"/>
                            <a:gd name="connsiteY25" fmla="*/ 5168660 h 6114381"/>
                            <a:gd name="connsiteX26" fmla="*/ 4148601 w 6123903"/>
                            <a:gd name="connsiteY26" fmla="*/ 5255702 h 6114381"/>
                            <a:gd name="connsiteX27" fmla="*/ 3789999 w 6123903"/>
                            <a:gd name="connsiteY27" fmla="*/ 5399527 h 6114381"/>
                            <a:gd name="connsiteX28" fmla="*/ 3672243 w 6123903"/>
                            <a:gd name="connsiteY28" fmla="*/ 5429805 h 6114381"/>
                            <a:gd name="connsiteX29" fmla="*/ 3432454 w 6123903"/>
                            <a:gd name="connsiteY29" fmla="*/ 6114381 h 6114381"/>
                            <a:gd name="connsiteX30" fmla="*/ 2696210 w 6123903"/>
                            <a:gd name="connsiteY30" fmla="*/ 6114381 h 6114381"/>
                            <a:gd name="connsiteX31" fmla="*/ 2450436 w 6123903"/>
                            <a:gd name="connsiteY31" fmla="*/ 5430525 h 6114381"/>
                            <a:gd name="connsiteX32" fmla="*/ 2329062 w 6123903"/>
                            <a:gd name="connsiteY32" fmla="*/ 5396163 h 6114381"/>
                            <a:gd name="connsiteX33" fmla="*/ 1928614 w 6123903"/>
                            <a:gd name="connsiteY33" fmla="*/ 5228775 h 6114381"/>
                            <a:gd name="connsiteX34" fmla="*/ 1815331 w 6123903"/>
                            <a:gd name="connsiteY34" fmla="*/ 5163187 h 6114381"/>
                            <a:gd name="connsiteX35" fmla="*/ 1167731 w 6123903"/>
                            <a:gd name="connsiteY35" fmla="*/ 5490605 h 6114381"/>
                            <a:gd name="connsiteX36" fmla="*/ 637011 w 6123903"/>
                            <a:gd name="connsiteY36" fmla="*/ 4980320 h 6114381"/>
                            <a:gd name="connsiteX37" fmla="*/ 949593 w 6123903"/>
                            <a:gd name="connsiteY37" fmla="*/ 4281769 h 6114381"/>
                            <a:gd name="connsiteX38" fmla="*/ 879944 w 6123903"/>
                            <a:gd name="connsiteY38" fmla="*/ 4154460 h 6114381"/>
                            <a:gd name="connsiteX39" fmla="*/ 736119 w 6123903"/>
                            <a:gd name="connsiteY39" fmla="*/ 3795858 h 6114381"/>
                            <a:gd name="connsiteX40" fmla="*/ 704946 w 6123903"/>
                            <a:gd name="connsiteY40" fmla="*/ 3674624 h 6114381"/>
                            <a:gd name="connsiteX41" fmla="*/ 0 w 6123903"/>
                            <a:gd name="connsiteY41" fmla="*/ 3427700 h 6114381"/>
                            <a:gd name="connsiteX42" fmla="*/ 0 w 6123903"/>
                            <a:gd name="connsiteY42" fmla="*/ 2691456 h 6114381"/>
                            <a:gd name="connsiteX43" fmla="*/ 710874 w 6123903"/>
                            <a:gd name="connsiteY43" fmla="*/ 2435971 h 6114381"/>
                            <a:gd name="connsiteX44" fmla="*/ 739483 w 6123903"/>
                            <a:gd name="connsiteY44" fmla="*/ 2334920 h 6114381"/>
                            <a:gd name="connsiteX45" fmla="*/ 906871 w 6123903"/>
                            <a:gd name="connsiteY45" fmla="*/ 1934473 h 6114381"/>
                            <a:gd name="connsiteX46" fmla="*/ 966845 w 6123903"/>
                            <a:gd name="connsiteY46" fmla="*/ 1830886 h 6114381"/>
                            <a:gd name="connsiteX47" fmla="*/ 638488 w 6123903"/>
                            <a:gd name="connsiteY47" fmla="*/ 1160565 h 6114381"/>
                            <a:gd name="connsiteX48" fmla="*/ 1155427 w 6123903"/>
                            <a:gd name="connsiteY48" fmla="*/ 636323 h 6114381"/>
                            <a:gd name="connsiteX49" fmla="*/ 1849874 w 6123903"/>
                            <a:gd name="connsiteY49" fmla="*/ 957643 h 6114381"/>
                            <a:gd name="connsiteX50" fmla="*/ 1981186 w 6123903"/>
                            <a:gd name="connsiteY50" fmla="*/ 885803 h 6114381"/>
                            <a:gd name="connsiteX51" fmla="*/ 2339788 w 6123903"/>
                            <a:gd name="connsiteY51" fmla="*/ 741978 h 6114381"/>
                            <a:gd name="connsiteX52" fmla="*/ 2435401 w 6123903"/>
                            <a:gd name="connsiteY52" fmla="*/ 717393 h 61143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</a:cxnLst>
                          <a:rect l="l" t="t" r="r" b="b"/>
                          <a:pathLst>
                            <a:path w="6123903" h="6114381">
                              <a:moveTo>
                                <a:pt x="3064893" y="1851552"/>
                              </a:moveTo>
                              <a:cubicBezTo>
                                <a:pt x="2391547" y="1851552"/>
                                <a:pt x="1845693" y="2397406"/>
                                <a:pt x="1845693" y="3070752"/>
                              </a:cubicBezTo>
                              <a:cubicBezTo>
                                <a:pt x="1845693" y="3744098"/>
                                <a:pt x="2391547" y="4289952"/>
                                <a:pt x="3064893" y="4289952"/>
                              </a:cubicBezTo>
                              <a:cubicBezTo>
                                <a:pt x="3738239" y="4289952"/>
                                <a:pt x="4284093" y="3744098"/>
                                <a:pt x="4284093" y="3070752"/>
                              </a:cubicBezTo>
                              <a:cubicBezTo>
                                <a:pt x="4284093" y="2397406"/>
                                <a:pt x="3738239" y="1851552"/>
                                <a:pt x="3064893" y="1851552"/>
                              </a:cubicBezTo>
                              <a:close/>
                              <a:moveTo>
                                <a:pt x="2686685" y="0"/>
                              </a:moveTo>
                              <a:lnTo>
                                <a:pt x="3422929" y="0"/>
                              </a:lnTo>
                              <a:lnTo>
                                <a:pt x="3678191" y="710255"/>
                              </a:lnTo>
                              <a:lnTo>
                                <a:pt x="3818556" y="751055"/>
                              </a:lnTo>
                              <a:cubicBezTo>
                                <a:pt x="3960958" y="797289"/>
                                <a:pt x="4097615" y="856271"/>
                                <a:pt x="4227179" y="926655"/>
                              </a:cubicBezTo>
                              <a:lnTo>
                                <a:pt x="4282555" y="960296"/>
                              </a:lnTo>
                              <a:lnTo>
                                <a:pt x="4970765" y="634253"/>
                              </a:lnTo>
                              <a:lnTo>
                                <a:pt x="5488211" y="1157995"/>
                              </a:lnTo>
                              <a:lnTo>
                                <a:pt x="5164247" y="1834816"/>
                              </a:lnTo>
                              <a:lnTo>
                                <a:pt x="5208991" y="1908466"/>
                              </a:lnTo>
                              <a:cubicBezTo>
                                <a:pt x="5279375" y="2038031"/>
                                <a:pt x="5338357" y="2174687"/>
                                <a:pt x="5384591" y="2317090"/>
                              </a:cubicBezTo>
                              <a:lnTo>
                                <a:pt x="5421936" y="2445569"/>
                              </a:lnTo>
                              <a:lnTo>
                                <a:pt x="6123903" y="2691449"/>
                              </a:lnTo>
                              <a:lnTo>
                                <a:pt x="6123903" y="3427693"/>
                              </a:lnTo>
                              <a:lnTo>
                                <a:pt x="5426625" y="3678291"/>
                              </a:lnTo>
                              <a:lnTo>
                                <a:pt x="5390304" y="3806584"/>
                              </a:lnTo>
                              <a:cubicBezTo>
                                <a:pt x="5346264" y="3945892"/>
                                <a:pt x="5290052" y="4079790"/>
                                <a:pt x="5222916" y="4207031"/>
                              </a:cubicBezTo>
                              <a:lnTo>
                                <a:pt x="5171917" y="4295117"/>
                              </a:lnTo>
                              <a:lnTo>
                                <a:pt x="5484219" y="4978630"/>
                              </a:lnTo>
                              <a:lnTo>
                                <a:pt x="4953361" y="5488772"/>
                              </a:lnTo>
                              <a:lnTo>
                                <a:pt x="4307701" y="5168660"/>
                              </a:lnTo>
                              <a:lnTo>
                                <a:pt x="4148601" y="5255702"/>
                              </a:lnTo>
                              <a:cubicBezTo>
                                <a:pt x="4033899" y="5312702"/>
                                <a:pt x="3914073" y="5360936"/>
                                <a:pt x="3789999" y="5399527"/>
                              </a:cubicBezTo>
                              <a:lnTo>
                                <a:pt x="3672243" y="5429805"/>
                              </a:lnTo>
                              <a:lnTo>
                                <a:pt x="3432454" y="6114381"/>
                              </a:lnTo>
                              <a:lnTo>
                                <a:pt x="2696210" y="6114381"/>
                              </a:lnTo>
                              <a:lnTo>
                                <a:pt x="2450436" y="5430525"/>
                              </a:lnTo>
                              <a:lnTo>
                                <a:pt x="2329062" y="5396163"/>
                              </a:lnTo>
                              <a:cubicBezTo>
                                <a:pt x="2189754" y="5352123"/>
                                <a:pt x="2055856" y="5295911"/>
                                <a:pt x="1928614" y="5228775"/>
                              </a:cubicBezTo>
                              <a:lnTo>
                                <a:pt x="1815331" y="5163187"/>
                              </a:lnTo>
                              <a:lnTo>
                                <a:pt x="1167731" y="5490605"/>
                              </a:lnTo>
                              <a:lnTo>
                                <a:pt x="637011" y="4980320"/>
                              </a:lnTo>
                              <a:lnTo>
                                <a:pt x="949593" y="4281769"/>
                              </a:lnTo>
                              <a:lnTo>
                                <a:pt x="879944" y="4154460"/>
                              </a:lnTo>
                              <a:cubicBezTo>
                                <a:pt x="822944" y="4039758"/>
                                <a:pt x="774710" y="3919932"/>
                                <a:pt x="736119" y="3795858"/>
                              </a:cubicBezTo>
                              <a:lnTo>
                                <a:pt x="704946" y="3674624"/>
                              </a:lnTo>
                              <a:lnTo>
                                <a:pt x="0" y="3427700"/>
                              </a:lnTo>
                              <a:lnTo>
                                <a:pt x="0" y="2691456"/>
                              </a:lnTo>
                              <a:lnTo>
                                <a:pt x="710874" y="2435971"/>
                              </a:lnTo>
                              <a:lnTo>
                                <a:pt x="739483" y="2334920"/>
                              </a:lnTo>
                              <a:cubicBezTo>
                                <a:pt x="783523" y="2195614"/>
                                <a:pt x="839735" y="2061715"/>
                                <a:pt x="906871" y="1934473"/>
                              </a:cubicBezTo>
                              <a:lnTo>
                                <a:pt x="966845" y="1830886"/>
                              </a:lnTo>
                              <a:lnTo>
                                <a:pt x="638488" y="1160565"/>
                              </a:lnTo>
                              <a:lnTo>
                                <a:pt x="1155427" y="636323"/>
                              </a:lnTo>
                              <a:lnTo>
                                <a:pt x="1849874" y="957643"/>
                              </a:lnTo>
                              <a:lnTo>
                                <a:pt x="1981186" y="885803"/>
                              </a:lnTo>
                              <a:cubicBezTo>
                                <a:pt x="2095887" y="828803"/>
                                <a:pt x="2215713" y="780570"/>
                                <a:pt x="2339788" y="741978"/>
                              </a:cubicBezTo>
                              <a:lnTo>
                                <a:pt x="2435401" y="717393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16AAF571-089E-4C27-8841-3A2FCD32AE47}"/>
                    </a:ext>
                  </a:extLst>
                </p:cNvPr>
                <p:cNvGrpSpPr/>
                <p:nvPr/>
              </p:nvGrpSpPr>
              <p:grpSpPr>
                <a:xfrm>
                  <a:off x="3580082" y="1192432"/>
                  <a:ext cx="5031837" cy="5016015"/>
                  <a:chOff x="3580082" y="1192432"/>
                  <a:chExt cx="5031837" cy="5016015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3580082" y="1192432"/>
                    <a:ext cx="5031837" cy="5016015"/>
                    <a:chOff x="2813450" y="892977"/>
                    <a:chExt cx="5157607" cy="5141391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3416851" y="892977"/>
                      <a:ext cx="1870007" cy="1222825"/>
                    </a:xfrm>
                    <a:custGeom>
                      <a:avLst/>
                      <a:gdLst>
                        <a:gd name="connsiteX0" fmla="*/ 1649217 w 1863686"/>
                        <a:gd name="connsiteY0" fmla="*/ 0 h 1222825"/>
                        <a:gd name="connsiteX1" fmla="*/ 1863686 w 1863686"/>
                        <a:gd name="connsiteY1" fmla="*/ 293191 h 1222825"/>
                        <a:gd name="connsiteX2" fmla="*/ 1649277 w 1863686"/>
                        <a:gd name="connsiteY2" fmla="*/ 606870 h 1222825"/>
                        <a:gd name="connsiteX3" fmla="*/ 1649260 w 1863686"/>
                        <a:gd name="connsiteY3" fmla="*/ 434119 h 1222825"/>
                        <a:gd name="connsiteX4" fmla="*/ 203344 w 1863686"/>
                        <a:gd name="connsiteY4" fmla="*/ 1222825 h 1222825"/>
                        <a:gd name="connsiteX5" fmla="*/ 0 w 1863686"/>
                        <a:gd name="connsiteY5" fmla="*/ 1060629 h 1222825"/>
                        <a:gd name="connsiteX6" fmla="*/ 1649234 w 1863686"/>
                        <a:gd name="connsiteY6" fmla="*/ 172821 h 1222825"/>
                        <a:gd name="connsiteX7" fmla="*/ 1649217 w 1863686"/>
                        <a:gd name="connsiteY7" fmla="*/ 0 h 1222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63686" h="1222825">
                          <a:moveTo>
                            <a:pt x="1649217" y="0"/>
                          </a:moveTo>
                          <a:lnTo>
                            <a:pt x="1863686" y="293191"/>
                          </a:lnTo>
                          <a:lnTo>
                            <a:pt x="1649277" y="606870"/>
                          </a:lnTo>
                          <a:cubicBezTo>
                            <a:pt x="1649271" y="549286"/>
                            <a:pt x="1649266" y="491703"/>
                            <a:pt x="1649260" y="434119"/>
                          </a:cubicBezTo>
                          <a:cubicBezTo>
                            <a:pt x="1080829" y="491857"/>
                            <a:pt x="559626" y="776158"/>
                            <a:pt x="203344" y="1222825"/>
                          </a:cubicBezTo>
                          <a:lnTo>
                            <a:pt x="0" y="1060629"/>
                          </a:lnTo>
                          <a:cubicBezTo>
                            <a:pt x="405619" y="552107"/>
                            <a:pt x="1001399" y="231390"/>
                            <a:pt x="1649234" y="172821"/>
                          </a:cubicBezTo>
                          <a:cubicBezTo>
                            <a:pt x="1649228" y="115214"/>
                            <a:pt x="1649223" y="57607"/>
                            <a:pt x="1649217" y="0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317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5376999" y="1056115"/>
                      <a:ext cx="1861659" cy="1006537"/>
                    </a:xfrm>
                    <a:custGeom>
                      <a:avLst/>
                      <a:gdLst>
                        <a:gd name="connsiteX0" fmla="*/ 25 w 1857531"/>
                        <a:gd name="connsiteY0" fmla="*/ 0 h 1006537"/>
                        <a:gd name="connsiteX1" fmla="*/ 1722425 w 1857531"/>
                        <a:gd name="connsiteY1" fmla="*/ 735876 h 1006537"/>
                        <a:gd name="connsiteX2" fmla="*/ 1857531 w 1857531"/>
                        <a:gd name="connsiteY2" fmla="*/ 628111 h 1006537"/>
                        <a:gd name="connsiteX3" fmla="*/ 1762026 w 1857531"/>
                        <a:gd name="connsiteY3" fmla="*/ 978591 h 1006537"/>
                        <a:gd name="connsiteX4" fmla="*/ 1383100 w 1857531"/>
                        <a:gd name="connsiteY4" fmla="*/ 1006537 h 1006537"/>
                        <a:gd name="connsiteX5" fmla="*/ 1518152 w 1857531"/>
                        <a:gd name="connsiteY5" fmla="*/ 898814 h 1006537"/>
                        <a:gd name="connsiteX6" fmla="*/ 0 w 1857531"/>
                        <a:gd name="connsiteY6" fmla="*/ 260109 h 1006537"/>
                        <a:gd name="connsiteX7" fmla="*/ 25 w 1857531"/>
                        <a:gd name="connsiteY7" fmla="*/ 0 h 1006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57531" h="1006537">
                          <a:moveTo>
                            <a:pt x="25" y="0"/>
                          </a:moveTo>
                          <a:cubicBezTo>
                            <a:pt x="650503" y="65"/>
                            <a:pt x="1272713" y="265897"/>
                            <a:pt x="1722425" y="735876"/>
                          </a:cubicBezTo>
                          <a:lnTo>
                            <a:pt x="1857531" y="628111"/>
                          </a:lnTo>
                          <a:lnTo>
                            <a:pt x="1762026" y="978591"/>
                          </a:lnTo>
                          <a:lnTo>
                            <a:pt x="1383100" y="1006537"/>
                          </a:lnTo>
                          <a:lnTo>
                            <a:pt x="1518152" y="898814"/>
                          </a:lnTo>
                          <a:cubicBezTo>
                            <a:pt x="1118598" y="490397"/>
                            <a:pt x="571356" y="260166"/>
                            <a:pt x="0" y="260109"/>
                          </a:cubicBezTo>
                          <a:cubicBezTo>
                            <a:pt x="8" y="173406"/>
                            <a:pt x="17" y="86703"/>
                            <a:pt x="25" y="0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317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" name="Freeform 35"/>
                    <p:cNvSpPr/>
                    <p:nvPr/>
                  </p:nvSpPr>
                  <p:spPr>
                    <a:xfrm>
                      <a:off x="7100533" y="2027310"/>
                      <a:ext cx="870524" cy="1988011"/>
                    </a:xfrm>
                    <a:custGeom>
                      <a:avLst/>
                      <a:gdLst>
                        <a:gd name="connsiteX0" fmla="*/ 203364 w 870524"/>
                        <a:gd name="connsiteY0" fmla="*/ 0 h 1988011"/>
                        <a:gd name="connsiteX1" fmla="*/ 702035 w 870524"/>
                        <a:gd name="connsiteY1" fmla="*/ 1805730 h 1988011"/>
                        <a:gd name="connsiteX2" fmla="*/ 870524 w 870524"/>
                        <a:gd name="connsiteY2" fmla="*/ 1844178 h 1988011"/>
                        <a:gd name="connsiteX3" fmla="*/ 536953 w 870524"/>
                        <a:gd name="connsiteY3" fmla="*/ 1988011 h 1988011"/>
                        <a:gd name="connsiteX4" fmla="*/ 278864 w 870524"/>
                        <a:gd name="connsiteY4" fmla="*/ 1709164 h 1988011"/>
                        <a:gd name="connsiteX5" fmla="*/ 447286 w 870524"/>
                        <a:gd name="connsiteY5" fmla="*/ 1747597 h 1988011"/>
                        <a:gd name="connsiteX6" fmla="*/ 0 w 870524"/>
                        <a:gd name="connsiteY6" fmla="*/ 162171 h 1988011"/>
                        <a:gd name="connsiteX7" fmla="*/ 203364 w 870524"/>
                        <a:gd name="connsiteY7" fmla="*/ 0 h 19880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70524" h="1988011">
                          <a:moveTo>
                            <a:pt x="203364" y="0"/>
                          </a:moveTo>
                          <a:cubicBezTo>
                            <a:pt x="608994" y="508662"/>
                            <a:pt x="789142" y="1160993"/>
                            <a:pt x="702035" y="1805730"/>
                          </a:cubicBezTo>
                          <a:lnTo>
                            <a:pt x="870524" y="1844178"/>
                          </a:lnTo>
                          <a:lnTo>
                            <a:pt x="536953" y="1988011"/>
                          </a:lnTo>
                          <a:lnTo>
                            <a:pt x="278864" y="1709164"/>
                          </a:lnTo>
                          <a:lnTo>
                            <a:pt x="447286" y="1747597"/>
                          </a:lnTo>
                          <a:cubicBezTo>
                            <a:pt x="517527" y="1180470"/>
                            <a:pt x="356292" y="608963"/>
                            <a:pt x="0" y="162171"/>
                          </a:cubicBezTo>
                          <a:lnTo>
                            <a:pt x="203364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317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" name="Freeform 36"/>
                    <p:cNvSpPr/>
                    <p:nvPr/>
                  </p:nvSpPr>
                  <p:spPr>
                    <a:xfrm>
                      <a:off x="2843954" y="2093244"/>
                      <a:ext cx="733363" cy="1951011"/>
                    </a:xfrm>
                    <a:custGeom>
                      <a:avLst/>
                      <a:gdLst>
                        <a:gd name="connsiteX0" fmla="*/ 258886 w 733363"/>
                        <a:gd name="connsiteY0" fmla="*/ 0 h 1951011"/>
                        <a:gd name="connsiteX1" fmla="*/ 621829 w 733363"/>
                        <a:gd name="connsiteY1" fmla="*/ 15152 h 1951011"/>
                        <a:gd name="connsiteX2" fmla="*/ 733363 w 733363"/>
                        <a:gd name="connsiteY2" fmla="*/ 378368 h 1951011"/>
                        <a:gd name="connsiteX3" fmla="*/ 598298 w 733363"/>
                        <a:gd name="connsiteY3" fmla="*/ 270662 h 1951011"/>
                        <a:gd name="connsiteX4" fmla="*/ 313354 w 733363"/>
                        <a:gd name="connsiteY4" fmla="*/ 1893143 h 1951011"/>
                        <a:gd name="connsiteX5" fmla="*/ 59764 w 733363"/>
                        <a:gd name="connsiteY5" fmla="*/ 1951011 h 1951011"/>
                        <a:gd name="connsiteX6" fmla="*/ 394004 w 733363"/>
                        <a:gd name="connsiteY6" fmla="*/ 107749 h 1951011"/>
                        <a:gd name="connsiteX7" fmla="*/ 258886 w 733363"/>
                        <a:gd name="connsiteY7" fmla="*/ 0 h 19510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33363" h="1951011">
                          <a:moveTo>
                            <a:pt x="258886" y="0"/>
                          </a:moveTo>
                          <a:lnTo>
                            <a:pt x="621829" y="15152"/>
                          </a:lnTo>
                          <a:lnTo>
                            <a:pt x="733363" y="378368"/>
                          </a:lnTo>
                          <a:lnTo>
                            <a:pt x="598298" y="270662"/>
                          </a:lnTo>
                          <a:cubicBezTo>
                            <a:pt x="288933" y="751140"/>
                            <a:pt x="186217" y="1336005"/>
                            <a:pt x="313354" y="1893143"/>
                          </a:cubicBezTo>
                          <a:lnTo>
                            <a:pt x="59764" y="1951011"/>
                          </a:lnTo>
                          <a:cubicBezTo>
                            <a:pt x="-84978" y="1316722"/>
                            <a:pt x="35768" y="650832"/>
                            <a:pt x="394004" y="107749"/>
                          </a:cubicBezTo>
                          <a:lnTo>
                            <a:pt x="25888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317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Freeform 37"/>
                    <p:cNvSpPr/>
                    <p:nvPr/>
                  </p:nvSpPr>
                  <p:spPr>
                    <a:xfrm>
                      <a:off x="6396951" y="4077985"/>
                      <a:ext cx="1346200" cy="1729619"/>
                    </a:xfrm>
                    <a:custGeom>
                      <a:avLst/>
                      <a:gdLst>
                        <a:gd name="connsiteX0" fmla="*/ 1092602 w 1346200"/>
                        <a:gd name="connsiteY0" fmla="*/ 0 h 1729619"/>
                        <a:gd name="connsiteX1" fmla="*/ 1346200 w 1346200"/>
                        <a:gd name="connsiteY1" fmla="*/ 57830 h 1729619"/>
                        <a:gd name="connsiteX2" fmla="*/ 245441 w 1346200"/>
                        <a:gd name="connsiteY2" fmla="*/ 1573924 h 1729619"/>
                        <a:gd name="connsiteX3" fmla="*/ 320449 w 1346200"/>
                        <a:gd name="connsiteY3" fmla="*/ 1729619 h 1729619"/>
                        <a:gd name="connsiteX4" fmla="*/ 0 w 1346200"/>
                        <a:gd name="connsiteY4" fmla="*/ 1558534 h 1729619"/>
                        <a:gd name="connsiteX5" fmla="*/ 57056 w 1346200"/>
                        <a:gd name="connsiteY5" fmla="*/ 1182888 h 1729619"/>
                        <a:gd name="connsiteX6" fmla="*/ 132033 w 1346200"/>
                        <a:gd name="connsiteY6" fmla="*/ 1338520 h 1729619"/>
                        <a:gd name="connsiteX7" fmla="*/ 1092602 w 1346200"/>
                        <a:gd name="connsiteY7" fmla="*/ 0 h 1729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46200" h="1729619">
                          <a:moveTo>
                            <a:pt x="1092602" y="0"/>
                          </a:moveTo>
                          <a:lnTo>
                            <a:pt x="1346200" y="57830"/>
                          </a:lnTo>
                          <a:cubicBezTo>
                            <a:pt x="1201532" y="692227"/>
                            <a:pt x="803868" y="1239937"/>
                            <a:pt x="245441" y="1573924"/>
                          </a:cubicBezTo>
                          <a:lnTo>
                            <a:pt x="320449" y="1729619"/>
                          </a:lnTo>
                          <a:lnTo>
                            <a:pt x="0" y="1558534"/>
                          </a:lnTo>
                          <a:lnTo>
                            <a:pt x="57056" y="1182888"/>
                          </a:lnTo>
                          <a:lnTo>
                            <a:pt x="132033" y="1338520"/>
                          </a:lnTo>
                          <a:cubicBezTo>
                            <a:pt x="619261" y="1039747"/>
                            <a:pt x="965530" y="557233"/>
                            <a:pt x="1092602" y="0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317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Freeform 38"/>
                    <p:cNvSpPr/>
                    <p:nvPr/>
                  </p:nvSpPr>
                  <p:spPr>
                    <a:xfrm>
                      <a:off x="2813450" y="4106901"/>
                      <a:ext cx="1514044" cy="1646785"/>
                    </a:xfrm>
                    <a:custGeom>
                      <a:avLst/>
                      <a:gdLst>
                        <a:gd name="connsiteX0" fmla="*/ 238196 w 1514044"/>
                        <a:gd name="connsiteY0" fmla="*/ 0 h 1646785"/>
                        <a:gd name="connsiteX1" fmla="*/ 591680 w 1514044"/>
                        <a:gd name="connsiteY1" fmla="*/ 139336 h 1646785"/>
                        <a:gd name="connsiteX2" fmla="*/ 423253 w 1514044"/>
                        <a:gd name="connsiteY2" fmla="*/ 177744 h 1646785"/>
                        <a:gd name="connsiteX3" fmla="*/ 1514044 w 1514044"/>
                        <a:gd name="connsiteY3" fmla="*/ 1412452 h 1646785"/>
                        <a:gd name="connsiteX4" fmla="*/ 1401152 w 1514044"/>
                        <a:gd name="connsiteY4" fmla="*/ 1646785 h 1646785"/>
                        <a:gd name="connsiteX5" fmla="*/ 168495 w 1514044"/>
                        <a:gd name="connsiteY5" fmla="*/ 235839 h 1646785"/>
                        <a:gd name="connsiteX6" fmla="*/ 0 w 1514044"/>
                        <a:gd name="connsiteY6" fmla="*/ 274263 h 1646785"/>
                        <a:gd name="connsiteX7" fmla="*/ 238196 w 1514044"/>
                        <a:gd name="connsiteY7" fmla="*/ 0 h 1646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514044" h="1646785">
                          <a:moveTo>
                            <a:pt x="238196" y="0"/>
                          </a:moveTo>
                          <a:lnTo>
                            <a:pt x="591680" y="139336"/>
                          </a:lnTo>
                          <a:lnTo>
                            <a:pt x="423253" y="177744"/>
                          </a:lnTo>
                          <a:cubicBezTo>
                            <a:pt x="605931" y="719302"/>
                            <a:pt x="999142" y="1164394"/>
                            <a:pt x="1514044" y="1412452"/>
                          </a:cubicBezTo>
                          <a:lnTo>
                            <a:pt x="1401152" y="1646785"/>
                          </a:lnTo>
                          <a:cubicBezTo>
                            <a:pt x="814949" y="1364377"/>
                            <a:pt x="369635" y="854653"/>
                            <a:pt x="168495" y="235839"/>
                          </a:cubicBezTo>
                          <a:lnTo>
                            <a:pt x="0" y="274263"/>
                          </a:lnTo>
                          <a:lnTo>
                            <a:pt x="23819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317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Freeform 39"/>
                    <p:cNvSpPr/>
                    <p:nvPr/>
                  </p:nvSpPr>
                  <p:spPr>
                    <a:xfrm>
                      <a:off x="4356117" y="5487576"/>
                      <a:ext cx="2012184" cy="546792"/>
                    </a:xfrm>
                    <a:custGeom>
                      <a:avLst/>
                      <a:gdLst>
                        <a:gd name="connsiteX0" fmla="*/ 329279 w 2012184"/>
                        <a:gd name="connsiteY0" fmla="*/ 0 h 546792"/>
                        <a:gd name="connsiteX1" fmla="*/ 254337 w 2012184"/>
                        <a:gd name="connsiteY1" fmla="*/ 155650 h 546792"/>
                        <a:gd name="connsiteX2" fmla="*/ 1899346 w 2012184"/>
                        <a:gd name="connsiteY2" fmla="*/ 72402 h 546792"/>
                        <a:gd name="connsiteX3" fmla="*/ 2012184 w 2012184"/>
                        <a:gd name="connsiteY3" fmla="*/ 306761 h 546792"/>
                        <a:gd name="connsiteX4" fmla="*/ 140983 w 2012184"/>
                        <a:gd name="connsiteY4" fmla="*/ 391080 h 546792"/>
                        <a:gd name="connsiteX5" fmla="*/ 66013 w 2012184"/>
                        <a:gd name="connsiteY5" fmla="*/ 546792 h 546792"/>
                        <a:gd name="connsiteX6" fmla="*/ 0 w 2012184"/>
                        <a:gd name="connsiteY6" fmla="*/ 189581 h 546792"/>
                        <a:gd name="connsiteX7" fmla="*/ 329279 w 2012184"/>
                        <a:gd name="connsiteY7" fmla="*/ 0 h 5467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12184" h="546792">
                          <a:moveTo>
                            <a:pt x="329279" y="0"/>
                          </a:moveTo>
                          <a:lnTo>
                            <a:pt x="254337" y="155650"/>
                          </a:lnTo>
                          <a:cubicBezTo>
                            <a:pt x="791552" y="350283"/>
                            <a:pt x="1384525" y="320274"/>
                            <a:pt x="1899346" y="72402"/>
                          </a:cubicBezTo>
                          <a:lnTo>
                            <a:pt x="2012184" y="306761"/>
                          </a:lnTo>
                          <a:cubicBezTo>
                            <a:pt x="1426071" y="588959"/>
                            <a:pt x="750102" y="619419"/>
                            <a:pt x="140983" y="391080"/>
                          </a:cubicBezTo>
                          <a:lnTo>
                            <a:pt x="66013" y="546792"/>
                          </a:lnTo>
                          <a:lnTo>
                            <a:pt x="0" y="189581"/>
                          </a:lnTo>
                          <a:lnTo>
                            <a:pt x="329279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317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3806486" y="1687715"/>
                    <a:ext cx="4479793" cy="4402011"/>
                    <a:chOff x="3751425" y="1402545"/>
                    <a:chExt cx="4587528" cy="4507874"/>
                  </a:xfrm>
                </p:grpSpPr>
                <p:sp>
                  <p:nvSpPr>
                    <p:cNvPr id="25" name="Freeform 24"/>
                    <p:cNvSpPr/>
                    <p:nvPr/>
                  </p:nvSpPr>
                  <p:spPr>
                    <a:xfrm rot="20024152">
                      <a:off x="4120007" y="1402545"/>
                      <a:ext cx="1902719" cy="220790"/>
                    </a:xfrm>
                    <a:custGeom>
                      <a:avLst/>
                      <a:gdLst>
                        <a:gd name="connsiteX0" fmla="*/ 0 w 2252663"/>
                        <a:gd name="connsiteY0" fmla="*/ 0 h 14288"/>
                        <a:gd name="connsiteX1" fmla="*/ 2252663 w 2252663"/>
                        <a:gd name="connsiteY1" fmla="*/ 14288 h 14288"/>
                        <a:gd name="connsiteX0" fmla="*/ 0 w 2252663"/>
                        <a:gd name="connsiteY0" fmla="*/ 134990 h 149278"/>
                        <a:gd name="connsiteX1" fmla="*/ 2252663 w 2252663"/>
                        <a:gd name="connsiteY1" fmla="*/ 149278 h 149278"/>
                        <a:gd name="connsiteX0" fmla="*/ 0 w 2252663"/>
                        <a:gd name="connsiteY0" fmla="*/ 175195 h 189483"/>
                        <a:gd name="connsiteX1" fmla="*/ 2252663 w 2252663"/>
                        <a:gd name="connsiteY1" fmla="*/ 189483 h 189483"/>
                        <a:gd name="connsiteX0" fmla="*/ 0 w 2252663"/>
                        <a:gd name="connsiteY0" fmla="*/ 262443 h 276731"/>
                        <a:gd name="connsiteX1" fmla="*/ 2252663 w 2252663"/>
                        <a:gd name="connsiteY1" fmla="*/ 276731 h 276731"/>
                        <a:gd name="connsiteX0" fmla="*/ 0 w 2252663"/>
                        <a:gd name="connsiteY0" fmla="*/ 260531 h 274819"/>
                        <a:gd name="connsiteX1" fmla="*/ 2252663 w 2252663"/>
                        <a:gd name="connsiteY1" fmla="*/ 274819 h 274819"/>
                        <a:gd name="connsiteX0" fmla="*/ 0 w 2243138"/>
                        <a:gd name="connsiteY0" fmla="*/ 271371 h 271371"/>
                        <a:gd name="connsiteX1" fmla="*/ 2243138 w 2243138"/>
                        <a:gd name="connsiteY1" fmla="*/ 261847 h 271371"/>
                        <a:gd name="connsiteX0" fmla="*/ 0 w 2243138"/>
                        <a:gd name="connsiteY0" fmla="*/ 286396 h 286396"/>
                        <a:gd name="connsiteX1" fmla="*/ 2243138 w 2243138"/>
                        <a:gd name="connsiteY1" fmla="*/ 276872 h 286396"/>
                        <a:gd name="connsiteX0" fmla="*/ 0 w 2243138"/>
                        <a:gd name="connsiteY0" fmla="*/ 292846 h 292846"/>
                        <a:gd name="connsiteX1" fmla="*/ 2243138 w 2243138"/>
                        <a:gd name="connsiteY1" fmla="*/ 283322 h 292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43138" h="292846">
                          <a:moveTo>
                            <a:pt x="0" y="292846"/>
                          </a:moveTo>
                          <a:cubicBezTo>
                            <a:pt x="660401" y="-140541"/>
                            <a:pt x="1768475" y="-49354"/>
                            <a:pt x="2243138" y="283322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accent1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Freeform 25"/>
                    <p:cNvSpPr/>
                    <p:nvPr/>
                  </p:nvSpPr>
                  <p:spPr>
                    <a:xfrm rot="18578296" flipH="1" flipV="1">
                      <a:off x="6835015" y="4824786"/>
                      <a:ext cx="1931101" cy="238423"/>
                    </a:xfrm>
                    <a:custGeom>
                      <a:avLst/>
                      <a:gdLst>
                        <a:gd name="connsiteX0" fmla="*/ 0 w 2252663"/>
                        <a:gd name="connsiteY0" fmla="*/ 0 h 14288"/>
                        <a:gd name="connsiteX1" fmla="*/ 2252663 w 2252663"/>
                        <a:gd name="connsiteY1" fmla="*/ 14288 h 14288"/>
                        <a:gd name="connsiteX0" fmla="*/ 0 w 2252663"/>
                        <a:gd name="connsiteY0" fmla="*/ 134990 h 149278"/>
                        <a:gd name="connsiteX1" fmla="*/ 2252663 w 2252663"/>
                        <a:gd name="connsiteY1" fmla="*/ 149278 h 149278"/>
                        <a:gd name="connsiteX0" fmla="*/ 0 w 2252663"/>
                        <a:gd name="connsiteY0" fmla="*/ 175195 h 189483"/>
                        <a:gd name="connsiteX1" fmla="*/ 2252663 w 2252663"/>
                        <a:gd name="connsiteY1" fmla="*/ 189483 h 189483"/>
                        <a:gd name="connsiteX0" fmla="*/ 0 w 2252663"/>
                        <a:gd name="connsiteY0" fmla="*/ 262443 h 276731"/>
                        <a:gd name="connsiteX1" fmla="*/ 2252663 w 2252663"/>
                        <a:gd name="connsiteY1" fmla="*/ 276731 h 276731"/>
                        <a:gd name="connsiteX0" fmla="*/ 0 w 2252663"/>
                        <a:gd name="connsiteY0" fmla="*/ 260531 h 274819"/>
                        <a:gd name="connsiteX1" fmla="*/ 2252663 w 2252663"/>
                        <a:gd name="connsiteY1" fmla="*/ 274819 h 274819"/>
                        <a:gd name="connsiteX0" fmla="*/ 0 w 2243138"/>
                        <a:gd name="connsiteY0" fmla="*/ 271371 h 271371"/>
                        <a:gd name="connsiteX1" fmla="*/ 2243138 w 2243138"/>
                        <a:gd name="connsiteY1" fmla="*/ 261847 h 271371"/>
                        <a:gd name="connsiteX0" fmla="*/ 0 w 2243138"/>
                        <a:gd name="connsiteY0" fmla="*/ 286396 h 286396"/>
                        <a:gd name="connsiteX1" fmla="*/ 2243138 w 2243138"/>
                        <a:gd name="connsiteY1" fmla="*/ 276872 h 286396"/>
                        <a:gd name="connsiteX0" fmla="*/ 0 w 2243138"/>
                        <a:gd name="connsiteY0" fmla="*/ 292846 h 292846"/>
                        <a:gd name="connsiteX1" fmla="*/ 2243138 w 2243138"/>
                        <a:gd name="connsiteY1" fmla="*/ 283322 h 292846"/>
                        <a:gd name="connsiteX0" fmla="*/ 0 w 2239836"/>
                        <a:gd name="connsiteY0" fmla="*/ 311842 h 311842"/>
                        <a:gd name="connsiteX1" fmla="*/ 2239836 w 2239836"/>
                        <a:gd name="connsiteY1" fmla="*/ 262705 h 311842"/>
                        <a:gd name="connsiteX0" fmla="*/ 0 w 2239836"/>
                        <a:gd name="connsiteY0" fmla="*/ 345626 h 345626"/>
                        <a:gd name="connsiteX1" fmla="*/ 2239836 w 2239836"/>
                        <a:gd name="connsiteY1" fmla="*/ 296489 h 34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39836" h="345626">
                          <a:moveTo>
                            <a:pt x="0" y="345626"/>
                          </a:moveTo>
                          <a:cubicBezTo>
                            <a:pt x="648159" y="-175491"/>
                            <a:pt x="1765173" y="-36187"/>
                            <a:pt x="2239836" y="29648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accent3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Freeform 26"/>
                    <p:cNvSpPr/>
                    <p:nvPr/>
                  </p:nvSpPr>
                  <p:spPr>
                    <a:xfrm rot="1560992">
                      <a:off x="6060800" y="1403697"/>
                      <a:ext cx="1928930" cy="220790"/>
                    </a:xfrm>
                    <a:custGeom>
                      <a:avLst/>
                      <a:gdLst>
                        <a:gd name="connsiteX0" fmla="*/ 0 w 2252663"/>
                        <a:gd name="connsiteY0" fmla="*/ 0 h 14288"/>
                        <a:gd name="connsiteX1" fmla="*/ 2252663 w 2252663"/>
                        <a:gd name="connsiteY1" fmla="*/ 14288 h 14288"/>
                        <a:gd name="connsiteX0" fmla="*/ 0 w 2252663"/>
                        <a:gd name="connsiteY0" fmla="*/ 134990 h 149278"/>
                        <a:gd name="connsiteX1" fmla="*/ 2252663 w 2252663"/>
                        <a:gd name="connsiteY1" fmla="*/ 149278 h 149278"/>
                        <a:gd name="connsiteX0" fmla="*/ 0 w 2252663"/>
                        <a:gd name="connsiteY0" fmla="*/ 175195 h 189483"/>
                        <a:gd name="connsiteX1" fmla="*/ 2252663 w 2252663"/>
                        <a:gd name="connsiteY1" fmla="*/ 189483 h 189483"/>
                        <a:gd name="connsiteX0" fmla="*/ 0 w 2252663"/>
                        <a:gd name="connsiteY0" fmla="*/ 262443 h 276731"/>
                        <a:gd name="connsiteX1" fmla="*/ 2252663 w 2252663"/>
                        <a:gd name="connsiteY1" fmla="*/ 276731 h 276731"/>
                        <a:gd name="connsiteX0" fmla="*/ 0 w 2252663"/>
                        <a:gd name="connsiteY0" fmla="*/ 260531 h 274819"/>
                        <a:gd name="connsiteX1" fmla="*/ 2252663 w 2252663"/>
                        <a:gd name="connsiteY1" fmla="*/ 274819 h 274819"/>
                        <a:gd name="connsiteX0" fmla="*/ 0 w 2243138"/>
                        <a:gd name="connsiteY0" fmla="*/ 271371 h 271371"/>
                        <a:gd name="connsiteX1" fmla="*/ 2243138 w 2243138"/>
                        <a:gd name="connsiteY1" fmla="*/ 261847 h 271371"/>
                        <a:gd name="connsiteX0" fmla="*/ 0 w 2243138"/>
                        <a:gd name="connsiteY0" fmla="*/ 286396 h 286396"/>
                        <a:gd name="connsiteX1" fmla="*/ 2243138 w 2243138"/>
                        <a:gd name="connsiteY1" fmla="*/ 276872 h 286396"/>
                        <a:gd name="connsiteX0" fmla="*/ 0 w 2243138"/>
                        <a:gd name="connsiteY0" fmla="*/ 292846 h 292846"/>
                        <a:gd name="connsiteX1" fmla="*/ 2243138 w 2243138"/>
                        <a:gd name="connsiteY1" fmla="*/ 283322 h 292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43138" h="292846">
                          <a:moveTo>
                            <a:pt x="0" y="292846"/>
                          </a:moveTo>
                          <a:cubicBezTo>
                            <a:pt x="660401" y="-140541"/>
                            <a:pt x="1768475" y="-49354"/>
                            <a:pt x="2243138" y="283322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accent2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Freeform 27"/>
                    <p:cNvSpPr/>
                    <p:nvPr/>
                  </p:nvSpPr>
                  <p:spPr>
                    <a:xfrm rot="60000" flipH="1" flipV="1">
                      <a:off x="5084301" y="5670549"/>
                      <a:ext cx="1919871" cy="235867"/>
                    </a:xfrm>
                    <a:custGeom>
                      <a:avLst/>
                      <a:gdLst>
                        <a:gd name="connsiteX0" fmla="*/ 0 w 2252663"/>
                        <a:gd name="connsiteY0" fmla="*/ 0 h 14288"/>
                        <a:gd name="connsiteX1" fmla="*/ 2252663 w 2252663"/>
                        <a:gd name="connsiteY1" fmla="*/ 14288 h 14288"/>
                        <a:gd name="connsiteX0" fmla="*/ 0 w 2252663"/>
                        <a:gd name="connsiteY0" fmla="*/ 134990 h 149278"/>
                        <a:gd name="connsiteX1" fmla="*/ 2252663 w 2252663"/>
                        <a:gd name="connsiteY1" fmla="*/ 149278 h 149278"/>
                        <a:gd name="connsiteX0" fmla="*/ 0 w 2252663"/>
                        <a:gd name="connsiteY0" fmla="*/ 175195 h 189483"/>
                        <a:gd name="connsiteX1" fmla="*/ 2252663 w 2252663"/>
                        <a:gd name="connsiteY1" fmla="*/ 189483 h 189483"/>
                        <a:gd name="connsiteX0" fmla="*/ 0 w 2252663"/>
                        <a:gd name="connsiteY0" fmla="*/ 262443 h 276731"/>
                        <a:gd name="connsiteX1" fmla="*/ 2252663 w 2252663"/>
                        <a:gd name="connsiteY1" fmla="*/ 276731 h 276731"/>
                        <a:gd name="connsiteX0" fmla="*/ 0 w 2252663"/>
                        <a:gd name="connsiteY0" fmla="*/ 260531 h 274819"/>
                        <a:gd name="connsiteX1" fmla="*/ 2252663 w 2252663"/>
                        <a:gd name="connsiteY1" fmla="*/ 274819 h 274819"/>
                        <a:gd name="connsiteX0" fmla="*/ 0 w 2243138"/>
                        <a:gd name="connsiteY0" fmla="*/ 271371 h 271371"/>
                        <a:gd name="connsiteX1" fmla="*/ 2243138 w 2243138"/>
                        <a:gd name="connsiteY1" fmla="*/ 261847 h 271371"/>
                        <a:gd name="connsiteX0" fmla="*/ 0 w 2243138"/>
                        <a:gd name="connsiteY0" fmla="*/ 286396 h 286396"/>
                        <a:gd name="connsiteX1" fmla="*/ 2243138 w 2243138"/>
                        <a:gd name="connsiteY1" fmla="*/ 276872 h 286396"/>
                        <a:gd name="connsiteX0" fmla="*/ 0 w 2243138"/>
                        <a:gd name="connsiteY0" fmla="*/ 292846 h 292846"/>
                        <a:gd name="connsiteX1" fmla="*/ 2243138 w 2243138"/>
                        <a:gd name="connsiteY1" fmla="*/ 283322 h 292846"/>
                        <a:gd name="connsiteX0" fmla="*/ 0 w 2239836"/>
                        <a:gd name="connsiteY0" fmla="*/ 311842 h 311842"/>
                        <a:gd name="connsiteX1" fmla="*/ 2239836 w 2239836"/>
                        <a:gd name="connsiteY1" fmla="*/ 262705 h 311842"/>
                        <a:gd name="connsiteX0" fmla="*/ 0 w 2239836"/>
                        <a:gd name="connsiteY0" fmla="*/ 345626 h 345626"/>
                        <a:gd name="connsiteX1" fmla="*/ 2239836 w 2239836"/>
                        <a:gd name="connsiteY1" fmla="*/ 296489 h 34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39836" h="345626">
                          <a:moveTo>
                            <a:pt x="0" y="345626"/>
                          </a:moveTo>
                          <a:cubicBezTo>
                            <a:pt x="648159" y="-175491"/>
                            <a:pt x="1765173" y="-36187"/>
                            <a:pt x="2239836" y="29648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accent1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" name="Freeform 28"/>
                    <p:cNvSpPr/>
                    <p:nvPr/>
                  </p:nvSpPr>
                  <p:spPr>
                    <a:xfrm rot="4604152">
                      <a:off x="7271834" y="2920035"/>
                      <a:ext cx="1913448" cy="220790"/>
                    </a:xfrm>
                    <a:custGeom>
                      <a:avLst/>
                      <a:gdLst>
                        <a:gd name="connsiteX0" fmla="*/ 0 w 2252663"/>
                        <a:gd name="connsiteY0" fmla="*/ 0 h 14288"/>
                        <a:gd name="connsiteX1" fmla="*/ 2252663 w 2252663"/>
                        <a:gd name="connsiteY1" fmla="*/ 14288 h 14288"/>
                        <a:gd name="connsiteX0" fmla="*/ 0 w 2252663"/>
                        <a:gd name="connsiteY0" fmla="*/ 134990 h 149278"/>
                        <a:gd name="connsiteX1" fmla="*/ 2252663 w 2252663"/>
                        <a:gd name="connsiteY1" fmla="*/ 149278 h 149278"/>
                        <a:gd name="connsiteX0" fmla="*/ 0 w 2252663"/>
                        <a:gd name="connsiteY0" fmla="*/ 175195 h 189483"/>
                        <a:gd name="connsiteX1" fmla="*/ 2252663 w 2252663"/>
                        <a:gd name="connsiteY1" fmla="*/ 189483 h 189483"/>
                        <a:gd name="connsiteX0" fmla="*/ 0 w 2252663"/>
                        <a:gd name="connsiteY0" fmla="*/ 262443 h 276731"/>
                        <a:gd name="connsiteX1" fmla="*/ 2252663 w 2252663"/>
                        <a:gd name="connsiteY1" fmla="*/ 276731 h 276731"/>
                        <a:gd name="connsiteX0" fmla="*/ 0 w 2252663"/>
                        <a:gd name="connsiteY0" fmla="*/ 260531 h 274819"/>
                        <a:gd name="connsiteX1" fmla="*/ 2252663 w 2252663"/>
                        <a:gd name="connsiteY1" fmla="*/ 274819 h 274819"/>
                        <a:gd name="connsiteX0" fmla="*/ 0 w 2243138"/>
                        <a:gd name="connsiteY0" fmla="*/ 271371 h 271371"/>
                        <a:gd name="connsiteX1" fmla="*/ 2243138 w 2243138"/>
                        <a:gd name="connsiteY1" fmla="*/ 261847 h 271371"/>
                        <a:gd name="connsiteX0" fmla="*/ 0 w 2243138"/>
                        <a:gd name="connsiteY0" fmla="*/ 286396 h 286396"/>
                        <a:gd name="connsiteX1" fmla="*/ 2243138 w 2243138"/>
                        <a:gd name="connsiteY1" fmla="*/ 276872 h 286396"/>
                        <a:gd name="connsiteX0" fmla="*/ 0 w 2243138"/>
                        <a:gd name="connsiteY0" fmla="*/ 292846 h 292846"/>
                        <a:gd name="connsiteX1" fmla="*/ 2243138 w 2243138"/>
                        <a:gd name="connsiteY1" fmla="*/ 283322 h 292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43138" h="292846">
                          <a:moveTo>
                            <a:pt x="0" y="292846"/>
                          </a:moveTo>
                          <a:cubicBezTo>
                            <a:pt x="660401" y="-140541"/>
                            <a:pt x="1768475" y="-49354"/>
                            <a:pt x="2243138" y="283322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accent1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" name="Freeform 29"/>
                    <p:cNvSpPr/>
                    <p:nvPr/>
                  </p:nvSpPr>
                  <p:spPr>
                    <a:xfrm rot="3158296" flipH="1" flipV="1">
                      <a:off x="3308303" y="4820738"/>
                      <a:ext cx="1940939" cy="238423"/>
                    </a:xfrm>
                    <a:custGeom>
                      <a:avLst/>
                      <a:gdLst>
                        <a:gd name="connsiteX0" fmla="*/ 0 w 2252663"/>
                        <a:gd name="connsiteY0" fmla="*/ 0 h 14288"/>
                        <a:gd name="connsiteX1" fmla="*/ 2252663 w 2252663"/>
                        <a:gd name="connsiteY1" fmla="*/ 14288 h 14288"/>
                        <a:gd name="connsiteX0" fmla="*/ 0 w 2252663"/>
                        <a:gd name="connsiteY0" fmla="*/ 134990 h 149278"/>
                        <a:gd name="connsiteX1" fmla="*/ 2252663 w 2252663"/>
                        <a:gd name="connsiteY1" fmla="*/ 149278 h 149278"/>
                        <a:gd name="connsiteX0" fmla="*/ 0 w 2252663"/>
                        <a:gd name="connsiteY0" fmla="*/ 175195 h 189483"/>
                        <a:gd name="connsiteX1" fmla="*/ 2252663 w 2252663"/>
                        <a:gd name="connsiteY1" fmla="*/ 189483 h 189483"/>
                        <a:gd name="connsiteX0" fmla="*/ 0 w 2252663"/>
                        <a:gd name="connsiteY0" fmla="*/ 262443 h 276731"/>
                        <a:gd name="connsiteX1" fmla="*/ 2252663 w 2252663"/>
                        <a:gd name="connsiteY1" fmla="*/ 276731 h 276731"/>
                        <a:gd name="connsiteX0" fmla="*/ 0 w 2252663"/>
                        <a:gd name="connsiteY0" fmla="*/ 260531 h 274819"/>
                        <a:gd name="connsiteX1" fmla="*/ 2252663 w 2252663"/>
                        <a:gd name="connsiteY1" fmla="*/ 274819 h 274819"/>
                        <a:gd name="connsiteX0" fmla="*/ 0 w 2243138"/>
                        <a:gd name="connsiteY0" fmla="*/ 271371 h 271371"/>
                        <a:gd name="connsiteX1" fmla="*/ 2243138 w 2243138"/>
                        <a:gd name="connsiteY1" fmla="*/ 261847 h 271371"/>
                        <a:gd name="connsiteX0" fmla="*/ 0 w 2243138"/>
                        <a:gd name="connsiteY0" fmla="*/ 286396 h 286396"/>
                        <a:gd name="connsiteX1" fmla="*/ 2243138 w 2243138"/>
                        <a:gd name="connsiteY1" fmla="*/ 276872 h 286396"/>
                        <a:gd name="connsiteX0" fmla="*/ 0 w 2243138"/>
                        <a:gd name="connsiteY0" fmla="*/ 292846 h 292846"/>
                        <a:gd name="connsiteX1" fmla="*/ 2243138 w 2243138"/>
                        <a:gd name="connsiteY1" fmla="*/ 283322 h 292846"/>
                        <a:gd name="connsiteX0" fmla="*/ 0 w 2239836"/>
                        <a:gd name="connsiteY0" fmla="*/ 311842 h 311842"/>
                        <a:gd name="connsiteX1" fmla="*/ 2239836 w 2239836"/>
                        <a:gd name="connsiteY1" fmla="*/ 262705 h 311842"/>
                        <a:gd name="connsiteX0" fmla="*/ 0 w 2239836"/>
                        <a:gd name="connsiteY0" fmla="*/ 345626 h 345626"/>
                        <a:gd name="connsiteX1" fmla="*/ 2239836 w 2239836"/>
                        <a:gd name="connsiteY1" fmla="*/ 296489 h 34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39836" h="345626">
                          <a:moveTo>
                            <a:pt x="0" y="345626"/>
                          </a:moveTo>
                          <a:cubicBezTo>
                            <a:pt x="648159" y="-175491"/>
                            <a:pt x="1765173" y="-36187"/>
                            <a:pt x="2239836" y="29648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accent3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" name="Freeform 30"/>
                    <p:cNvSpPr/>
                    <p:nvPr/>
                  </p:nvSpPr>
                  <p:spPr>
                    <a:xfrm rot="16949360">
                      <a:off x="2906833" y="2928270"/>
                      <a:ext cx="1909974" cy="220790"/>
                    </a:xfrm>
                    <a:custGeom>
                      <a:avLst/>
                      <a:gdLst>
                        <a:gd name="connsiteX0" fmla="*/ 0 w 2252663"/>
                        <a:gd name="connsiteY0" fmla="*/ 0 h 14288"/>
                        <a:gd name="connsiteX1" fmla="*/ 2252663 w 2252663"/>
                        <a:gd name="connsiteY1" fmla="*/ 14288 h 14288"/>
                        <a:gd name="connsiteX0" fmla="*/ 0 w 2252663"/>
                        <a:gd name="connsiteY0" fmla="*/ 134990 h 149278"/>
                        <a:gd name="connsiteX1" fmla="*/ 2252663 w 2252663"/>
                        <a:gd name="connsiteY1" fmla="*/ 149278 h 149278"/>
                        <a:gd name="connsiteX0" fmla="*/ 0 w 2252663"/>
                        <a:gd name="connsiteY0" fmla="*/ 175195 h 189483"/>
                        <a:gd name="connsiteX1" fmla="*/ 2252663 w 2252663"/>
                        <a:gd name="connsiteY1" fmla="*/ 189483 h 189483"/>
                        <a:gd name="connsiteX0" fmla="*/ 0 w 2252663"/>
                        <a:gd name="connsiteY0" fmla="*/ 262443 h 276731"/>
                        <a:gd name="connsiteX1" fmla="*/ 2252663 w 2252663"/>
                        <a:gd name="connsiteY1" fmla="*/ 276731 h 276731"/>
                        <a:gd name="connsiteX0" fmla="*/ 0 w 2252663"/>
                        <a:gd name="connsiteY0" fmla="*/ 260531 h 274819"/>
                        <a:gd name="connsiteX1" fmla="*/ 2252663 w 2252663"/>
                        <a:gd name="connsiteY1" fmla="*/ 274819 h 274819"/>
                        <a:gd name="connsiteX0" fmla="*/ 0 w 2243138"/>
                        <a:gd name="connsiteY0" fmla="*/ 271371 h 271371"/>
                        <a:gd name="connsiteX1" fmla="*/ 2243138 w 2243138"/>
                        <a:gd name="connsiteY1" fmla="*/ 261847 h 271371"/>
                        <a:gd name="connsiteX0" fmla="*/ 0 w 2243138"/>
                        <a:gd name="connsiteY0" fmla="*/ 286396 h 286396"/>
                        <a:gd name="connsiteX1" fmla="*/ 2243138 w 2243138"/>
                        <a:gd name="connsiteY1" fmla="*/ 276872 h 286396"/>
                        <a:gd name="connsiteX0" fmla="*/ 0 w 2243138"/>
                        <a:gd name="connsiteY0" fmla="*/ 292846 h 292846"/>
                        <a:gd name="connsiteX1" fmla="*/ 2243138 w 2243138"/>
                        <a:gd name="connsiteY1" fmla="*/ 283322 h 292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43138" h="292846">
                          <a:moveTo>
                            <a:pt x="0" y="292846"/>
                          </a:moveTo>
                          <a:cubicBezTo>
                            <a:pt x="660401" y="-140541"/>
                            <a:pt x="1768475" y="-49354"/>
                            <a:pt x="2243138" y="283322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accent2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49" name="Rectangle 48"/>
              <p:cNvSpPr/>
              <p:nvPr/>
            </p:nvSpPr>
            <p:spPr>
              <a:xfrm>
                <a:off x="5204799" y="2987081"/>
                <a:ext cx="1781178" cy="164352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th-TH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ระเบียบนทส.   ว่าด้วยการบัญชีของสหกรณ์ พ.ศ.</a:t>
                </a:r>
                <a:r>
                  <a:rPr 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2560</a:t>
                </a:r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2745886-5F8E-4DF7-A1B0-10B888181205}"/>
                </a:ext>
              </a:extLst>
            </p:cNvPr>
            <p:cNvGrpSpPr/>
            <p:nvPr/>
          </p:nvGrpSpPr>
          <p:grpSpPr>
            <a:xfrm>
              <a:off x="98067" y="912862"/>
              <a:ext cx="11891993" cy="5743836"/>
              <a:chOff x="44089" y="912862"/>
              <a:chExt cx="11891993" cy="5743836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0BC76CF-F535-42BA-A04B-54044EC7A148}"/>
                  </a:ext>
                </a:extLst>
              </p:cNvPr>
              <p:cNvSpPr/>
              <p:nvPr/>
            </p:nvSpPr>
            <p:spPr>
              <a:xfrm>
                <a:off x="6341214" y="6133478"/>
                <a:ext cx="3427541" cy="52322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th-TH" sz="28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เงินสดและรายการเทียบเท่าเงินสด</a:t>
                </a:r>
                <a:endPara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C97487C-884B-4BEB-88B7-6A7DB58CA4BD}"/>
                  </a:ext>
                </a:extLst>
              </p:cNvPr>
              <p:cNvSpPr/>
              <p:nvPr/>
            </p:nvSpPr>
            <p:spPr>
              <a:xfrm>
                <a:off x="7853230" y="912862"/>
                <a:ext cx="2004075" cy="70788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th-TH" sz="4000" b="1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กรอบแนวคิด</a:t>
                </a:r>
                <a:endParaRPr lang="en-US" sz="4000" b="1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265B117-FC6A-45CC-B422-02EDE807D533}"/>
                  </a:ext>
                </a:extLst>
              </p:cNvPr>
              <p:cNvSpPr/>
              <p:nvPr/>
            </p:nvSpPr>
            <p:spPr>
              <a:xfrm flipH="1">
                <a:off x="289747" y="1205249"/>
                <a:ext cx="4038286" cy="83099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th-TH" sz="24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รายได้, การรับรู้รายได้จกาการขายอสังหาฯ,</a:t>
                </a:r>
              </a:p>
              <a:p>
                <a:r>
                  <a:rPr lang="th-TH" sz="24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สัญญาก่อสร้าง, อสังหาริมทรัพย์เพื่อการลงทุน</a:t>
                </a:r>
                <a:endParaRPr lang="en-US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F711391-A551-4B9F-8911-6695D7B7D30F}"/>
                  </a:ext>
                </a:extLst>
              </p:cNvPr>
              <p:cNvSpPr/>
              <p:nvPr/>
            </p:nvSpPr>
            <p:spPr>
              <a:xfrm>
                <a:off x="8675151" y="2812047"/>
                <a:ext cx="2922595" cy="646331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th-TH" sz="36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การนำเสนองบการเงิน</a:t>
                </a:r>
                <a:endParaRPr lang="en-US" sz="36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5B3B953-85CD-41C1-8705-DF38AD41537E}"/>
                  </a:ext>
                </a:extLst>
              </p:cNvPr>
              <p:cNvSpPr/>
              <p:nvPr/>
            </p:nvSpPr>
            <p:spPr>
              <a:xfrm flipH="1">
                <a:off x="44089" y="2725450"/>
                <a:ext cx="3684022" cy="1200329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th-TH" sz="2400" b="1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ต้นทุนการกู้ยืม, สัญญาเช่า, ภาษีเงินได้</a:t>
                </a:r>
              </a:p>
              <a:p>
                <a:r>
                  <a:rPr lang="th-TH" sz="2400" b="1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ประมาณการหนี้สิน, เหตุการณ์ภายหลังฯ,</a:t>
                </a:r>
              </a:p>
              <a:p>
                <a:r>
                  <a:rPr lang="th-TH" sz="2400" b="1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ผลกระทบอัตราแลกเปลี่ยนฯ</a:t>
                </a:r>
                <a:endParaRPr lang="en-US" sz="2400" b="1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A8BB02C-77F7-4E32-9AA7-1FE7897CA4AD}"/>
                  </a:ext>
                </a:extLst>
              </p:cNvPr>
              <p:cNvSpPr/>
              <p:nvPr/>
            </p:nvSpPr>
            <p:spPr>
              <a:xfrm>
                <a:off x="8286953" y="4518181"/>
                <a:ext cx="3649129" cy="138499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th-TH" sz="2800" b="1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การเปลี่ยนแปลงนโยบายการบัญชี</a:t>
                </a:r>
              </a:p>
              <a:p>
                <a:r>
                  <a:rPr lang="th-TH" sz="2800" b="1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การเปลี่ยนแปลงประมาณการทางบัญชี</a:t>
                </a:r>
                <a:endParaRPr lang="en-US" sz="2800" b="1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E4CB6C8-1664-474A-8EF1-C790FAB88D6B}"/>
                  </a:ext>
                </a:extLst>
              </p:cNvPr>
              <p:cNvSpPr/>
              <p:nvPr/>
            </p:nvSpPr>
            <p:spPr>
              <a:xfrm flipH="1">
                <a:off x="262718" y="5384943"/>
                <a:ext cx="4540089" cy="123110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th-TH" sz="2800" b="1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ลูกหนี้, สินค้าคงเหลือ, เงินลงทุน, </a:t>
                </a:r>
              </a:p>
              <a:p>
                <a:r>
                  <a:rPr lang="th-TH" sz="2800" b="1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ที่ดินอาคารและอุปกรณ์, สินทรัพย์ไม่มีตัวตน</a:t>
                </a:r>
              </a:p>
              <a:p>
                <a:pPr algn="r"/>
                <a:endParaRPr lang="en-US" b="1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0088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463365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r>
              <a:rPr lang="en-US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 </a:t>
            </a:r>
            <a:r>
              <a:rPr lang="en-US" sz="3238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(</a:t>
            </a: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ต่อ</a:t>
            </a:r>
            <a:r>
              <a:rPr lang="en-US" sz="3238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)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89422" y="1412875"/>
            <a:ext cx="10503841" cy="3245819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เอกสารหลักฐาน</a:t>
            </a:r>
          </a:p>
          <a:p>
            <a:pPr algn="thaiDist"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      </a:t>
            </a: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ผู้สอบบัญชีต้องจัดทำเอกสารหลักฐานเกี่ยวกับ</a:t>
            </a:r>
          </a:p>
          <a:p>
            <a:pPr marL="833153" indent="-415662" algn="thaiDist">
              <a:buFont typeface="Calibri" pitchFamily="34" charset="0"/>
              <a:buChar char="-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กลยุทธ์การสอบบัญชีโดยรวม</a:t>
            </a:r>
          </a:p>
          <a:p>
            <a:pPr marL="833153" indent="-415662" algn="thaiDist">
              <a:buFont typeface="Calibri" pitchFamily="34" charset="0"/>
              <a:buChar char="-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แผนการสอบบัญชี และ</a:t>
            </a:r>
          </a:p>
          <a:p>
            <a:pPr marL="833153" indent="-415662" algn="thaiDist">
              <a:buFont typeface="Calibri" pitchFamily="34" charset="0"/>
              <a:buChar char="-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การเปลี่ยนแปลงกลยุทธ์การสอบบัญชีโดยรวมหรือแผนการสอบบัญชีที่มีนัยสำคัญในระหว่างการตรวจสอบ และเหตุผลสำหรับการเปลี่ยนแปลงนั้น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ngsana New" pitchFamily="18" charset="-34"/>
            </a:endParaRPr>
          </a:p>
          <a:p>
            <a:pPr marL="813011" indent="-395518" algn="thaiDist"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r>
              <a:rPr lang="en-US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 </a:t>
            </a:r>
            <a:r>
              <a:rPr lang="en-US" sz="3238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(</a:t>
            </a: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ต่อ</a:t>
            </a:r>
            <a:r>
              <a:rPr lang="en-US" sz="3238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)</a:t>
            </a:r>
            <a:endParaRPr lang="en-US" sz="3714" dirty="0"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07143" y="1412876"/>
            <a:ext cx="10503841" cy="4248273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ข้อพิจาณาเพิ่มเติมในการรับงานสอบบัญชีครั้งแรก</a:t>
            </a:r>
          </a:p>
          <a:p>
            <a:pPr marL="833153" indent="-415662" algn="thaiDist">
              <a:buFont typeface="Calibri" pitchFamily="34" charset="0"/>
              <a:buChar char="-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ผู้สอบบัญชีควรติดต่อกับผู้สอบบัญชีก่อน</a:t>
            </a:r>
          </a:p>
          <a:p>
            <a:pPr marL="833153" indent="-415662" algn="thaiDist">
              <a:buFont typeface="Calibri" pitchFamily="34" charset="0"/>
              <a:buChar char="-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พิจารณาถึงประเด็นที่สำคัญที่ได้จากการหารือกับผู้บริหารของกิจการในช่วงแรกที่รับงานสอบบัญชี รวมทั้งแจ้งให้ผู้รับผิดชอบในการกำกับดูแลกิจการทราบถึงประเด็นเหล่านั้น และผลกระทบของเรื่องดังกล่าวต่อกลยุทธ์การสอบบัญชีโดยรวมและแผนการสอบบัญชี</a:t>
            </a:r>
          </a:p>
          <a:p>
            <a:pPr marL="833153" indent="-415662" algn="thaiDist">
              <a:buFont typeface="Calibri" pitchFamily="34" charset="0"/>
              <a:buChar char="-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วิธีการตรวจสอบที่จำเป็นเพื่อให้ได้มาซึ่งหลักฐานการสอบบัญชีอันเหมาะสม ที่เพียงพอสำหรับยอดยกมาต้นงวด</a:t>
            </a:r>
          </a:p>
          <a:p>
            <a:pPr marL="833153" indent="-415662" algn="thaiDist">
              <a:buFont typeface="Calibri" pitchFamily="34" charset="0"/>
              <a:buChar char="-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วิธีปฏิบัติอื่นๆ ที่ได้กำหนดไว้ในระบบการควบคุมคุณภาพงานสอบบัญชีของสำนักงานสอบบัญชีสำหรับการรับงานสอบบัญชีเป็นครั้งแรก</a:t>
            </a:r>
          </a:p>
          <a:p>
            <a:pPr marL="813011" indent="-395518" algn="thaiDist">
              <a:buFont typeface="Arial" pitchFamily="34" charset="0"/>
              <a:buChar char="•"/>
              <a:defRPr/>
            </a:pPr>
            <a:endParaRPr lang="en-US" sz="1714" dirty="0">
              <a:solidFill>
                <a:schemeClr val="accent6">
                  <a:lumMod val="75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61</a:t>
            </a:fld>
            <a:endParaRPr lang="th-TH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9" y="331787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624013"/>
            <a:ext cx="10298436" cy="2260934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marL="527358" indent="-527358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ความมีส่วนร่วมของกลุ่มผู้ปฏิบัติงานตรวจสอบหลัก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ngsana New" pitchFamily="18" charset="-34"/>
            </a:endParaRPr>
          </a:p>
          <a:p>
            <a:pPr>
              <a:defRPr/>
            </a:pPr>
            <a:endParaRPr lang="th-TH" sz="2800" dirty="0">
              <a:solidFill>
                <a:schemeClr val="accent6">
                  <a:lumMod val="75000"/>
                </a:schemeClr>
              </a:solidFill>
              <a:latin typeface="Angsana New" pitchFamily="18" charset="-34"/>
            </a:endParaRPr>
          </a:p>
          <a:p>
            <a:pPr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ผู้สอบบัญชีที่รับผิดชอบงานและผู้ปฏิบัติงานตรวจสอบหลักต้องมีส่วนร่วมในการวางแผนงานตรวจสอบ ซึ่งรวมถึงการวางแผนและการหารือภายในกลุ่มผู้ปฏิบัติงานตรวจสอบจะช่วยเพิ่มประสิทธิภาพและประสิทธิผลในกระบวนการวางแผน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126982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25" y="1231961"/>
            <a:ext cx="436071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315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199" y="2758702"/>
            <a:ext cx="11053602" cy="1953157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6000" b="1" dirty="0">
                <a:solidFill>
                  <a:schemeClr val="accent5"/>
                </a:solidFill>
              </a:rPr>
              <a:t>การระบุและประเมินความเสี่ยงจากการแสดงข้อมูลที่</a:t>
            </a:r>
          </a:p>
          <a:p>
            <a:pPr algn="ctr">
              <a:defRPr/>
            </a:pPr>
            <a:r>
              <a:rPr lang="th-TH" sz="6000" b="1" dirty="0">
                <a:solidFill>
                  <a:schemeClr val="accent5"/>
                </a:solidFill>
              </a:rPr>
              <a:t>ขัดต่อข้อเท็จจริงอันเป็นสาระสำคัญ</a:t>
            </a:r>
            <a:endParaRPr lang="en-US" sz="6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วัตถุประสงค์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624014"/>
            <a:ext cx="10298436" cy="4107465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3714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“เพื่อระบุและประเมินความเสี่ยงจากการแสดงข้อมูลที่ขัดต่อข้อเท็จจริงอันเป็นสาระสำคัญไม่ว่าจะเกิดขึ้นจากการทุจริต </a:t>
            </a:r>
            <a:r>
              <a:rPr lang="en-US" sz="3714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(Fraud)</a:t>
            </a:r>
            <a:r>
              <a:rPr lang="th-TH" sz="3714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 หรือข้อผิดพลาด </a:t>
            </a:r>
            <a:r>
              <a:rPr lang="en-US" sz="3714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(Errors)</a:t>
            </a:r>
            <a:r>
              <a:rPr lang="th-TH" sz="3714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 ทั้งในระดับงบการเงิน </a:t>
            </a:r>
            <a:r>
              <a:rPr lang="en-US" sz="3714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(Financial Statements Level) </a:t>
            </a:r>
            <a:r>
              <a:rPr lang="th-TH" sz="3714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และในระดับของสิ่งที่ผู้บริหารได้ให้การรับรองไว้ </a:t>
            </a:r>
            <a:r>
              <a:rPr lang="en-US" sz="3714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(Assertions Level) </a:t>
            </a:r>
            <a:r>
              <a:rPr lang="th-TH" sz="3714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โดยการทำความเข้าใจกิจการและสภาพแวดล้อมของกิจการ รวมถึงการควบคุมภายในของกิจการ ซึ่งเป็นพื้นฐานในการออกแบบและการนำวิธีการปฏิบัติ เพื่อตอบสนองต่อความเสี่ยงจากการแสดงข้อมูลที่ขัดต่อข้อเท็จจริงอันเป็นสาระสำคัญที่ได้ประเมินไว้”</a:t>
            </a:r>
            <a:endParaRPr lang="en-US" sz="3714" dirty="0">
              <a:solidFill>
                <a:schemeClr val="accent6">
                  <a:lumMod val="75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133126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33127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455426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การระบุและประเมินความเสี่ยงฯ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89422" y="1719119"/>
            <a:ext cx="10481690" cy="3841303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การทำความเข้าใจกิจการและสภาพแวดล้อมของกิจการ รวมถึงการควบคุมภายในของกิจการ</a:t>
            </a:r>
          </a:p>
          <a:p>
            <a:pPr algn="thaiDist"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การระบุความเสี่ยง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thaiDist">
              <a:defRPr/>
            </a:pPr>
            <a:endParaRPr lang="th-TH" sz="2667" dirty="0">
              <a:solidFill>
                <a:schemeClr val="accent6">
                  <a:lumMod val="75000"/>
                </a:schemeClr>
              </a:solidFill>
            </a:endParaRPr>
          </a:p>
          <a:p>
            <a:pPr marL="527358" indent="-527358" algn="thaiDist">
              <a:buFont typeface="+mj-lt"/>
              <a:buAutoNum type="arabicPeriod"/>
              <a:defRPr/>
            </a:pPr>
            <a:r>
              <a:rPr lang="th-TH" sz="2667" dirty="0">
                <a:solidFill>
                  <a:schemeClr val="accent6">
                    <a:lumMod val="75000"/>
                  </a:schemeClr>
                </a:solidFill>
              </a:rPr>
              <a:t>เริ่มด้วยความคิดว่า “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</a:rPr>
              <a:t>What can go wrong</a:t>
            </a:r>
            <a:r>
              <a:rPr lang="th-TH" sz="2667" dirty="0">
                <a:solidFill>
                  <a:schemeClr val="accent6">
                    <a:lumMod val="75000"/>
                  </a:schemeClr>
                </a:solidFill>
              </a:rPr>
              <a:t>?”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sz="2667" dirty="0">
                <a:solidFill>
                  <a:schemeClr val="accent6">
                    <a:lumMod val="75000"/>
                  </a:schemeClr>
                </a:solidFill>
              </a:rPr>
              <a:t>ในประเภทของรายการ ยอดคงเหลือหรือการเปิดเผยรายการที่สำคัญ -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th-TH" sz="2667" dirty="0">
                <a:solidFill>
                  <a:schemeClr val="accent6">
                    <a:lumMod val="75000"/>
                  </a:schemeClr>
                </a:solidFill>
              </a:rPr>
              <a:t> ระบุความเสี่ยง 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</a:rPr>
              <a:t>-&gt;</a:t>
            </a:r>
            <a:r>
              <a:rPr lang="th-TH" sz="2667" dirty="0">
                <a:solidFill>
                  <a:schemeClr val="accent6">
                    <a:lumMod val="75000"/>
                  </a:schemeClr>
                </a:solidFill>
              </a:rPr>
              <a:t> เชื่อมโยงความเสี่ยงกับสิ่งที่ผู้บริหารได้ให้การรับรองไว้</a:t>
            </a:r>
          </a:p>
          <a:p>
            <a:pPr algn="thaiDist">
              <a:defRPr/>
            </a:pPr>
            <a:endParaRPr lang="th-TH" sz="2667" dirty="0">
              <a:solidFill>
                <a:schemeClr val="accent6">
                  <a:lumMod val="75000"/>
                </a:schemeClr>
              </a:solidFill>
            </a:endParaRPr>
          </a:p>
          <a:p>
            <a:pPr algn="thaiDist">
              <a:defRPr/>
            </a:pPr>
            <a:r>
              <a:rPr lang="th-TH" sz="2667" dirty="0">
                <a:solidFill>
                  <a:schemeClr val="accent6">
                    <a:lumMod val="75000"/>
                  </a:schemeClr>
                </a:solidFill>
              </a:rPr>
              <a:t>2.   เริ่มด้วยสิ่งที่ผู้บริหารได้ให้การรับรองไว้เกี่ยวกับประเภทของรายการ ยอดคงเหลือหรือการเปิดเผยรายการ -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th-TH" sz="2667" dirty="0">
                <a:solidFill>
                  <a:schemeClr val="accent6">
                    <a:lumMod val="75000"/>
                  </a:schemeClr>
                </a:solidFill>
              </a:rPr>
              <a:t>    พิจารณาว่า “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</a:rPr>
              <a:t>What can go wrong</a:t>
            </a:r>
            <a:r>
              <a:rPr lang="th-TH" sz="2667" dirty="0">
                <a:solidFill>
                  <a:schemeClr val="accent6">
                    <a:lumMod val="75000"/>
                  </a:schemeClr>
                </a:solidFill>
              </a:rPr>
              <a:t>?”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sz="2667" dirty="0">
                <a:solidFill>
                  <a:schemeClr val="accent6">
                    <a:lumMod val="75000"/>
                  </a:schemeClr>
                </a:solidFill>
              </a:rPr>
              <a:t> ในสิ่งที่ผู้บริหารให้การรับรองไว้แต่ละเรื่อง -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th-TH" sz="2667" dirty="0">
                <a:solidFill>
                  <a:schemeClr val="accent6">
                    <a:lumMod val="75000"/>
                  </a:schemeClr>
                </a:solidFill>
              </a:rPr>
              <a:t>        ระบุความเสี่ยง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49" y="420502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01110" y="1463015"/>
            <a:ext cx="10298436" cy="3999359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</a:rPr>
              <a:t>วิธีการประเมินความเสี่ยงและกิจกรรมที่เกี่ยวข้อง</a:t>
            </a:r>
          </a:p>
          <a:p>
            <a:pPr algn="thaiDist">
              <a:defRPr/>
            </a:pPr>
            <a:endParaRPr lang="th-TH" sz="2762" dirty="0">
              <a:solidFill>
                <a:schemeClr val="accent6">
                  <a:lumMod val="75000"/>
                </a:schemeClr>
              </a:solidFill>
            </a:endParaRPr>
          </a:p>
          <a:p>
            <a:pPr marL="395518" indent="-395518" algn="thaiDist">
              <a:buFont typeface="Arial" pitchFamily="34" charset="0"/>
              <a:buChar char="•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การสอบถามผู้บริหารและบุคคลอื่นภายในกิจการ การวิเคราะห์เปรียบเทียบ</a:t>
            </a:r>
          </a:p>
          <a:p>
            <a:pPr marL="395518" indent="-395518" algn="thaiDist">
              <a:buFont typeface="Arial" pitchFamily="34" charset="0"/>
              <a:buChar char="•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การสังเกตการณ์และการตรวจสอบ </a:t>
            </a:r>
            <a:r>
              <a:rPr lang="en-US" sz="2286" dirty="0">
                <a:solidFill>
                  <a:schemeClr val="accent6">
                    <a:lumMod val="75000"/>
                  </a:schemeClr>
                </a:solidFill>
              </a:rPr>
              <a:t>(Observation and inspection)</a:t>
            </a:r>
            <a:endParaRPr lang="th-TH" sz="2286" dirty="0">
              <a:solidFill>
                <a:schemeClr val="accent6">
                  <a:lumMod val="75000"/>
                </a:schemeClr>
              </a:solidFill>
            </a:endParaRPr>
          </a:p>
          <a:p>
            <a:pPr marL="395518" indent="-395518" algn="thaiDist">
              <a:buFont typeface="Arial" pitchFamily="34" charset="0"/>
              <a:buChar char="•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การทบทวนข้อมูลที่ได้รับจากขั้นตอนของการรับงาน การตรวจสอบในงวดที่ผ่านมาหรืองานอื่นๆ ที่ผู้สอบบัญชีได้ทำให้กับลูกค้า</a:t>
            </a:r>
          </a:p>
          <a:p>
            <a:pPr marL="395518" indent="-395518" algn="thaiDist">
              <a:buFont typeface="Arial" pitchFamily="34" charset="0"/>
              <a:buChar char="•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การหารือกับสมาชิกในกลุ่มผู้ปฏิบัติงานถึงประเด็นข้อสงสัยที่งบการเงินอาจแสดงข้อมูลที่ขัดต่อข้อเท็จจริงอันเป็นสาระสำคัญ และพิจารณาประเด็นที่ควรสื่อสารให้สมาชิกในกลุ่มที่ไม่ได้ร่วมอยู่ในการหารือ</a:t>
            </a:r>
          </a:p>
        </p:txBody>
      </p:sp>
      <p:sp>
        <p:nvSpPr>
          <p:cNvPr id="135174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356302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การระบุความเสี่ยง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97" name="AutoShape 4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570207" y="-7445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36198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6300" y="1628775"/>
            <a:ext cx="4945827" cy="2520950"/>
          </a:xfrm>
        </p:spPr>
        <p:txBody>
          <a:bodyPr rtlCol="0">
            <a:normAutofit fontScale="77500" lnSpcReduction="20000"/>
          </a:bodyPr>
          <a:lstStyle/>
          <a:p>
            <a:pPr>
              <a:buNone/>
              <a:defRPr/>
            </a:pPr>
            <a:r>
              <a:rPr lang="th-TH" sz="2286" b="1" dirty="0">
                <a:solidFill>
                  <a:srgbClr val="00B0F0"/>
                </a:solidFill>
              </a:rPr>
              <a:t>การทำความเข้าใจกิจการ</a:t>
            </a:r>
          </a:p>
          <a:p>
            <a:pPr>
              <a:buNone/>
              <a:defRPr/>
            </a:pPr>
            <a:r>
              <a:rPr lang="th-TH" sz="2286" b="1" dirty="0">
                <a:solidFill>
                  <a:srgbClr val="00B0F0"/>
                </a:solidFill>
              </a:rPr>
              <a:t>การทำความเข้าใจการควบคุมภายใน</a:t>
            </a:r>
          </a:p>
          <a:p>
            <a:pPr>
              <a:buNone/>
              <a:defRPr/>
            </a:pPr>
            <a:r>
              <a:rPr lang="th-TH" sz="2286" b="1" u="sng" dirty="0">
                <a:solidFill>
                  <a:schemeClr val="accent6">
                    <a:lumMod val="75000"/>
                  </a:schemeClr>
                </a:solidFill>
              </a:rPr>
              <a:t>5 องค์ประกอบ</a:t>
            </a:r>
          </a:p>
          <a:p>
            <a:pPr>
              <a:buNone/>
              <a:defRPr/>
            </a:pPr>
            <a:r>
              <a:rPr lang="th-TH" sz="2286" b="1" dirty="0">
                <a:solidFill>
                  <a:schemeClr val="accent3">
                    <a:lumMod val="75000"/>
                  </a:schemeClr>
                </a:solidFill>
              </a:rPr>
              <a:t>สภาพแวดล้อมการควบคุม</a:t>
            </a:r>
          </a:p>
          <a:p>
            <a:pPr>
              <a:buNone/>
              <a:defRPr/>
            </a:pPr>
            <a:r>
              <a:rPr lang="th-TH" sz="2286" b="1" dirty="0">
                <a:solidFill>
                  <a:schemeClr val="accent3">
                    <a:lumMod val="75000"/>
                  </a:schemeClr>
                </a:solidFill>
              </a:rPr>
              <a:t>กระบวนการประเมินความเสี่ยงของกิจการ</a:t>
            </a:r>
          </a:p>
          <a:p>
            <a:pPr>
              <a:buNone/>
              <a:defRPr/>
            </a:pPr>
            <a:r>
              <a:rPr lang="th-TH" sz="2286" b="1" dirty="0">
                <a:solidFill>
                  <a:schemeClr val="accent3">
                    <a:lumMod val="75000"/>
                  </a:schemeClr>
                </a:solidFill>
              </a:rPr>
              <a:t>ระบบสาระสนเทศที่เกี่ยวข้องกับรายงานทางการเงิน</a:t>
            </a:r>
          </a:p>
          <a:p>
            <a:pPr>
              <a:buNone/>
              <a:defRPr/>
            </a:pPr>
            <a:r>
              <a:rPr lang="th-TH" sz="2286" b="1" dirty="0">
                <a:solidFill>
                  <a:schemeClr val="accent6">
                    <a:lumMod val="75000"/>
                  </a:schemeClr>
                </a:solidFill>
              </a:rPr>
              <a:t>การติดตามผลการควบคุม</a:t>
            </a:r>
          </a:p>
          <a:p>
            <a:pPr>
              <a:buNone/>
              <a:defRPr/>
            </a:pPr>
            <a:r>
              <a:rPr lang="th-TH" sz="2286" b="1" dirty="0">
                <a:solidFill>
                  <a:schemeClr val="accent6">
                    <a:lumMod val="75000"/>
                  </a:schemeClr>
                </a:solidFill>
              </a:rPr>
              <a:t>กิจกรรมการควบคุม</a:t>
            </a:r>
          </a:p>
          <a:p>
            <a:pPr>
              <a:buNone/>
              <a:defRPr/>
            </a:pPr>
            <a:endParaRPr lang="en-US" sz="2286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79943" y="2852739"/>
            <a:ext cx="3369042" cy="576262"/>
          </a:xfrm>
          <a:prstGeom prst="rect">
            <a:avLst/>
          </a:prstGeom>
        </p:spPr>
        <p:txBody>
          <a:bodyPr lIns="105470" tIns="52734" rIns="105470" bIns="52734">
            <a:normAutofit/>
          </a:bodyPr>
          <a:lstStyle/>
          <a:p>
            <a:pPr marL="395518" indent="-395518" algn="ctr">
              <a:spcBef>
                <a:spcPct val="20000"/>
              </a:spcBef>
              <a:defRPr/>
            </a:pPr>
            <a:r>
              <a:rPr lang="th-TH" sz="2286" b="1" dirty="0">
                <a:solidFill>
                  <a:schemeClr val="accent4">
                    <a:lumMod val="75000"/>
                  </a:schemeClr>
                </a:solidFill>
              </a:rPr>
              <a:t>การทำความเข้าใจ “ในภาพรวม”</a:t>
            </a:r>
            <a:endParaRPr lang="en-US" sz="2286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05382" y="3573463"/>
            <a:ext cx="4017477" cy="576262"/>
          </a:xfrm>
          <a:prstGeom prst="rect">
            <a:avLst/>
          </a:prstGeom>
        </p:spPr>
        <p:txBody>
          <a:bodyPr lIns="105470" tIns="52734" rIns="105470" bIns="52734">
            <a:normAutofit/>
          </a:bodyPr>
          <a:lstStyle/>
          <a:p>
            <a:pPr marL="395518" indent="-395518" algn="ctr">
              <a:spcBef>
                <a:spcPct val="20000"/>
              </a:spcBef>
              <a:defRPr/>
            </a:pPr>
            <a:r>
              <a:rPr lang="th-TH" sz="2286" b="1" dirty="0">
                <a:solidFill>
                  <a:schemeClr val="accent4">
                    <a:lumMod val="75000"/>
                  </a:schemeClr>
                </a:solidFill>
              </a:rPr>
              <a:t>การทำความเข้าใจวงจรรายการค้าหลัก</a:t>
            </a:r>
            <a:endParaRPr lang="en-US" sz="2286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95636" y="4365626"/>
            <a:ext cx="4063794" cy="576263"/>
          </a:xfrm>
          <a:prstGeom prst="rect">
            <a:avLst/>
          </a:prstGeom>
        </p:spPr>
        <p:txBody>
          <a:bodyPr lIns="105470" tIns="52734" rIns="105470" bIns="52734">
            <a:normAutofit fontScale="92500"/>
          </a:bodyPr>
          <a:lstStyle/>
          <a:p>
            <a:pPr marL="395518" indent="-395518" algn="ctr">
              <a:spcBef>
                <a:spcPct val="20000"/>
              </a:spcBef>
              <a:defRPr/>
            </a:pPr>
            <a:r>
              <a:rPr lang="th-TH" sz="2286" b="1" dirty="0">
                <a:solidFill>
                  <a:schemeClr val="accent4">
                    <a:lumMod val="75000"/>
                  </a:schemeClr>
                </a:solidFill>
              </a:rPr>
              <a:t>มีจำเป็นที่จะต้องทำความเข้าใจการควบคุมหรือไม่?</a:t>
            </a:r>
            <a:endParaRPr lang="en-US" sz="2286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74016" y="5732463"/>
            <a:ext cx="3369042" cy="576262"/>
          </a:xfrm>
          <a:prstGeom prst="rect">
            <a:avLst/>
          </a:prstGeom>
        </p:spPr>
        <p:txBody>
          <a:bodyPr lIns="105470" tIns="52734" rIns="105470" bIns="52734">
            <a:normAutofit/>
          </a:bodyPr>
          <a:lstStyle/>
          <a:p>
            <a:pPr marL="395518" indent="-395518" algn="ctr">
              <a:spcBef>
                <a:spcPct val="20000"/>
              </a:spcBef>
              <a:defRPr/>
            </a:pPr>
            <a:r>
              <a:rPr lang="th-TH" sz="2286" b="1" dirty="0">
                <a:solidFill>
                  <a:schemeClr val="accent4">
                    <a:lumMod val="75000"/>
                  </a:schemeClr>
                </a:solidFill>
              </a:rPr>
              <a:t>ทำความเข้าในการควบคุม</a:t>
            </a:r>
            <a:endParaRPr lang="en-US" sz="2286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553128" y="5732463"/>
            <a:ext cx="3014618" cy="792162"/>
          </a:xfrm>
          <a:prstGeom prst="rect">
            <a:avLst/>
          </a:prstGeom>
        </p:spPr>
        <p:txBody>
          <a:bodyPr lIns="105470" tIns="52734" rIns="105470" bIns="52734">
            <a:normAutofit lnSpcReduction="10000"/>
          </a:bodyPr>
          <a:lstStyle/>
          <a:p>
            <a:pPr marL="395518" indent="-395518" algn="ctr">
              <a:spcBef>
                <a:spcPct val="20000"/>
              </a:spcBef>
              <a:defRPr/>
            </a:pPr>
            <a:r>
              <a:rPr lang="th-TH" sz="2286" b="1" dirty="0">
                <a:solidFill>
                  <a:schemeClr val="accent4">
                    <a:lumMod val="75000"/>
                  </a:schemeClr>
                </a:solidFill>
              </a:rPr>
              <a:t>ไม่จำเป็นที่จะต้องทำความเข้าใจเพิ่มเติม</a:t>
            </a:r>
            <a:endParaRPr lang="en-US" sz="2286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17254" y="5013325"/>
            <a:ext cx="1004872" cy="431800"/>
          </a:xfrm>
          <a:prstGeom prst="rect">
            <a:avLst/>
          </a:prstGeom>
        </p:spPr>
        <p:txBody>
          <a:bodyPr lIns="105470" tIns="52734" rIns="105470" bIns="52734">
            <a:normAutofit lnSpcReduction="10000"/>
          </a:bodyPr>
          <a:lstStyle/>
          <a:p>
            <a:pPr marL="395518" indent="-395518" algn="ctr">
              <a:spcBef>
                <a:spcPct val="20000"/>
              </a:spcBef>
              <a:defRPr/>
            </a:pPr>
            <a:r>
              <a:rPr lang="th-TH" sz="2286" b="1" dirty="0">
                <a:solidFill>
                  <a:schemeClr val="accent4">
                    <a:lumMod val="75000"/>
                  </a:schemeClr>
                </a:solidFill>
              </a:rPr>
              <a:t>ใช่</a:t>
            </a:r>
            <a:endParaRPr lang="en-US" sz="2286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643747" y="5013325"/>
            <a:ext cx="914253" cy="431800"/>
          </a:xfrm>
          <a:prstGeom prst="rect">
            <a:avLst/>
          </a:prstGeom>
        </p:spPr>
        <p:txBody>
          <a:bodyPr lIns="105470" tIns="52734" rIns="105470" bIns="52734">
            <a:normAutofit lnSpcReduction="10000"/>
          </a:bodyPr>
          <a:lstStyle/>
          <a:p>
            <a:pPr marL="395518" indent="-395518" algn="ctr">
              <a:spcBef>
                <a:spcPct val="20000"/>
              </a:spcBef>
              <a:defRPr/>
            </a:pPr>
            <a:r>
              <a:rPr lang="th-TH" sz="2286" b="1" dirty="0">
                <a:solidFill>
                  <a:schemeClr val="accent4">
                    <a:lumMod val="75000"/>
                  </a:schemeClr>
                </a:solidFill>
              </a:rPr>
              <a:t>ไม่ใช่</a:t>
            </a:r>
            <a:endParaRPr lang="en-US" sz="2286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822128" y="2636838"/>
            <a:ext cx="457127" cy="863600"/>
          </a:xfrm>
          <a:prstGeom prst="rightBrace">
            <a:avLst>
              <a:gd name="adj1" fmla="val 8333"/>
              <a:gd name="adj2" fmla="val 484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5470" tIns="52734" rIns="105470" bIns="52734" anchor="ctr"/>
          <a:lstStyle/>
          <a:p>
            <a:pPr algn="ctr">
              <a:defRPr/>
            </a:pPr>
            <a:endParaRPr lang="en-US" sz="1714" dirty="0"/>
          </a:p>
        </p:txBody>
      </p:sp>
      <p:sp>
        <p:nvSpPr>
          <p:cNvPr id="18" name="Right Brace 17"/>
          <p:cNvSpPr/>
          <p:nvPr/>
        </p:nvSpPr>
        <p:spPr>
          <a:xfrm>
            <a:off x="5181748" y="3500439"/>
            <a:ext cx="457127" cy="433387"/>
          </a:xfrm>
          <a:prstGeom prst="rightBrace">
            <a:avLst>
              <a:gd name="adj1" fmla="val 8333"/>
              <a:gd name="adj2" fmla="val 484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5470" tIns="52734" rIns="105470" bIns="52734" anchor="ctr"/>
          <a:lstStyle/>
          <a:p>
            <a:pPr algn="ctr">
              <a:defRPr/>
            </a:pPr>
            <a:endParaRPr lang="en-US" sz="1714" dirty="0"/>
          </a:p>
        </p:txBody>
      </p:sp>
      <p:cxnSp>
        <p:nvCxnSpPr>
          <p:cNvPr id="7" name="Elbow Connector 6"/>
          <p:cNvCxnSpPr>
            <a:endCxn id="12" idx="3"/>
          </p:cNvCxnSpPr>
          <p:nvPr/>
        </p:nvCxnSpPr>
        <p:spPr>
          <a:xfrm>
            <a:off x="5091128" y="1844676"/>
            <a:ext cx="4931730" cy="2016125"/>
          </a:xfrm>
          <a:prstGeom prst="bentConnector3">
            <a:avLst>
              <a:gd name="adj1" fmla="val 10587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2" idx="2"/>
            <a:endCxn id="13" idx="0"/>
          </p:cNvCxnSpPr>
          <p:nvPr/>
        </p:nvCxnSpPr>
        <p:spPr>
          <a:xfrm rot="5400000">
            <a:off x="6913380" y="3263878"/>
            <a:ext cx="215900" cy="19875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  <a:endCxn id="14" idx="0"/>
          </p:cNvCxnSpPr>
          <p:nvPr/>
        </p:nvCxnSpPr>
        <p:spPr>
          <a:xfrm flipH="1">
            <a:off x="4857531" y="5445125"/>
            <a:ext cx="461153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2"/>
            <a:endCxn id="15" idx="0"/>
          </p:cNvCxnSpPr>
          <p:nvPr/>
        </p:nvCxnSpPr>
        <p:spPr>
          <a:xfrm>
            <a:off x="7100873" y="5445125"/>
            <a:ext cx="958556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62945" y="2193036"/>
            <a:ext cx="9472789" cy="956602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>
              <a:defRPr/>
            </a:pPr>
            <a:r>
              <a:rPr lang="en-US" sz="2762" b="1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th-TH" sz="2762" dirty="0">
                <a:solidFill>
                  <a:schemeClr val="accent4">
                    <a:lumMod val="75000"/>
                  </a:schemeClr>
                </a:solidFill>
              </a:rPr>
              <a:t>สิ่งที่ผู้บริหารได้ให้การรับรองไว้เกี่ยวกับประเภทของรายการและเหตุการณ์สำหรับ</a:t>
            </a:r>
          </a:p>
          <a:p>
            <a:pPr>
              <a:defRPr/>
            </a:pPr>
            <a:r>
              <a:rPr lang="th-TH" sz="2762" dirty="0">
                <a:solidFill>
                  <a:schemeClr val="accent4">
                    <a:lumMod val="75000"/>
                  </a:schemeClr>
                </a:solidFill>
              </a:rPr>
              <a:t>ระยะเวลาที่ตรวจสอบ</a:t>
            </a:r>
            <a:endParaRPr lang="en-US" sz="2762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62945" y="3243043"/>
            <a:ext cx="9956094" cy="956602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>
              <a:defRPr/>
            </a:pPr>
            <a:r>
              <a:rPr lang="en-US" sz="2762" b="1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th-TH" sz="2762" dirty="0">
                <a:solidFill>
                  <a:schemeClr val="accent4">
                    <a:lumMod val="75000"/>
                  </a:schemeClr>
                </a:solidFill>
              </a:rPr>
              <a:t>สิ่งที่ผู้บริหารได้ให้การรับรองไว้เกี่ยวกับยอดคงเหลือทางบัญชี ณ วันสิ้นสุดรอบ</a:t>
            </a:r>
          </a:p>
          <a:p>
            <a:pPr>
              <a:defRPr/>
            </a:pPr>
            <a:r>
              <a:rPr lang="th-TH" sz="2762" dirty="0">
                <a:solidFill>
                  <a:schemeClr val="accent4">
                    <a:lumMod val="75000"/>
                  </a:schemeClr>
                </a:solidFill>
              </a:rPr>
              <a:t>ระยะเวลาบัญชี</a:t>
            </a:r>
            <a:endParaRPr lang="en-US" sz="2762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62945" y="4282187"/>
            <a:ext cx="7825661" cy="531551"/>
          </a:xfrm>
          <a:prstGeom prst="rect">
            <a:avLst/>
          </a:prstGeom>
        </p:spPr>
        <p:txBody>
          <a:bodyPr wrap="none" lIns="105470" tIns="52734" rIns="105470" bIns="52734">
            <a:spAutoFit/>
          </a:bodyPr>
          <a:lstStyle/>
          <a:p>
            <a:pPr>
              <a:defRPr/>
            </a:pPr>
            <a:r>
              <a:rPr lang="en-US" sz="2762" b="1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th-TH" sz="2762" dirty="0">
                <a:solidFill>
                  <a:schemeClr val="accent4">
                    <a:lumMod val="75000"/>
                  </a:schemeClr>
                </a:solidFill>
              </a:rPr>
              <a:t>สิ่งที่ผู้บริหารได้ให้การรับรองไว้เกี่ยวกับการแสดงรายการและการเปิดเผยข้อมูล</a:t>
            </a:r>
            <a:endParaRPr lang="en-US" sz="2762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069622" y="304800"/>
            <a:ext cx="10439400" cy="1143000"/>
          </a:xfrm>
          <a:prstGeom prst="rect">
            <a:avLst/>
          </a:prstGeom>
        </p:spPr>
        <p:txBody>
          <a:bodyPr lIns="105470" tIns="52734" rIns="105470" bIns="52734" anchor="ctr">
            <a:normAutofit/>
          </a:bodyPr>
          <a:lstStyle/>
          <a:p>
            <a:pPr>
              <a:defRPr/>
            </a:pPr>
            <a:r>
              <a:rPr lang="th-TH" sz="5048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สิ่งที่ผู้บริหารได้ให้การรับรอง </a:t>
            </a:r>
            <a:r>
              <a:rPr lang="en-US" sz="4191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(assertions)</a:t>
            </a:r>
            <a:endParaRPr lang="en-US" sz="5048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876300" y="1925638"/>
            <a:ext cx="10439400" cy="599445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ความเสี่ยงในระดับที่เกี่ยวกับสิ่งที่ผู้บริหารได้ให้การรับรองไว้</a:t>
            </a:r>
            <a:br>
              <a:rPr lang="th-TH" sz="2762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2762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762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76300" y="474477"/>
            <a:ext cx="11509188" cy="68281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h-TH" sz="3238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สิ่งที่ผู้บริหารได้ให้การรับรองไว้เกี่ยวกับประเภทของรายการและเหตุการณ์สำหรับ</a:t>
            </a:r>
            <a:br>
              <a:rPr lang="th-TH" sz="3238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th-TH" sz="3238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ระยะเวลาที่ตรวจสอบ</a:t>
            </a:r>
            <a:endParaRPr lang="en-US" sz="3238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9422" y="1842781"/>
            <a:ext cx="10632722" cy="4062709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(1)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การเกิดขึ้นจริง</a:t>
            </a:r>
            <a:r>
              <a:rPr lang="en-US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(Occurrence)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รายการและเหตุการณ์ทุกรายการที่ถูกบันทึกนั้นเกิดขึ้นจริงและเกี่ยวข้องกับกิจการ</a:t>
            </a:r>
            <a:endParaRPr lang="en-US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endParaRPr lang="th-TH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(2)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ความครบถ้วน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(Completeness)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รายการและเหตุการณ์ทุกรายการที่ควรจะบันทึกได้ถูกบันทึกแล้ว</a:t>
            </a:r>
            <a:endParaRPr lang="en-US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endParaRPr lang="th-TH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(3)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ความถูกต้อง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(Accuracy)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จำนวนเงินและข้อมูลอื่นที่เกี่ยวข้องกับรายการและเหตุการณ์ที่ถูกบันทึกได้ถูกบันทึกอย่างเหมาะสม</a:t>
            </a:r>
            <a:endParaRPr lang="en-US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endParaRPr lang="th-TH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(4)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การตัดยอด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(Cut-off)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- รายการและเหตุการณ์ได้ถูกบันทึกในรอบระยะเวลาบัญชีที่ถูกต้อง</a:t>
            </a:r>
            <a:endParaRPr lang="en-US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endParaRPr lang="th-TH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(5)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การจัดประเภทรายการ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(Classification)</a:t>
            </a:r>
            <a:r>
              <a:rPr lang="en-US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รายการและเหตุการณ์ได้ถูกบันทึกในบัญชีที่เหมาะสม</a:t>
            </a:r>
            <a:endParaRPr lang="en-US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54D9D-CB3E-4A8A-8126-48D753B6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3C7-8582-4D2A-ABE0-2711A09EC292}" type="slidenum">
              <a:rPr lang="en-IN" smtClean="0"/>
              <a:t>7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EFA64-514C-40E1-B11D-94A69CB99B3C}"/>
              </a:ext>
            </a:extLst>
          </p:cNvPr>
          <p:cNvSpPr txBox="1"/>
          <p:nvPr/>
        </p:nvSpPr>
        <p:spPr>
          <a:xfrm>
            <a:off x="-308112" y="1675107"/>
            <a:ext cx="7145890" cy="33546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b="1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มาตรฐาน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การสอบบัญชี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Auditing Standard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FF23A-189E-43AD-9F1A-C633F5E4E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508">
            <a:off x="7861300" y="1700578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22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89422" y="419134"/>
            <a:ext cx="11509188" cy="68281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h-TH" sz="3238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สิ่งที่ผู้บริหารได้ให้การรับรองไว้เกี่ยวกับยอดคงเหลือทางบัญชี ณ วันสิ้นสุดรอบ</a:t>
            </a:r>
            <a:br>
              <a:rPr lang="th-TH" sz="3238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th-TH" sz="3238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ระยะเวลาบัญชี</a:t>
            </a:r>
            <a:endParaRPr lang="en-US" sz="3238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941" y="1591112"/>
            <a:ext cx="9762772" cy="4458330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(1)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ความมีอยู่จริง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(Existence)</a:t>
            </a:r>
            <a:r>
              <a:rPr lang="en-US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– สินทรัพย์ หนี้สิน และส่วนของผู้ถือหุ้น มีตัวตนหรือมีอยู่จริง</a:t>
            </a:r>
          </a:p>
          <a:p>
            <a:pPr>
              <a:defRPr/>
            </a:pPr>
            <a:endParaRPr lang="th-TH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(2)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กรรมสิทธิ์และข้อผูกพัน</a:t>
            </a:r>
            <a:r>
              <a:rPr lang="en-US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(Rights &amp; Obligations)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– กิจการถือหรือควบคุมสิทธิในสินทรัพย์และมีหนี้สินที่กิจการมีข้อผูกพัน</a:t>
            </a:r>
          </a:p>
          <a:p>
            <a:pPr>
              <a:defRPr/>
            </a:pPr>
            <a:endParaRPr lang="th-TH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(3)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ความครบถ้วน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(Completeness)</a:t>
            </a:r>
            <a:r>
              <a:rPr lang="en-US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– สินทรัพย์ หนี้สิน และส่วนของผู้ถือหุ้น ทั้งหมดที่ควรบันทึกได้</a:t>
            </a: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ถูกบันทึกแล้ว</a:t>
            </a:r>
          </a:p>
          <a:p>
            <a:pPr>
              <a:defRPr/>
            </a:pPr>
            <a:endParaRPr lang="th-TH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(4)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การแสดงมูลค่าและการปันส่วน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(Valuation &amp; Allocation)</a:t>
            </a:r>
            <a:r>
              <a:rPr lang="en-US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– สินทรัพย์ หนี้สิน และส่วนของผู้ถือหุ้น ที่แสดงในงบการเงิน แสดงด้วยจำนวนที่เหมาะสมและผลจากการปรับมูลค่าหรือ</a:t>
            </a: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การปรับปรุงการปันส่วนได้ถูกบันทึกอย่างเหมาะสม</a:t>
            </a:r>
            <a:endParaRPr lang="en-US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89422" y="412880"/>
            <a:ext cx="11509188" cy="68281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h-TH" sz="3238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สิ่งที่ผู้บริหารได้ให้การรับรองไว้เกี่ยวกับการแสดงรายการและการเปิดเผยข้อมูล</a:t>
            </a:r>
            <a:endParaRPr lang="en-US" sz="3238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321" y="1489047"/>
            <a:ext cx="9859433" cy="4062709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(1)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การเกิดขึ้นจริง และกรรมสิทธิ์และข้อผูกพัน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(Occurrence and rights and obligation)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– การเปิดเผยเหตุการณ์ รายการและประมาณการอื่นๆเกิดขึ้นจริงและเกี่ยวข้องกับกิจการ</a:t>
            </a:r>
            <a:endParaRPr lang="en-US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endParaRPr lang="th-TH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(2)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ความครบถ้วน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(Completeness)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– การเปิดเผยข้อมูลทั้งหมดที่ควรรวมอยู่ในงบการเงินได้รวมไว้แล้ว</a:t>
            </a:r>
            <a:endParaRPr lang="en-US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endParaRPr lang="th-TH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(3)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การจัดประเภทรายการและการเข้าใจได้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(Classification and understandability)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– ข้อมูลทางการเงินมีการแสดงและอธิบายอย่างเหมาะสมและเปิดเผยอย่างชัดเจน</a:t>
            </a:r>
          </a:p>
          <a:p>
            <a:pPr>
              <a:defRPr/>
            </a:pPr>
            <a:endParaRPr lang="en-US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(4) </a:t>
            </a:r>
            <a:r>
              <a:rPr lang="th-TH" sz="2571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ความถูกต้องและการแสดงมูลค่า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(Accuracy and valuation) </a:t>
            </a:r>
            <a:r>
              <a:rPr lang="th-TH" sz="257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– ข้อมูลทางการเงินและอื่นๆได้ถูกเปิดเผยด้วยจำนวนเงินที่เหมาะสม</a:t>
            </a:r>
            <a:endParaRPr lang="en-US" sz="2571" dirty="0">
              <a:solidFill>
                <a:schemeClr val="tx2">
                  <a:lumMod val="60000"/>
                  <a:lumOff val="4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89422" y="113347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720" y="391927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484313"/>
            <a:ext cx="10298436" cy="3553595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ความเสี่ยงที่สำคัญต้องมีการพิจารณาเรื่องการตรวจสอบเป็นพิเศษผู้สอบบัญชี</a:t>
            </a: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</a:rPr>
              <a:t>ต้องใช้ดุลยพินิจ</a:t>
            </a: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ว่าความเสี่ยงที่ระบุได้ใดเป็นความเสี่ยงที่สำคัญ ตัวอย่างเรื่องที่ควรพิจารณาได้แก่</a:t>
            </a:r>
          </a:p>
          <a:p>
            <a:pPr marL="944850" indent="-527358" algn="thaiDist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เกี่ยวข้องกับทุจริต</a:t>
            </a:r>
          </a:p>
          <a:p>
            <a:pPr marL="944850" indent="-527358" algn="thaiDist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เกี่ยวข้องกับภาวะเศรษฐกิจการบัญชีหรือพัฒนาการอื่นๆ ที่ต้องสนใจเป็นพิเศษ</a:t>
            </a:r>
          </a:p>
          <a:p>
            <a:pPr marL="944850" indent="-527358" algn="thaiDist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รายการมีความซับซ้อน</a:t>
            </a:r>
          </a:p>
          <a:p>
            <a:pPr marL="944850" indent="-527358" algn="thaiDist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เกี่ยวข้องกับรายการที่สำคัญระหว่างกิจการหรือบุคคลเกี่ยวข้องกัน</a:t>
            </a:r>
          </a:p>
          <a:p>
            <a:pPr marL="944850" indent="-527358" algn="thaiDist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การวัดมูลค่าที่เกี่ยวข้องกับความไม่แน่นอนอย่างมาก</a:t>
            </a:r>
          </a:p>
          <a:p>
            <a:pPr marL="944850" indent="-527358" algn="thaiDist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เกี่ยวข้องกับรายการที่มีนัยสำคัญที่ไม่ใช่การดำเนินธุรกิจตามปกติของกิจการ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49" y="457808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557338"/>
            <a:ext cx="10298436" cy="4782073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2762" b="1" dirty="0">
                <a:solidFill>
                  <a:schemeClr val="accent6">
                    <a:lumMod val="75000"/>
                  </a:schemeClr>
                </a:solidFill>
              </a:rPr>
              <a:t>เอกสารหลักฐานการตรวจสอบบัญชี</a:t>
            </a: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ในการระบุและประเมินความเสี่ยงจากการแสดงข้อมูลที่ขัดต่อข้อเท็จจริงอันเป็นสาระสำคัญ ประกอบด้วย</a:t>
            </a:r>
          </a:p>
          <a:p>
            <a:pPr marL="1234165" indent="-395518" algn="thaiDist">
              <a:buFont typeface="Arial" pitchFamily="34" charset="0"/>
              <a:buChar char="•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การหารือร่วมกันระหว่างสมาชิกของกลุ่มผู้ปฏิบัติงานตรวจสอบและข้อสรุปจากการตัดสินใจที่สำคัญ</a:t>
            </a:r>
          </a:p>
          <a:p>
            <a:pPr marL="1234165" indent="-395518" algn="thaiDist">
              <a:buFont typeface="Arial" pitchFamily="34" charset="0"/>
              <a:buChar char="•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องค์ประกอบที่สำคัญของความเข้าใจที่ได้เกี่ยวกับกิจการและสภาพแวดล้อมของกิจการและการควบคุมภายใน และแหล่งที่มาของข้อมูลที่ได้มาจากการคำความเข้าใจและจากการใช้วิธีการประเมินความเสี่ยง</a:t>
            </a:r>
          </a:p>
          <a:p>
            <a:pPr marL="1234165" indent="-395518" algn="thaiDist">
              <a:buFont typeface="Arial" pitchFamily="34" charset="0"/>
              <a:buChar char="•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ความเสี่ยงจากข้อมูลที่ขัดต่อข้อเท็จจริงอันเป็นสาระสำคัญที่ระบุและประเมินไว้ในระดับงบการเงินและในระดับที่เกี่ยวกับสิ่งที่ผู้บริหารได้ให้การรับรองไว้</a:t>
            </a:r>
          </a:p>
          <a:p>
            <a:pPr marL="1234165" indent="-395518" algn="thaiDist">
              <a:buFont typeface="Arial" pitchFamily="34" charset="0"/>
              <a:buChar char="•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ความเสี่ยงที่ระบุได้และการควบคุมที่เกี่ยวข้องที่ผู้สอบบัญชีได้รับจากการทำความเข้าใจตามที่ได้กำหนดไว้</a:t>
            </a:r>
            <a:endParaRPr lang="en-US" sz="2762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5654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773" y="917575"/>
            <a:ext cx="3880427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320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763" y="2716357"/>
            <a:ext cx="11053602" cy="956602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5524" b="1" dirty="0">
                <a:solidFill>
                  <a:schemeClr val="accent5"/>
                </a:solidFill>
              </a:rPr>
              <a:t>ความมีสาระสำคัญในการวางแผนและปฏิบัติงานสอบบัญชี</a:t>
            </a:r>
            <a:endParaRPr lang="en-US" sz="5524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494320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484314"/>
            <a:ext cx="10298436" cy="3553595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</a:rPr>
              <a:t>ปัจจัยในการตัดสินใจของผู้สอบบัญชีเกี่ยวกับความมีสาระสำคัญ </a:t>
            </a: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ได้แก่</a:t>
            </a:r>
          </a:p>
          <a:p>
            <a:pPr marL="1054716" lvl="1" indent="-527358" algn="thaiDist">
              <a:buFont typeface="Wingdings" panose="05000000000000000000" pitchFamily="2" charset="2"/>
              <a:buChar char="ü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การใช้ดุลยพินิจเยี่ยงผู้ประกอบวิชาชีพ และ</a:t>
            </a:r>
          </a:p>
          <a:p>
            <a:pPr marL="1054716" lvl="1" indent="-527358" algn="thaiDist">
              <a:buFont typeface="Wingdings" panose="05000000000000000000" pitchFamily="2" charset="2"/>
              <a:buChar char="ü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ความเข้าใจของผู้สอบบัญชีเกี่ยวกับความต้องการข้อมูลทางการเงิน</a:t>
            </a:r>
          </a:p>
          <a:p>
            <a:pPr marL="527358" lvl="1" algn="thaiDist">
              <a:defRPr/>
            </a:pPr>
            <a:endParaRPr lang="th-TH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15662" lvl="1" indent="-415662" algn="thaiDist"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</a:rPr>
              <a:t>การกำหนดความมีสาระสำคัญเมื่อมีการวางแผน</a:t>
            </a:r>
          </a:p>
          <a:p>
            <a:pPr marL="1054716" lvl="1" indent="-527358" algn="thaiDist">
              <a:buFont typeface="Wingdings" panose="05000000000000000000" pitchFamily="2" charset="2"/>
              <a:buChar char="ü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การกำหนดลักษณะ ระยะเวลา และขอบเขตของวิธีการประเมินความเสี่ยง</a:t>
            </a:r>
          </a:p>
          <a:p>
            <a:pPr marL="1054716" lvl="1" indent="-527358" algn="thaiDist">
              <a:buFont typeface="Wingdings" panose="05000000000000000000" pitchFamily="2" charset="2"/>
              <a:buChar char="ü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การระบุและการประเมินความเสี่ยงจากข้อมูลที่ขัดต่อข้อเท็จจริงอันเป็นสาระสำคัญ และ</a:t>
            </a:r>
          </a:p>
          <a:p>
            <a:pPr marL="1054716" lvl="1" indent="-527358" algn="thaiDist">
              <a:buFont typeface="Wingdings" panose="05000000000000000000" pitchFamily="2" charset="2"/>
              <a:buChar char="ü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การกำหนดลักษณะ ระยะเวลา และขอบเขตของวิธีการตรวจสอบ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524482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 </a:t>
            </a:r>
            <a:r>
              <a:rPr lang="th-TH" sz="3714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(</a:t>
            </a: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ต่อ</a:t>
            </a:r>
            <a:r>
              <a:rPr lang="th-TH" sz="3714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)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484313"/>
            <a:ext cx="10298436" cy="4415370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</a:rPr>
              <a:t>การปรับเปลี่ยนเมื่อมีความคืบหน้าในการตรวจสอบ</a:t>
            </a:r>
          </a:p>
          <a:p>
            <a:pPr lvl="1"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ผู้สอบบัญชีต้องปรับเปลี่ยนระดับความมีสาระสำคัญ เนื่องจาก</a:t>
            </a:r>
          </a:p>
          <a:p>
            <a:pPr marL="1582074" lvl="2" indent="-527358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ผลของการเปลี่ยนแปลงในสถานการณ์ที่เกิดขึ้นระหว่างการตรวจสอบ</a:t>
            </a:r>
          </a:p>
          <a:p>
            <a:pPr marL="1582074" lvl="2" indent="-527358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การได้รับข้อมูลใหม่</a:t>
            </a:r>
          </a:p>
          <a:p>
            <a:pPr marL="1582074" lvl="2" indent="-527358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การเปลี่ยนแปลงในความเข้าใจของผู้สอบบัญชีที่มีต่อกิจการและการดำเนินงานของกิจการ</a:t>
            </a:r>
          </a:p>
          <a:p>
            <a:pPr lvl="1"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หากระดับความมีสาระสำคัญที่ปรับเปลี่ยนต่ำกว่าที่กำหนดไว้เดิม ผู้สอบบัญชีต้องพิจารณาเรื่องต่อไปนี้ว่ายังมีความเหมาะสมต่อไปหรือไม่</a:t>
            </a:r>
          </a:p>
          <a:p>
            <a:pPr marL="1582074" lvl="2" indent="-527358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ลักษณะ</a:t>
            </a:r>
          </a:p>
          <a:p>
            <a:pPr marL="1582074" lvl="2" indent="-527358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ระยะเวลา และ</a:t>
            </a:r>
          </a:p>
          <a:p>
            <a:pPr marL="1582074" lvl="2" indent="-527358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ขอบเขตของวิธีการตรวจสอบ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765" y="596714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557338"/>
            <a:ext cx="10298436" cy="2392765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3714" dirty="0">
                <a:solidFill>
                  <a:schemeClr val="accent6">
                    <a:lumMod val="75000"/>
                  </a:schemeClr>
                </a:solidFill>
              </a:rPr>
              <a:t>ความมีสาระสำคัญต่องบการเงินโดยรวม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3714" dirty="0">
                <a:solidFill>
                  <a:schemeClr val="accent6">
                    <a:lumMod val="75000"/>
                  </a:schemeClr>
                </a:solidFill>
              </a:rPr>
              <a:t>ความมีสาระสำคัญเฉพาะประเภทของรายการ ยอดคงเหลือตามบัญชี หรือการเปิดเผยข้อมูล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3714" dirty="0">
                <a:solidFill>
                  <a:schemeClr val="accent6">
                    <a:lumMod val="75000"/>
                  </a:schemeClr>
                </a:solidFill>
              </a:rPr>
              <a:t>ความมีสาระสำคัญในการปฏิบัติงาน</a:t>
            </a:r>
          </a:p>
        </p:txBody>
      </p:sp>
      <p:sp>
        <p:nvSpPr>
          <p:cNvPr id="163846" name="AutoShape 6" descr="data:image/jpeg;base64,/9j/4AAQSkZJRgABAQAAAQABAAD/2wCEAAkGBhAQDxAPDRAPDQ8NDw0MDQ0NDw4NDQ0MFRAVFRQQFBIXGyceFxkkGRIUHy8gIycpLywsFR4xNjAqNSYvOCkBCQoKDgwOGQ8PGjMkHyUsKTItLCwpKiwuKTUpMiwzLSwtLCktKS0qNC81NSwuNSw0LS0sNSwqKS8sKSwsKSwqLP/AABEIAMIBAwMBIgACEQEDEQH/xAAcAAEAAQUBAQAAAAAAAAAAAAAAAQIDBAUGBwj/xAA9EAACAgECAwUGAwcCBgMAAAAAAQIDEQQSBSExBhNBUWEiMnGBkaEHFLEVI0JScsHRkqJTYmPCw+EkM0P/xAAaAQEAAgMBAAAAAAAAAAAAAAAAAwUCBAYB/8QALREBAAIBAgQGAAUFAAAAAAAAAAECAwQREiExYQUTQVGB8CJxkaHBI0Kx0fH/2gAMAwEAAhEDEQA/APcQAAAAAAAAAAAAAAAAAAAAAAAAAAAAAAAAAAAAAAAAAAAAAAAAAAAAAAAAAAAAAAAAAAAPK+0v4wShdKrRqCrhJwV88SdjTw3FN4S+phe8Ujm2dPpb6i21P1npD1QHnHZX8UXbZCrVKG2ySgrYLY4TfJblnDWcc15no+RTJF43h7qdJk01uG/r026SA1k+02jU+7eppU+jXeRwn5N9EbKMk0mnlPmmuaaMomJ6ILY7024omN/eEgA9YAAAAAAAAAAAAAAAAAAAAAAAAAAAAEASCABIKWymVgGPxi1x018o+9Gi6UcddyrbR4B2GsrhxKm62PeR09Gs1Ox45uvTTn9eR75q9XFRalzTTUl5p9UfPeqq/JayUYuMu6nPu3OO+u6iScXGcfFSg3Fr1ZrZ52mLLzwusZaZMXrPTu3VXEeFS1E9RqKNZTGdjsdWl1GnnRFt5wobIzis+Cf0O1/F3tDOminT0ycHqd87ZJ4l3MMez83L/b6nk2pktRqMaaiNXeSht09Cm4x6KTSbbS6vmdx+ME99mksjzj3d1XpuUov9JfYhi08Fpb+TBWNTir+fKZ325ff0c1oOB6yWglxKO38vC2VTg5SdmxNRdm3GNu545PPLJ6B+FPaaVkp6Obbj3bvpTfuYaU4L09pP5PzNZwHjVMezepocoq2qN9Uq20pt2W5g0vFPf9jVfhEnLieV0r018pfOUIr7s9rERes1Y5r3yafNXNHSZ2+On3u9e7S8cjotJbqZJS7tJQi3jfZJpRj9X9Ezi+AfitK++mm2qtq62FXeVucNjk8JtPOebRgfjRx3/wCjRxfKKeqtXq8xrT/3v5o830ErKXXOScJxVWpin1cHiyEvnFxfzM8uSYtynog0Ojx3w/1K7zbeY7ez6fNdX2j0kputainfFuLi7Ip7vJZ6/IyoamLrVqfsuCtz/wArju/Q+eOByndrNNCUnJW6qjK8MO2Lf2yS5Mk122V+i0lM8Xm8zG3t8vo4EEkytAAAAAAAAAAAAAAHLvife6i2M3iNdk6oQziK2ycW2vFtpmz0OrxYq08qSk0s52tc+XoVVPFMd83lbeu2/f8AJtX01qxv23bUEAtWqAEZAkjJS5FErALjkSjX6zVbYTflGT+iMvR6mNkIzi8qSTAutFuUC6RgDBv0al1NHxLshRdytqhP+qKl+p1LiQ4B7EzHRwOn/D7T0Sc6IOtvrslKKfxWTC7VdnbdRQ6opNxanXKXWM148vRtfM9IdKLUtKn4GM1iY2S0z3raLRPN886zszroezLTueOScHGS/wA/Y7r8P9BHQ12Tnu767DusnFwUIRy1BJ+Cy234/I9Fs4dF+CMTUcHjJNY5NNNeDXkRVw1pO8N7P4ll1FeHJ0eDcd4pLW62yxRdr1Nu2qtc8wS2wj1/lSMfUwshPbdCyuW1RUbd+VBLCxu/h5YXhyPWb/w306n3lVca5rmnBOGH6YNNxr8Nr7nGULsOCcUrI71jOeq5kNsFtt/VZ4vFcXFFZjau3zDqeBcbUuBRsb9qvQ3Vv+qqEof9qPMfw9o38T0a67be8/0QlL+x1a4FqdJwvUaVfv52Ru2qtbUt/WK3dfF/M85U7dPLM67KZJ5UpxnW4v0kuQyTaOGZjoaKuK3m1reI4pnb/j6cUirJ4v2C7Z6u3W0USvnOmXeOyNklbmMa5PCk+a548T2OuzJs48nHG6k1mknS34JmJ5b8l0EJkkjTCS3GZVkCoEACQAAMfX66FFU7rM7K4uTxzb9F6t8vmXzn+3b/APgWx/nlTD62x/wR5b8FLW9olnjrx3ivvLiNVxid2olbVp56dWPM05q2LfTfhJYfmss7Ps1XVH25Xq22S2pOMq1BeKSl1fqeccL10lFqXWEnB+uDpOE8Z2TjGa9/KXk/Q4+NTOLP5s0iZ9/5+w6LLg4sXBWZejgw+HajdFrrtxj+l9P7mWdfhyxmxxePVzlqzWdpGylsMokyVipnMxbr8Fy2RrtVMDE4lrPYkvOMl9jU8G47Oh496D6x8vVE8TteH8GaSNgHpug4vVcswks+KfVGaeY8NlFzxK5UPkovbZOU5P8AhSijqKrtdQv3kFdFeMHmWPPHUDpgaPT9qqm8WKVUvFTTRs6eI1T92cX8wMnBGApJ+JIEbSlwKwBbdRS6EXgBjS0ifgY13Bqp8pQjL4pM2QwHu+zSaTsppapuyqiqub6zjCMZP5o28K8FbLF+urgsznFfME2meq+kY+v18KYOc30XJeLfkafXdrYRyqlvfm+SOY1vEZ3SzY888JeC+QeO40eozCLfVxTfxay/1MuMzQaPVckbSm0DO3EFpTAGSQAAOY7e2/uaofz3J/KMJP8AVo6cweK8Gq1MYq3ctjcoyg8STawzX1WO2TFalOswm0960yVtbpDyP8o63Fv/APaLuXw72yH/AIzYamv9zGcferlGa+T5/Y2nbrQQps00a1tgtPKuPj7tmeb8/bZi6OO6lrzi19jj9bTycnDPpt/h0mDJ5lOL3/26/s7qPdz/ABJwa8pLp+jOgZzFX7u3lyVsK9TD+ppNr/Un9To43JqLyvbWYrPN8s8i/wDCrcNb4J/tn9p+/uotXXe0Xj1VMtyLjKJFy0mNajX6mBs7EYqhGc3XvgpJJuLkt+H0e3qBzPEKc5MnR9j67q4yj+Z0zTxLv41ydi80k+XzN1Dh18Loyr/Lyqyt7sU++SzzcGuS5GXxPWVUQ32Rm4t7cVQnNv4qP9wLWg4HVp0u4j7XNStk91r+vL5cjPTlzylhdMvm+XX0NFb2u0kYd9CzvM5j3ai4Tjz6NeHzOZ1H4h2SnJWVVz08ltdTznHnu/8AQG47U9sdFRFxlCOpt6d2sNL4y/wcpqO0WmnBT08LqrpSjuqck6Yr+LHLP3NDxeVVt87Ka+5hLGK8ylh45vL5jTVpAdXpeOWpezZJejeTYVdqb1/En8UcvTMyY2AdTX2xt8Yxf1Rej2zl41r6nJqwqUwOtXbR/wDD+4fbN+Ff3OT3k7wOnn2xs8IJfMx7O1d76bY/BZNBvI3gbO7jV0utkvlyMOdzfVt/F5MdzKXMC7KwojP2l8UWpWGRodO5Pc+ngBv9BPobvTzNRo6cG3ogBmKQISAGeAAAIAHI9v8ARqz8u3/1oZ+Ki/7M5ns9nbOEnlwnKGfNeB2nbOH7mqX8t6+jhNf4OK4ZYo23p8vaUvqjj/F4nz7R2if4dFoOeCPl0HbB2x4fRqdPZVVPTwi5K1c7IuKXdwf82UuX3RwnCeJ67X6zTbLYxs0kFOudjcaqq617c5Jdd3j55x06Xe3et1E4aXMs6Sdc+425S7yE3CxS9ejT8n6M5Sm+UG3CUoNxlBuLazBrDi/RrwLinD+G+3OYrv35N/S6fbDPOJn8W3Lp15d/sPonhvFKtTVG7TzVlc84ksrmnhpp80/iX2cP+F3Db6NNOy+W2rUyjZTS/eXLnZ6bljl5RydbrdMtRDYrbasSTk6J93Pp7reOSLakzNYmXK6nHXHltSk7xC9Nmp4nRmUJxo097i+ff8pJeDjLH2Zte7hXD25YjCKTnOXRJYy5M09mvhNvutzgulkltjN/8vi16mSBZt1urUnYr4Jvrp5VqdEV4JS5S+Zj67tJqJR2+xR4SdTcpS+Dfur7lvV6g0uqubAwNc08mnuyunM2tsGyiOgb8ANRGXmmjIrZuKuD58DKhwNeQGmrkX4zNr+wF5EPgD8GwNeplSmZj4HPwf2Kf2NZ5r6MDH3jeZH7Hs9PuVLg1nn9gMXeN5nR4HLxf0Rfr4B55YGocyqFMpdE/j0R0NPA0vAz6eFpeAHP6XhLfOXP9DdaXQY8DZVaHHgZdemAxqNPgza6yuFRejAClRBd2gC6BkjIDJGSGy3ZbhAavtbHOlk/5bKZf70v7nnN+ojXdbveFKEX8eWD0Dj12+iyC5uS5L1TUl90ed6rRd7enZGVcXHanPlmXkc14rj3zRfblw8/iV54feIxzXfnutcH7HW65Sslcq9Pi+FLTlKcLV7qcMY27mm8PmvUxeFfh/qr675TX5edeYVQs5K25SW5Zx7mM4l45Xhk7ngLjXX3VXOMZN8ufNpZNrbqHGO7Dk8pKMesm/AtNJFMuKs9mObxDPjtasT+XbZreCcahpqaqNbZm+CdVl8a5OuDy0oO3GG0sLPobf8AauG46dLUyfvT92EXjlvn0fwRjV3zee9cdkk49wkpRw/5m+r+xXHURilGKUYrkoxSSXyLCI2jZT3txWm0+qmdmsjLf3tV6lynp7K9tSXhskuf16lu62csuahGT/hrT2peXqXXqMlLWT1i1d8GzElo2zfLTZLkdEgNBXwz0M2nhnobmvRmRDTAayrhy8jKhoV5GwjQXVUBr1ol5E/kl5GxVZV3YGs/IryI/ILyNp3ZPdgar8gvIlaBeRtO7Hdga1aFeRWtGvI2Hdk7AMKOlRcjQZWwbQLKqK1WXNpOAKFEqSKsE4AjBBUAKWyGyHItykBU5Go4zxHuZVuXOE98Zej5NP8AU2E7Dnu1bzVF/wAti+8X/gDK/MVTXszjz8G8MsXcPql77g15NxaOVU2ujKu9fmzCaVt1h7Fph03f6elYjt5fwwWEavVcXc5xx7MYyykatyKZSPYrFehM7trZryhaxmujPJk00tmTxsKb2zPokYOnoZs6KQMmpGVCBbqrMqEQJjAuqAii4kBCiVKJKROAISJwSSBGBgqAFOCcEgCMDBJOAKcE4JAEYBIAYAAAAAY0pFmcyuTLFjAs3Wmh47bmpr1i/ubi80fFaXKLSA0OSclL5dRkCclNj5MZL1GklPw5eYE6KpvBudNpidHoMYNrRpgKKNOZtVJVXUZEIARCBejERiXEgCRWkQkVIAVEEgCQAABIAAAAAAAAAAAAAAAAGHIsziZDRQ4gYVlZiW6bJtHAodQHP38IjLqjG/YEfX6s6Z0DuAOfp4HFeH15mfVoEvA2aoK1UBiV6YyYVF2NZcUAKIwLiiSolaQEJFSQSKsAQkSSABIAAAkAAAAAAAAAAABIAEEgAAABjYIcS5gjAFvaRsLuCMAW9hGwu4GALewlRK8E4AoUSpIqwTgCEicE4AAkAASAAAJAAAAAAAAAAEgAAAAAAAAAABaAAEAkAQAABIAAkgASSAAJAAAACQAAAAAAAAAAAAEgAAAAAAAAAD//2Q=="/>
          <p:cNvSpPr>
            <a:spLocks noChangeAspect="1" noChangeArrowheads="1"/>
          </p:cNvSpPr>
          <p:nvPr/>
        </p:nvSpPr>
        <p:spPr bwMode="auto">
          <a:xfrm>
            <a:off x="763529" y="-592138"/>
            <a:ext cx="3129404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endParaRPr lang="en-US" sz="1714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064" y="1187594"/>
            <a:ext cx="3917373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330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199" y="2720700"/>
            <a:ext cx="11053602" cy="1806707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5524" b="1" dirty="0">
                <a:solidFill>
                  <a:schemeClr val="accent5"/>
                </a:solidFill>
              </a:rPr>
              <a:t>วิธีปฏิบัติของผู้สอบบัญชีในการตอบสนองต่อ  </a:t>
            </a:r>
          </a:p>
          <a:p>
            <a:pPr algn="ctr">
              <a:defRPr/>
            </a:pPr>
            <a:r>
              <a:rPr lang="th-TH" sz="5524" b="1" dirty="0">
                <a:solidFill>
                  <a:schemeClr val="accent5"/>
                </a:solidFill>
              </a:rPr>
              <a:t>ความเสี่ยงที่ได้ประเมินไว้</a:t>
            </a:r>
            <a:endParaRPr lang="en-US" sz="5524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95" y="2938420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วัตถุประสงค์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06295" y="3578174"/>
            <a:ext cx="10298436" cy="1830047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เพื่อให้ได้มาซึ่งหลักฐานการสอบบัญชีที่เพียงพอและเหมาะสม</a:t>
            </a:r>
          </a:p>
          <a:p>
            <a:pPr marL="457200" indent="-457200" algn="thaiDist">
              <a:buFont typeface="Arial" panose="020B0604020202020204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เกี่ยวกับความเสี่ยงจากข้อมูลที่ขัดต่อข้อเท็จจริงอันเป็นสาระสำคัญ</a:t>
            </a:r>
          </a:p>
          <a:p>
            <a:pPr marL="457200" indent="-457200" algn="thaiDist">
              <a:buFont typeface="Arial" panose="020B0604020202020204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ที่ได้ประเมินไว้โดยผ่านการออกแบบและนำวิธีการไปปฏิบัติเพื่อตอบสนองต่อความเสี่ยงดังกล่าวอย่างเหมาะสม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D9557E-0BD0-4176-82F6-EDED21BEB9A4}"/>
              </a:ext>
            </a:extLst>
          </p:cNvPr>
          <p:cNvSpPr txBox="1">
            <a:spLocks/>
          </p:cNvSpPr>
          <p:nvPr/>
        </p:nvSpPr>
        <p:spPr>
          <a:xfrm>
            <a:off x="889422" y="596714"/>
            <a:ext cx="11509188" cy="682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marL="0" lvl="1">
              <a:defRPr/>
            </a:pPr>
            <a:r>
              <a:rPr lang="th-TH" sz="4572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ขอบเขต</a:t>
            </a:r>
            <a:endParaRPr lang="en-US" sz="4572" b="1" kern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719678-F045-4BCB-AD01-91FA64348C3C}"/>
              </a:ext>
            </a:extLst>
          </p:cNvPr>
          <p:cNvSpPr txBox="1">
            <a:spLocks/>
          </p:cNvSpPr>
          <p:nvPr/>
        </p:nvSpPr>
        <p:spPr>
          <a:xfrm>
            <a:off x="847858" y="1495956"/>
            <a:ext cx="10404940" cy="98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marL="0" lvl="1">
              <a:defRPr/>
            </a:pPr>
            <a:r>
              <a:rPr lang="th-TH" sz="4572" b="1" kern="0" dirty="0">
                <a:solidFill>
                  <a:srgbClr val="0070C0"/>
                </a:solidFill>
              </a:rPr>
              <a:t>กำหนดความรับผิดชอบของผู้สอบบัญชีในการออกแบบและตอบสนองความเสี่ยงที่</a:t>
            </a:r>
          </a:p>
          <a:p>
            <a:pPr marL="0" lvl="1">
              <a:defRPr/>
            </a:pPr>
            <a:r>
              <a:rPr lang="th-TH" sz="4572" b="1" kern="0" dirty="0">
                <a:solidFill>
                  <a:srgbClr val="0070C0"/>
                </a:solidFill>
              </a:rPr>
              <a:t>ผู้สอบระบุไว้ในการตรวจสอบงบการเงิน</a:t>
            </a:r>
            <a:endParaRPr lang="en-US" sz="4572" b="1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074" name="AutoShape 2" descr="ผลการค้นหารูปภาพสำหรับ update มาตรฐานการสอบบัญชี"/>
          <p:cNvSpPr>
            <a:spLocks noChangeAspect="1" noChangeArrowheads="1"/>
          </p:cNvSpPr>
          <p:nvPr/>
        </p:nvSpPr>
        <p:spPr bwMode="auto">
          <a:xfrm>
            <a:off x="477762" y="-202595"/>
            <a:ext cx="290286" cy="290286"/>
          </a:xfrm>
          <a:prstGeom prst="rect">
            <a:avLst/>
          </a:prstGeom>
          <a:noFill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endParaRPr lang="th-TH" sz="1714"/>
          </a:p>
        </p:txBody>
      </p:sp>
      <p:pic>
        <p:nvPicPr>
          <p:cNvPr id="3076" name="Picture 4" descr="ผลการค้นหารูปภาพสำหรับ update มาตรฐานการสอบบัญช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58" y="469425"/>
            <a:ext cx="11599333" cy="59191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7032" y="5946339"/>
            <a:ext cx="2381267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24" i="1" dirty="0"/>
              <a:t>แหล่งข้อมูล</a:t>
            </a:r>
            <a:r>
              <a:rPr lang="en-US" sz="1524" i="1" dirty="0"/>
              <a:t>: </a:t>
            </a:r>
            <a:r>
              <a:rPr lang="th-TH" sz="1524" i="1" dirty="0"/>
              <a:t>สภาวิชาชีพบัญชี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430119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การตอบสนองต่อความเสี่ยง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21763" y="1484313"/>
            <a:ext cx="5310319" cy="965200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th-TH" sz="2286" dirty="0"/>
              <a:t>ตั้งใจที่จะเชื่อถือความมีประสิทธิผลของการนำการควบคุมไปปฏิบัติเพื่อขจัดความเสี่ยงจากการแสดงข้อมูลที่ขัดต่อข้อเท็จจริงอันเป็นสาระสำคัญแต่ละรายการ?</a:t>
            </a:r>
            <a:endParaRPr lang="en-US" sz="2286" dirty="0"/>
          </a:p>
        </p:txBody>
      </p:sp>
      <p:sp>
        <p:nvSpPr>
          <p:cNvPr id="177159" name="Content Placeholder 2"/>
          <p:cNvSpPr txBox="1">
            <a:spLocks/>
          </p:cNvSpPr>
          <p:nvPr/>
        </p:nvSpPr>
        <p:spPr bwMode="auto">
          <a:xfrm>
            <a:off x="797764" y="2781301"/>
            <a:ext cx="374561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th-TH" sz="2286" dirty="0">
                <a:latin typeface="Calibri" pitchFamily="34" charset="0"/>
                <a:cs typeface="Cordia New" pitchFamily="34" charset="-34"/>
              </a:rPr>
              <a:t>ความเสี่ยงดังกล่าวเป็นความเสี่ยงที่สำคัญหรือไม่?</a:t>
            </a:r>
            <a:endParaRPr lang="en-US" sz="2286" dirty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7160" name="Content Placeholder 2"/>
          <p:cNvSpPr txBox="1">
            <a:spLocks/>
          </p:cNvSpPr>
          <p:nvPr/>
        </p:nvSpPr>
        <p:spPr bwMode="auto">
          <a:xfrm>
            <a:off x="6553127" y="2924176"/>
            <a:ext cx="374561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th-TH" sz="2286" dirty="0">
                <a:latin typeface="Calibri" pitchFamily="34" charset="0"/>
                <a:cs typeface="Cordia New" pitchFamily="34" charset="-34"/>
              </a:rPr>
              <a:t>ตรวจสอบเนื้อหาสาระ</a:t>
            </a:r>
            <a:endParaRPr lang="en-US" sz="2286" dirty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48254" y="2349500"/>
            <a:ext cx="2190985" cy="358775"/>
          </a:xfrm>
          <a:prstGeom prst="rect">
            <a:avLst/>
          </a:prstGeom>
        </p:spPr>
        <p:txBody>
          <a:bodyPr lIns="105470" tIns="52734" rIns="105470" bIns="52734">
            <a:normAutofit fontScale="85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2286" dirty="0"/>
              <a:t>ไม่ใช่</a:t>
            </a:r>
            <a:endParaRPr lang="en-US" sz="2286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00508" y="2349500"/>
            <a:ext cx="1176044" cy="350838"/>
          </a:xfrm>
          <a:prstGeom prst="rect">
            <a:avLst/>
          </a:prstGeom>
        </p:spPr>
        <p:txBody>
          <a:bodyPr lIns="105470" tIns="52734" rIns="105470" bIns="52734">
            <a:normAutofit fontScale="77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2286" dirty="0"/>
              <a:t>ใช่</a:t>
            </a:r>
            <a:endParaRPr lang="en-US" sz="2286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4270" y="3500439"/>
            <a:ext cx="1176044" cy="352425"/>
          </a:xfrm>
          <a:prstGeom prst="rect">
            <a:avLst/>
          </a:prstGeom>
        </p:spPr>
        <p:txBody>
          <a:bodyPr lIns="105470" tIns="52734" rIns="105470" bIns="52734">
            <a:normAutofit fontScale="85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2286" dirty="0"/>
              <a:t>ใช่</a:t>
            </a:r>
            <a:endParaRPr lang="en-US" sz="2286" dirty="0"/>
          </a:p>
        </p:txBody>
      </p:sp>
      <p:sp>
        <p:nvSpPr>
          <p:cNvPr id="177164" name="Content Placeholder 2"/>
          <p:cNvSpPr txBox="1">
            <a:spLocks/>
          </p:cNvSpPr>
          <p:nvPr/>
        </p:nvSpPr>
        <p:spPr bwMode="auto">
          <a:xfrm>
            <a:off x="2624255" y="3500439"/>
            <a:ext cx="164525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th-TH" sz="2286" dirty="0">
                <a:latin typeface="Calibri" pitchFamily="34" charset="0"/>
                <a:cs typeface="Cordia New" pitchFamily="34" charset="-34"/>
              </a:rPr>
              <a:t>ไม่ใช่</a:t>
            </a:r>
            <a:endParaRPr lang="en-US" sz="2286" dirty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7165" name="Content Placeholder 2"/>
          <p:cNvSpPr txBox="1">
            <a:spLocks/>
          </p:cNvSpPr>
          <p:nvPr/>
        </p:nvSpPr>
        <p:spPr bwMode="auto">
          <a:xfrm>
            <a:off x="981017" y="4437064"/>
            <a:ext cx="374561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th-TH" sz="2286" dirty="0">
                <a:latin typeface="Calibri" pitchFamily="34" charset="0"/>
                <a:cs typeface="Cordia New" pitchFamily="34" charset="-34"/>
              </a:rPr>
              <a:t>ทดสอบความมีประสิทธิผลของการนำการควบคุมไปปฏิบัติในงวดปัจจุบัน</a:t>
            </a:r>
            <a:endParaRPr lang="en-US" sz="2286" dirty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7166" name="Content Placeholder 2"/>
          <p:cNvSpPr txBox="1">
            <a:spLocks/>
          </p:cNvSpPr>
          <p:nvPr/>
        </p:nvSpPr>
        <p:spPr bwMode="auto">
          <a:xfrm>
            <a:off x="6460494" y="4581525"/>
            <a:ext cx="374561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th-TH" sz="2286" dirty="0">
                <a:latin typeface="Calibri" pitchFamily="34" charset="0"/>
                <a:cs typeface="Cordia New" pitchFamily="34" charset="-34"/>
              </a:rPr>
              <a:t>ทดสอบความมีประสิทธิผลของการนำการควบคุมไปปฏิบัติ</a:t>
            </a:r>
            <a:endParaRPr lang="en-US" sz="2286" dirty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7167" name="Content Placeholder 2"/>
          <p:cNvSpPr txBox="1">
            <a:spLocks/>
          </p:cNvSpPr>
          <p:nvPr/>
        </p:nvSpPr>
        <p:spPr bwMode="auto">
          <a:xfrm>
            <a:off x="3812381" y="5732464"/>
            <a:ext cx="374561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th-TH" sz="2286" dirty="0">
                <a:latin typeface="Calibri" pitchFamily="34" charset="0"/>
                <a:cs typeface="Cordia New" pitchFamily="34" charset="-34"/>
              </a:rPr>
              <a:t>ประสิทธิผลการทดสอบการควบคุม</a:t>
            </a:r>
            <a:endParaRPr lang="en-US" sz="2286" dirty="0"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4" name="Elbow Connector 3"/>
          <p:cNvCxnSpPr>
            <a:stCxn id="11" idx="1"/>
            <a:endCxn id="177159" idx="0"/>
          </p:cNvCxnSpPr>
          <p:nvPr/>
        </p:nvCxnSpPr>
        <p:spPr>
          <a:xfrm rot="10800000" flipV="1">
            <a:off x="2670573" y="2524126"/>
            <a:ext cx="2329935" cy="2571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3"/>
            <a:endCxn id="177160" idx="0"/>
          </p:cNvCxnSpPr>
          <p:nvPr/>
        </p:nvCxnSpPr>
        <p:spPr>
          <a:xfrm>
            <a:off x="7739239" y="2528889"/>
            <a:ext cx="686697" cy="3952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2" idx="2"/>
            <a:endCxn id="177165" idx="0"/>
          </p:cNvCxnSpPr>
          <p:nvPr/>
        </p:nvCxnSpPr>
        <p:spPr>
          <a:xfrm rot="16200000" flipH="1">
            <a:off x="2010959" y="3594196"/>
            <a:ext cx="584200" cy="110153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77164" idx="3"/>
            <a:endCxn id="177166" idx="0"/>
          </p:cNvCxnSpPr>
          <p:nvPr/>
        </p:nvCxnSpPr>
        <p:spPr>
          <a:xfrm>
            <a:off x="4269509" y="3716339"/>
            <a:ext cx="4063794" cy="8651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77165" idx="2"/>
          </p:cNvCxnSpPr>
          <p:nvPr/>
        </p:nvCxnSpPr>
        <p:spPr>
          <a:xfrm rot="16200000" flipH="1">
            <a:off x="3065162" y="4946452"/>
            <a:ext cx="719137" cy="114181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Elbow Connector 1023"/>
          <p:cNvCxnSpPr>
            <a:stCxn id="177166" idx="2"/>
          </p:cNvCxnSpPr>
          <p:nvPr/>
        </p:nvCxnSpPr>
        <p:spPr>
          <a:xfrm rot="5400000">
            <a:off x="7611204" y="5154826"/>
            <a:ext cx="576262" cy="8679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49" y="391926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560126"/>
            <a:ext cx="10298436" cy="3737748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2762" b="1" dirty="0">
                <a:solidFill>
                  <a:schemeClr val="accent6">
                    <a:lumMod val="75000"/>
                  </a:schemeClr>
                </a:solidFill>
              </a:rPr>
              <a:t>การทดสอบการควบคุม</a:t>
            </a:r>
          </a:p>
          <a:p>
            <a:pPr algn="thaiDist">
              <a:spcAft>
                <a:spcPts val="600"/>
              </a:spcAft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	ออกแบบการทดสอบการควบคุม เพื่อให้ได้หลักฐานการสอบบัญชีที่เหมาะสมอย่างเพียงพอ เกี่ยวกับประสิทธิผลของการปฏิบัติตามการควบคุม</a:t>
            </a:r>
          </a:p>
          <a:p>
            <a:pPr algn="thaiDist">
              <a:defRPr/>
            </a:pPr>
            <a:r>
              <a:rPr lang="th-TH" sz="2762" b="1" dirty="0">
                <a:solidFill>
                  <a:schemeClr val="accent6">
                    <a:lumMod val="75000"/>
                  </a:schemeClr>
                </a:solidFill>
              </a:rPr>
              <a:t>ลักษณะและขอบเขตของการทดสอบการควบคุม</a:t>
            </a:r>
          </a:p>
          <a:p>
            <a:pPr algn="thaiDist">
              <a:spcAft>
                <a:spcPts val="600"/>
              </a:spcAft>
              <a:defRPr/>
            </a:pPr>
            <a:r>
              <a:rPr lang="th-TH" sz="2762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h-TH" sz="2762" dirty="0" err="1">
                <a:solidFill>
                  <a:schemeClr val="accent6">
                    <a:lumMod val="75000"/>
                  </a:schemeClr>
                </a:solidFill>
              </a:rPr>
              <a:t>ปฎิบั</a:t>
            </a: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ติวิธีการตรวจสอบอื่นร่วมกับการสอบถาม </a:t>
            </a:r>
          </a:p>
          <a:p>
            <a:pPr algn="thaiDist">
              <a:defRPr/>
            </a:pPr>
            <a:r>
              <a:rPr lang="th-TH" sz="2762" b="1" dirty="0">
                <a:solidFill>
                  <a:schemeClr val="accent6">
                    <a:lumMod val="75000"/>
                  </a:schemeClr>
                </a:solidFill>
              </a:rPr>
              <a:t>ช่วงเวลาการทดสอบการควบคุม</a:t>
            </a:r>
          </a:p>
          <a:p>
            <a:pPr algn="thaiDist">
              <a:spcAft>
                <a:spcPts val="600"/>
              </a:spcAft>
              <a:defRPr/>
            </a:pPr>
            <a:r>
              <a:rPr lang="th-TH" sz="2762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ณ จุดเวลาใดเวลาหนึ่ง หรือตลอดช่วงระยะเวลาที่ผู้สอบตั้งใจที่จะเชื่อถือในการควบคุมดังกล่าว</a:t>
            </a:r>
          </a:p>
          <a:p>
            <a:pPr algn="thaiDist">
              <a:defRPr/>
            </a:pPr>
            <a:r>
              <a:rPr lang="th-TH" sz="2762" b="1" dirty="0">
                <a:solidFill>
                  <a:schemeClr val="accent6">
                    <a:lumMod val="75000"/>
                  </a:schemeClr>
                </a:solidFill>
              </a:rPr>
              <a:t>การประเมินประสิทธิผลของการปฏิบัติตามการควบคุม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394216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r>
              <a:rPr lang="en-US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 </a:t>
            </a:r>
            <a:r>
              <a:rPr lang="en-US" sz="3714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(</a:t>
            </a: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ต่อ</a:t>
            </a:r>
            <a:r>
              <a:rPr lang="th-TH" sz="3714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)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90399" y="1557339"/>
            <a:ext cx="10046713" cy="2647835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3714" b="1" dirty="0">
                <a:solidFill>
                  <a:schemeClr val="accent6">
                    <a:lumMod val="75000"/>
                  </a:schemeClr>
                </a:solidFill>
              </a:rPr>
              <a:t>การตรวจสอบเนื้อหาสาระ</a:t>
            </a:r>
          </a:p>
          <a:p>
            <a:pPr algn="thaiDist">
              <a:defRPr/>
            </a:pPr>
            <a:r>
              <a:rPr lang="th-TH" sz="3200" dirty="0">
                <a:solidFill>
                  <a:schemeClr val="accent6">
                    <a:lumMod val="75000"/>
                  </a:schemeClr>
                </a:solidFill>
              </a:rPr>
              <a:t>ไม่ว่าความเสี่ยงจากการแสดงข้อมูลที่ขัดต่อข้อเท็จจริงอันเป็นสาระสำคัญที่ได้ประเมินไว้จะเป็นอย่างไร ผู้สอบบัญชีต้องออกแบบและปฏิบัติวิธีการตรวจสอบเนื้อหาสาระสำคัญสำหรับ(1)</a:t>
            </a:r>
            <a:r>
              <a:rPr lang="th-TH" sz="3200" dirty="0">
                <a:solidFill>
                  <a:srgbClr val="D30B0D"/>
                </a:solidFill>
              </a:rPr>
              <a:t>ประเภทของรายการ</a:t>
            </a:r>
            <a:r>
              <a:rPr lang="th-TH" sz="3200" dirty="0">
                <a:solidFill>
                  <a:schemeClr val="accent6">
                    <a:lumMod val="75000"/>
                  </a:schemeClr>
                </a:solidFill>
              </a:rPr>
              <a:t> (2) ยอดคงเหลือทางบัญชีและ (3) </a:t>
            </a:r>
            <a:r>
              <a:rPr lang="th-TH" sz="3200" dirty="0">
                <a:solidFill>
                  <a:srgbClr val="D30B0D"/>
                </a:solidFill>
              </a:rPr>
              <a:t>การเปิดเผยข้อมูลที่มีสาระสำคัญ</a:t>
            </a:r>
            <a:endParaRPr lang="en-US" sz="3200" dirty="0">
              <a:solidFill>
                <a:srgbClr val="D30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138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64" y="394216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ข้อพิจารณาเฉพาะสำหรับกิจการขนาดเล็ก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557338"/>
            <a:ext cx="10298436" cy="2155392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3714" b="1" dirty="0">
                <a:solidFill>
                  <a:schemeClr val="accent6">
                    <a:lumMod val="75000"/>
                  </a:schemeClr>
                </a:solidFill>
              </a:rPr>
              <a:t>กิจการขนาดเล็ก </a:t>
            </a:r>
          </a:p>
          <a:p>
            <a:pPr algn="thaiDist">
              <a:defRPr/>
            </a:pPr>
            <a:r>
              <a:rPr lang="th-TH" sz="3200" dirty="0">
                <a:solidFill>
                  <a:schemeClr val="accent6">
                    <a:lumMod val="75000"/>
                  </a:schemeClr>
                </a:solidFill>
              </a:rPr>
              <a:t>ผู้สอบบัญชีอาจ</a:t>
            </a:r>
            <a:r>
              <a:rPr lang="th-TH" sz="3200" dirty="0">
                <a:solidFill>
                  <a:srgbClr val="D30B0D"/>
                </a:solidFill>
              </a:rPr>
              <a:t>ไม่พบกิจกรรมการควบคุม</a:t>
            </a:r>
            <a:r>
              <a:rPr lang="th-TH" sz="3200" dirty="0">
                <a:solidFill>
                  <a:schemeClr val="accent6">
                    <a:lumMod val="75000"/>
                  </a:schemeClr>
                </a:solidFill>
              </a:rPr>
              <a:t>มากนัก หรืออาจไม่มีเอกสารประกอบการควบคุมเหล่านั้น ในกรณีดังกล่าว การใช้วิธีการตรวจสอบโดยวิธีการตรวจสอบเนื้อหาสาระอาจมีประสิทธิผลกว่า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172" y="1344613"/>
            <a:ext cx="5773883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402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523" y="2860116"/>
            <a:ext cx="11053602" cy="883314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5048" b="1" dirty="0">
                <a:solidFill>
                  <a:schemeClr val="accent5"/>
                </a:solidFill>
              </a:rPr>
              <a:t>ข้อพิจารณาในกรณีที่กิจการใช้บริการจากองค์กรอื่น</a:t>
            </a:r>
            <a:endParaRPr lang="en-US" sz="5048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49" y="413265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 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762125"/>
            <a:ext cx="10298436" cy="2691821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ให้ผู้สอบบัญชีของกิจการผู้ใช้บริการสามารถ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ได้มาซึ่งความเข้าใจในลักษณะและความสำคัญของการบริการที่องค์กรผู้ให้บริการจัดให้และผลกระทบของการบริการดังกล่าวที่มีต่อการควบคุมภายในของกิจการผู้ใช้บริการในส่วนที่เกี่ยวข้องกับการตรวจสอบบัญชีอย่างพอเพียงต่อการระบุและประเมินความเสี่ยงของการแสดงข้อมูลที่</a:t>
            </a:r>
            <a:r>
              <a:rPr lang="th-TH" sz="2800" dirty="0" err="1">
                <a:solidFill>
                  <a:schemeClr val="accent6">
                    <a:lumMod val="75000"/>
                  </a:schemeClr>
                </a:solidFill>
              </a:rPr>
              <a:t>ขัดต่อข้อ</a:t>
            </a: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เท็จจริงอันเป็นสาระสำคัญ และ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เพื่อออกแบบและปฏิบัติตามวิธีการตรวจสอบเพื่อตอบสนองกับความเสี่ยงเหล่านั้น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991" y="1215304"/>
            <a:ext cx="4554682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th-TH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19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450</a:t>
            </a:r>
            <a:endParaRPr lang="en-US" sz="619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199" y="2680133"/>
            <a:ext cx="11053602" cy="1660128"/>
          </a:xfrm>
          <a:prstGeom prst="rect">
            <a:avLst/>
          </a:prstGeom>
          <a:noFill/>
        </p:spPr>
        <p:txBody>
          <a:bodyPr lIns="105470" tIns="52734" rIns="105470" bIns="52734">
            <a:spAutoFit/>
          </a:bodyPr>
          <a:lstStyle/>
          <a:p>
            <a:pPr algn="ctr">
              <a:defRPr/>
            </a:pPr>
            <a:r>
              <a:rPr lang="th-TH" sz="5048" b="1" dirty="0">
                <a:solidFill>
                  <a:schemeClr val="accent5"/>
                </a:solidFill>
              </a:rPr>
              <a:t>การประเมินการแสดงข้อมูลที่ขัดต่อข้อเท็จจริงที่พบ</a:t>
            </a:r>
          </a:p>
          <a:p>
            <a:pPr algn="ctr">
              <a:defRPr/>
            </a:pPr>
            <a:r>
              <a:rPr lang="th-TH" sz="5048" b="1" dirty="0">
                <a:solidFill>
                  <a:schemeClr val="accent5"/>
                </a:solidFill>
              </a:rPr>
              <a:t>ระหว่างการตรวจสอบ</a:t>
            </a:r>
            <a:endParaRPr lang="en-US" sz="5048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457807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สรุปภาพรวมที่สำคัญ 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2549" y="1557339"/>
            <a:ext cx="10298436" cy="2964332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3714" dirty="0">
                <a:solidFill>
                  <a:schemeClr val="accent6">
                    <a:lumMod val="75000"/>
                  </a:schemeClr>
                </a:solidFill>
              </a:rPr>
              <a:t>ให้ผู้สอบบัญชีสามารถประเมินในเรื่องดังต่อไปนี้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3714" dirty="0">
                <a:solidFill>
                  <a:schemeClr val="accent6">
                    <a:lumMod val="75000"/>
                  </a:schemeClr>
                </a:solidFill>
              </a:rPr>
              <a:t>ผลกระทบจากการแสดงข้อมูลที่ขัดต่อข้อเท็จจริงที่พบระหว่างการตรวจสอบ และ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3714" dirty="0">
                <a:solidFill>
                  <a:schemeClr val="accent6">
                    <a:lumMod val="75000"/>
                  </a:schemeClr>
                </a:solidFill>
              </a:rPr>
              <a:t>ผลกระทบต่องบการเงินจากการแสดงข้อมูลที่ขัดต่อข้อเท็จจริง ซึ่งยังไม่ได้รับการแก้ไข (ถ้ามี)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22" y="452377"/>
            <a:ext cx="11509188" cy="682811"/>
          </a:xfrm>
        </p:spPr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89422" y="1713992"/>
            <a:ext cx="10298436" cy="2231760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คำจำกัด</a:t>
            </a:r>
          </a:p>
          <a:p>
            <a:pPr marL="395518" indent="-395518" algn="thaiDist">
              <a:buFont typeface="Arial" pitchFamily="34" charset="0"/>
              <a:buChar char="•"/>
              <a:defRPr/>
            </a:pP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การแสดงข้อมูลที่ขัดต่อข้อเท็จจริง </a:t>
            </a:r>
            <a:r>
              <a:rPr lang="en-US" sz="2762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th-TH" sz="2762" dirty="0">
                <a:solidFill>
                  <a:schemeClr val="accent6">
                    <a:lumMod val="75000"/>
                  </a:schemeClr>
                </a:solidFill>
              </a:rPr>
              <a:t> ผลแตกต่าง ระหว่าง จำนวนเงิน การจัดประเภทรายการ การแสดงรายการ หรือการเปิดเผยข้อมูลสำหรับรายการที่ถูกรายการในงบการเงินและ จำนวนเงิน การจัดประเภทรายการ การแสดงรายการ หรือการเปิดเผยข้อมูลที่ถูกกำหนดไว้สำหรับรายการดังกล่าวเพื่อให้เป็นไปตามแม่บทในการรายงานทางการเงิน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97764" y="1527175"/>
            <a:ext cx="10298436" cy="4169149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การพิจารณาระหว่างกาลตรวจสอบ</a:t>
            </a:r>
          </a:p>
          <a:p>
            <a:pPr algn="thaiDist">
              <a:defRPr/>
            </a:pPr>
            <a:endParaRPr lang="th-TH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thaiDist">
              <a:defRPr/>
            </a:pP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	กลยุทธการตรวจสอบโดยรวมและแผนการตรวจสอบ</a:t>
            </a:r>
          </a:p>
          <a:p>
            <a:pPr algn="thaiDist">
              <a:defRPr/>
            </a:pPr>
            <a:endParaRPr lang="th-TH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thaiDist">
              <a:defRPr/>
            </a:pPr>
            <a:endParaRPr lang="th-TH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038237" algn="thaiDist">
              <a:defRPr/>
            </a:pP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	เมื่อการตรวจสอบมีความคืบหน้า รวบรวมการแสดงข้อมูลที่ข้อต่อข้อเท็จจริงที่พบยกเว้นการแสดงข้อมูลที่ขัดต่อข้อเท็จจริงที่ไม่สำคัญอย่างแน่ชัด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clearly trivial</a:t>
            </a:r>
            <a:endParaRPr lang="th-TH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thaiDist">
              <a:defRPr/>
            </a:pPr>
            <a:endParaRPr lang="th-TH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thaiDist">
              <a:defRPr/>
            </a:pPr>
            <a:endParaRPr lang="th-TH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038237" indent="-1038237" algn="thaiDist">
              <a:defRPr/>
            </a:pP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	หากการแสดงข้อมูลที่ขัดต่อข้อเท็จจริงที่พบ บ่งชี้ว่าอาจมีการแสดงข้อมูลที่ขัดต่อข้อเท็จจริงอื่นอยู่ หรือผลรวมเข้าใกล้ความมีสาระสำคัญ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46981" y="2781300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5490" y="4282100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262247" y="3374791"/>
            <a:ext cx="2303463" cy="684683"/>
          </a:xfrm>
          <a:prstGeom prst="bentConnector3">
            <a:avLst>
              <a:gd name="adj1" fmla="val -9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71637" y="2565400"/>
            <a:ext cx="6846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13" name="TextBox 22"/>
          <p:cNvSpPr txBox="1">
            <a:spLocks noChangeArrowheads="1"/>
          </p:cNvSpPr>
          <p:nvPr/>
        </p:nvSpPr>
        <p:spPr bwMode="auto">
          <a:xfrm>
            <a:off x="614510" y="3421063"/>
            <a:ext cx="1371380" cy="66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470" tIns="52734" rIns="105470" bIns="52734">
            <a:spAutoFit/>
          </a:bodyPr>
          <a:lstStyle/>
          <a:p>
            <a:r>
              <a:rPr lang="th-TH" sz="1810" dirty="0">
                <a:latin typeface="Calibri" pitchFamily="34" charset="0"/>
                <a:cs typeface="Cordia New" pitchFamily="34" charset="-34"/>
              </a:rPr>
              <a:t>ต้องปรับ</a:t>
            </a:r>
            <a:endParaRPr lang="en-US" sz="1810" dirty="0">
              <a:latin typeface="Calibri" pitchFamily="34" charset="0"/>
              <a:cs typeface="Cordia New" pitchFamily="34" charset="-34"/>
            </a:endParaRPr>
          </a:p>
          <a:p>
            <a:r>
              <a:rPr lang="th-TH" sz="1810" dirty="0">
                <a:latin typeface="Calibri" pitchFamily="34" charset="0"/>
                <a:cs typeface="Cordia New" pitchFamily="34" charset="-34"/>
              </a:rPr>
              <a:t>เปลี่ยนใหม่ </a:t>
            </a:r>
            <a:r>
              <a:rPr lang="en-US" sz="1810" dirty="0">
                <a:latin typeface="Calibri" pitchFamily="34" charset="0"/>
                <a:cs typeface="Cordia New" pitchFamily="34" charset="-34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7794290-5CA9-4B0A-9D47-696E8E6595D7}"/>
              </a:ext>
            </a:extLst>
          </p:cNvPr>
          <p:cNvSpPr/>
          <p:nvPr/>
        </p:nvSpPr>
        <p:spPr>
          <a:xfrm>
            <a:off x="-238674" y="1775811"/>
            <a:ext cx="3785232" cy="3773102"/>
          </a:xfrm>
          <a:prstGeom prst="ellipse">
            <a:avLst/>
          </a:prstGeom>
          <a:solidFill>
            <a:schemeClr val="bg2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6C89AD-D803-4B98-89BA-D13D152400F2}"/>
              </a:ext>
            </a:extLst>
          </p:cNvPr>
          <p:cNvGrpSpPr/>
          <p:nvPr/>
        </p:nvGrpSpPr>
        <p:grpSpPr>
          <a:xfrm>
            <a:off x="1423182" y="734994"/>
            <a:ext cx="10796966" cy="6444820"/>
            <a:chOff x="1396887" y="723755"/>
            <a:chExt cx="11474167" cy="64448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90975B-41D9-4128-98AB-791335D28937}"/>
                </a:ext>
              </a:extLst>
            </p:cNvPr>
            <p:cNvGrpSpPr/>
            <p:nvPr/>
          </p:nvGrpSpPr>
          <p:grpSpPr>
            <a:xfrm>
              <a:off x="4460101" y="737147"/>
              <a:ext cx="8410953" cy="6431428"/>
              <a:chOff x="4460101" y="737147"/>
              <a:chExt cx="8410953" cy="6431428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CC1FD1F-4A80-4A3D-AB31-8E791844411D}"/>
                  </a:ext>
                </a:extLst>
              </p:cNvPr>
              <p:cNvSpPr/>
              <p:nvPr/>
            </p:nvSpPr>
            <p:spPr>
              <a:xfrm>
                <a:off x="4460101" y="737147"/>
                <a:ext cx="70062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accent6">
                        <a:lumMod val="75000"/>
                      </a:schemeClr>
                    </a:solidFill>
                    <a:latin typeface="Cordia New" panose="020B0304020202020204" pitchFamily="34" charset="-34"/>
                    <a:cs typeface="+mj-cs"/>
                  </a:rPr>
                  <a:t>มาตรฐานการสอบบัญชี จำนวน 37 ฉบับ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C47F247-1185-4DD1-A2D9-1320392CF41E}"/>
                  </a:ext>
                </a:extLst>
              </p:cNvPr>
              <p:cNvSpPr/>
              <p:nvPr/>
            </p:nvSpPr>
            <p:spPr>
              <a:xfrm>
                <a:off x="5112203" y="1839280"/>
                <a:ext cx="67321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accent6">
                        <a:lumMod val="75000"/>
                      </a:schemeClr>
                    </a:solidFill>
                    <a:latin typeface="Cordia New" panose="020B0304020202020204" pitchFamily="34" charset="-34"/>
                    <a:cs typeface="+mj-cs"/>
                  </a:rPr>
                  <a:t>มาตรฐานงานสอบทาน จำนวน 2 ฉบับ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6E83175-EC93-43F7-A787-8AECA3B7A8AB}"/>
                  </a:ext>
                </a:extLst>
              </p:cNvPr>
              <p:cNvSpPr/>
              <p:nvPr/>
            </p:nvSpPr>
            <p:spPr>
              <a:xfrm>
                <a:off x="6008169" y="3151738"/>
                <a:ext cx="65225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accent6">
                        <a:lumMod val="75000"/>
                      </a:schemeClr>
                    </a:solidFill>
                    <a:latin typeface="Cordia New" panose="020B0304020202020204" pitchFamily="34" charset="-34"/>
                    <a:cs typeface="+mj-cs"/>
                  </a:rPr>
                  <a:t>มาตรฐานงานที่ให้ความเชื่อมั่น จำนวน 4 ฉบับ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2E9616E-7E44-4954-9872-3CE8A4A09F6A}"/>
                  </a:ext>
                </a:extLst>
              </p:cNvPr>
              <p:cNvSpPr/>
              <p:nvPr/>
            </p:nvSpPr>
            <p:spPr>
              <a:xfrm>
                <a:off x="4944061" y="4385969"/>
                <a:ext cx="79269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accent6">
                        <a:lumMod val="75000"/>
                      </a:schemeClr>
                    </a:solidFill>
                    <a:latin typeface="Cordia New" panose="020B0304020202020204" pitchFamily="34" charset="-34"/>
                    <a:cs typeface="+mj-cs"/>
                  </a:rPr>
                  <a:t>มาตรฐานงานบริการเกี่ยวเนื่อง จำนวน 2 ฉบับ 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046A0FD-BB00-4230-83D5-C3E33032B7E2}"/>
                  </a:ext>
                </a:extLst>
              </p:cNvPr>
              <p:cNvSpPr/>
              <p:nvPr/>
            </p:nvSpPr>
            <p:spPr>
              <a:xfrm>
                <a:off x="4712789" y="5414249"/>
                <a:ext cx="739942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accent6">
                        <a:lumMod val="75000"/>
                      </a:schemeClr>
                    </a:solidFill>
                    <a:latin typeface="Cordia New" panose="020B0304020202020204" pitchFamily="34" charset="-34"/>
                    <a:cs typeface="+mj-cs"/>
                  </a:rPr>
                  <a:t>แม่บทสำหรับงานที่ความเชื่อมั่น จำนวน 1 ฉบับ</a:t>
                </a:r>
              </a:p>
              <a:p>
                <a:pPr algn="ctr"/>
                <a:r>
                  <a:rPr lang="th-TH" sz="3600" b="1" dirty="0">
                    <a:solidFill>
                      <a:schemeClr val="accent6">
                        <a:lumMod val="75000"/>
                      </a:schemeClr>
                    </a:solidFill>
                    <a:cs typeface="+mj-cs"/>
                  </a:rPr>
                  <a:t> คำอธิบายวิธีปฏิบัติงานตรวจสอบ จำนวน 1 ฉบับ</a:t>
                </a:r>
                <a:endParaRPr lang="th-TH" sz="3600" b="1" dirty="0">
                  <a:solidFill>
                    <a:schemeClr val="accent6">
                      <a:lumMod val="75000"/>
                    </a:schemeClr>
                  </a:solidFill>
                  <a:latin typeface="Angsana New" pitchFamily="18" charset="-34"/>
                  <a:cs typeface="+mj-cs"/>
                </a:endParaRPr>
              </a:p>
              <a:p>
                <a:pPr algn="ctr"/>
                <a:endParaRPr lang="th-TH" sz="3600" b="1" dirty="0">
                  <a:solidFill>
                    <a:schemeClr val="accent6">
                      <a:lumMod val="75000"/>
                    </a:schemeClr>
                  </a:solidFill>
                  <a:latin typeface="Cordia New" panose="020B0304020202020204" pitchFamily="34" charset="-34"/>
                  <a:cs typeface="+mj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B6B968-0F63-4088-9F11-C03F50F6C55D}"/>
                </a:ext>
              </a:extLst>
            </p:cNvPr>
            <p:cNvGrpSpPr/>
            <p:nvPr/>
          </p:nvGrpSpPr>
          <p:grpSpPr>
            <a:xfrm>
              <a:off x="1396887" y="723755"/>
              <a:ext cx="4466521" cy="5630326"/>
              <a:chOff x="1396887" y="723755"/>
              <a:chExt cx="4466521" cy="563032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81B79AF-22A8-4BC0-981B-5B93F2BAF01A}"/>
                  </a:ext>
                </a:extLst>
              </p:cNvPr>
              <p:cNvGrpSpPr/>
              <p:nvPr/>
            </p:nvGrpSpPr>
            <p:grpSpPr>
              <a:xfrm>
                <a:off x="1396887" y="1196960"/>
                <a:ext cx="2714083" cy="4882793"/>
                <a:chOff x="1396887" y="1196960"/>
                <a:chExt cx="2714083" cy="4882793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8F980614-8C29-46C8-A94B-20CC2C4ED519}"/>
                    </a:ext>
                  </a:extLst>
                </p:cNvPr>
                <p:cNvSpPr/>
                <p:nvPr/>
              </p:nvSpPr>
              <p:spPr>
                <a:xfrm rot="10800000">
                  <a:off x="1538856" y="1238540"/>
                  <a:ext cx="1178788" cy="358421"/>
                </a:xfrm>
                <a:custGeom>
                  <a:avLst/>
                  <a:gdLst>
                    <a:gd name="connsiteX0" fmla="*/ 1323587 w 1382875"/>
                    <a:gd name="connsiteY0" fmla="*/ 420475 h 420475"/>
                    <a:gd name="connsiteX1" fmla="*/ 226149 w 1382875"/>
                    <a:gd name="connsiteY1" fmla="*/ 198913 h 420475"/>
                    <a:gd name="connsiteX2" fmla="*/ 0 w 1382875"/>
                    <a:gd name="connsiteY2" fmla="*/ 89971 h 420475"/>
                    <a:gd name="connsiteX3" fmla="*/ 51944 w 1382875"/>
                    <a:gd name="connsiteY3" fmla="*/ 0 h 420475"/>
                    <a:gd name="connsiteX4" fmla="*/ 266513 w 1382875"/>
                    <a:gd name="connsiteY4" fmla="*/ 103364 h 420475"/>
                    <a:gd name="connsiteX5" fmla="*/ 1323587 w 1382875"/>
                    <a:gd name="connsiteY5" fmla="*/ 316777 h 420475"/>
                    <a:gd name="connsiteX6" fmla="*/ 1382875 w 1382875"/>
                    <a:gd name="connsiteY6" fmla="*/ 313783 h 420475"/>
                    <a:gd name="connsiteX7" fmla="*/ 1382875 w 1382875"/>
                    <a:gd name="connsiteY7" fmla="*/ 417481 h 420475"/>
                    <a:gd name="connsiteX8" fmla="*/ 1323587 w 1382875"/>
                    <a:gd name="connsiteY8" fmla="*/ 420475 h 420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2875" h="420475">
                      <a:moveTo>
                        <a:pt x="1323587" y="420475"/>
                      </a:moveTo>
                      <a:cubicBezTo>
                        <a:pt x="934309" y="420475"/>
                        <a:pt x="563457" y="341582"/>
                        <a:pt x="226149" y="198913"/>
                      </a:cubicBezTo>
                      <a:lnTo>
                        <a:pt x="0" y="89971"/>
                      </a:lnTo>
                      <a:lnTo>
                        <a:pt x="51944" y="0"/>
                      </a:lnTo>
                      <a:lnTo>
                        <a:pt x="266513" y="103364"/>
                      </a:lnTo>
                      <a:cubicBezTo>
                        <a:pt x="591415" y="240786"/>
                        <a:pt x="948627" y="316777"/>
                        <a:pt x="1323587" y="316777"/>
                      </a:cubicBezTo>
                      <a:lnTo>
                        <a:pt x="1382875" y="313783"/>
                      </a:lnTo>
                      <a:lnTo>
                        <a:pt x="1382875" y="417481"/>
                      </a:lnTo>
                      <a:lnTo>
                        <a:pt x="1323587" y="420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6F5A497-D961-4803-92CC-BE747804D6D4}"/>
                    </a:ext>
                  </a:extLst>
                </p:cNvPr>
                <p:cNvGrpSpPr/>
                <p:nvPr/>
              </p:nvGrpSpPr>
              <p:grpSpPr>
                <a:xfrm>
                  <a:off x="3480915" y="4637815"/>
                  <a:ext cx="316652" cy="316652"/>
                  <a:chOff x="5030787" y="4413252"/>
                  <a:chExt cx="371475" cy="371475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F8ED76E-8FF7-421C-B198-E1E7D2F062A5}"/>
                      </a:ext>
                    </a:extLst>
                  </p:cNvPr>
                  <p:cNvSpPr/>
                  <p:nvPr/>
                </p:nvSpPr>
                <p:spPr>
                  <a:xfrm>
                    <a:off x="5030787" y="4413252"/>
                    <a:ext cx="371475" cy="371475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cs typeface="+mj-cs"/>
                    </a:endParaRPr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12B9981C-44F9-4AA1-ACC3-83C8794F2DA8}"/>
                      </a:ext>
                    </a:extLst>
                  </p:cNvPr>
                  <p:cNvSpPr/>
                  <p:nvPr/>
                </p:nvSpPr>
                <p:spPr>
                  <a:xfrm>
                    <a:off x="5117306" y="4499772"/>
                    <a:ext cx="198436" cy="198434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cs typeface="+mj-cs"/>
                    </a:endParaRPr>
                  </a:p>
                </p:txBody>
              </p:sp>
            </p:grp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DC55854-4B2A-4428-942E-F6A6F261459D}"/>
                    </a:ext>
                  </a:extLst>
                </p:cNvPr>
                <p:cNvSpPr/>
                <p:nvPr/>
              </p:nvSpPr>
              <p:spPr>
                <a:xfrm rot="10800000">
                  <a:off x="2673366" y="1520268"/>
                  <a:ext cx="52595" cy="80699"/>
                </a:xfrm>
                <a:custGeom>
                  <a:avLst/>
                  <a:gdLst>
                    <a:gd name="connsiteX0" fmla="*/ 9757 w 61701"/>
                    <a:gd name="connsiteY0" fmla="*/ 94671 h 94671"/>
                    <a:gd name="connsiteX1" fmla="*/ 0 w 61701"/>
                    <a:gd name="connsiteY1" fmla="*/ 89971 h 94671"/>
                    <a:gd name="connsiteX2" fmla="*/ 51944 w 61701"/>
                    <a:gd name="connsiteY2" fmla="*/ 0 h 94671"/>
                    <a:gd name="connsiteX3" fmla="*/ 61701 w 61701"/>
                    <a:gd name="connsiteY3" fmla="*/ 4700 h 94671"/>
                    <a:gd name="connsiteX4" fmla="*/ 9757 w 61701"/>
                    <a:gd name="connsiteY4" fmla="*/ 94671 h 94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701" h="94671">
                      <a:moveTo>
                        <a:pt x="9757" y="94671"/>
                      </a:moveTo>
                      <a:lnTo>
                        <a:pt x="0" y="89971"/>
                      </a:lnTo>
                      <a:lnTo>
                        <a:pt x="51944" y="0"/>
                      </a:lnTo>
                      <a:lnTo>
                        <a:pt x="61701" y="4700"/>
                      </a:lnTo>
                      <a:lnTo>
                        <a:pt x="9757" y="94671"/>
                      </a:lnTo>
                      <a:close/>
                    </a:path>
                  </a:pathLst>
                </a:custGeom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BAE8DBF0-7473-4D7D-8960-BC66AD9158AC}"/>
                    </a:ext>
                  </a:extLst>
                </p:cNvPr>
                <p:cNvSpPr/>
                <p:nvPr/>
              </p:nvSpPr>
              <p:spPr>
                <a:xfrm rot="10800000">
                  <a:off x="3547726" y="2367210"/>
                  <a:ext cx="81274" cy="52032"/>
                </a:xfrm>
                <a:custGeom>
                  <a:avLst/>
                  <a:gdLst>
                    <a:gd name="connsiteX0" fmla="*/ 5609 w 95345"/>
                    <a:gd name="connsiteY0" fmla="*/ 61041 h 61041"/>
                    <a:gd name="connsiteX1" fmla="*/ 0 w 95345"/>
                    <a:gd name="connsiteY1" fmla="*/ 51809 h 61041"/>
                    <a:gd name="connsiteX2" fmla="*/ 89736 w 95345"/>
                    <a:gd name="connsiteY2" fmla="*/ 0 h 61041"/>
                    <a:gd name="connsiteX3" fmla="*/ 95345 w 95345"/>
                    <a:gd name="connsiteY3" fmla="*/ 9232 h 61041"/>
                    <a:gd name="connsiteX4" fmla="*/ 5609 w 95345"/>
                    <a:gd name="connsiteY4" fmla="*/ 61041 h 61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345" h="61041">
                      <a:moveTo>
                        <a:pt x="5609" y="61041"/>
                      </a:moveTo>
                      <a:lnTo>
                        <a:pt x="0" y="51809"/>
                      </a:lnTo>
                      <a:lnTo>
                        <a:pt x="89736" y="0"/>
                      </a:lnTo>
                      <a:lnTo>
                        <a:pt x="95345" y="9232"/>
                      </a:lnTo>
                      <a:lnTo>
                        <a:pt x="5609" y="61041"/>
                      </a:lnTo>
                      <a:close/>
                    </a:path>
                  </a:pathLst>
                </a:custGeom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EB8FF984-BDF4-4107-8089-D515D1135928}"/>
                    </a:ext>
                  </a:extLst>
                </p:cNvPr>
                <p:cNvSpPr/>
                <p:nvPr/>
              </p:nvSpPr>
              <p:spPr>
                <a:xfrm rot="10800000">
                  <a:off x="3900909" y="3574563"/>
                  <a:ext cx="88859" cy="9206"/>
                </a:xfrm>
                <a:custGeom>
                  <a:avLst/>
                  <a:gdLst>
                    <a:gd name="connsiteX0" fmla="*/ 104244 w 104244"/>
                    <a:gd name="connsiteY0" fmla="*/ 10800 h 10800"/>
                    <a:gd name="connsiteX1" fmla="*/ 545 w 104244"/>
                    <a:gd name="connsiteY1" fmla="*/ 10800 h 10800"/>
                    <a:gd name="connsiteX2" fmla="*/ 0 w 104244"/>
                    <a:gd name="connsiteY2" fmla="*/ 0 h 10800"/>
                    <a:gd name="connsiteX3" fmla="*/ 103698 w 104244"/>
                    <a:gd name="connsiteY3" fmla="*/ 0 h 10800"/>
                    <a:gd name="connsiteX4" fmla="*/ 104244 w 104244"/>
                    <a:gd name="connsiteY4" fmla="*/ 10800 h 1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244" h="10800">
                      <a:moveTo>
                        <a:pt x="104244" y="10800"/>
                      </a:moveTo>
                      <a:lnTo>
                        <a:pt x="545" y="10800"/>
                      </a:lnTo>
                      <a:lnTo>
                        <a:pt x="0" y="0"/>
                      </a:lnTo>
                      <a:lnTo>
                        <a:pt x="103698" y="0"/>
                      </a:lnTo>
                      <a:lnTo>
                        <a:pt x="104244" y="10800"/>
                      </a:lnTo>
                      <a:close/>
                    </a:path>
                  </a:pathLst>
                </a:custGeom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FC792E3-F94B-4A12-88D3-4F8B8C5E7C02}"/>
                    </a:ext>
                  </a:extLst>
                </p:cNvPr>
                <p:cNvSpPr/>
                <p:nvPr/>
              </p:nvSpPr>
              <p:spPr>
                <a:xfrm rot="10800000">
                  <a:off x="3604107" y="4771643"/>
                  <a:ext cx="81275" cy="52033"/>
                </a:xfrm>
                <a:custGeom>
                  <a:avLst/>
                  <a:gdLst>
                    <a:gd name="connsiteX0" fmla="*/ 89737 w 95346"/>
                    <a:gd name="connsiteY0" fmla="*/ 61042 h 61042"/>
                    <a:gd name="connsiteX1" fmla="*/ 0 w 95346"/>
                    <a:gd name="connsiteY1" fmla="*/ 9233 h 61042"/>
                    <a:gd name="connsiteX2" fmla="*/ 5609 w 95346"/>
                    <a:gd name="connsiteY2" fmla="*/ 0 h 61042"/>
                    <a:gd name="connsiteX3" fmla="*/ 95346 w 95346"/>
                    <a:gd name="connsiteY3" fmla="*/ 51809 h 61042"/>
                    <a:gd name="connsiteX4" fmla="*/ 89737 w 95346"/>
                    <a:gd name="connsiteY4" fmla="*/ 61042 h 6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346" h="61042">
                      <a:moveTo>
                        <a:pt x="89737" y="61042"/>
                      </a:moveTo>
                      <a:lnTo>
                        <a:pt x="0" y="9233"/>
                      </a:lnTo>
                      <a:lnTo>
                        <a:pt x="5609" y="0"/>
                      </a:lnTo>
                      <a:lnTo>
                        <a:pt x="95346" y="51809"/>
                      </a:lnTo>
                      <a:lnTo>
                        <a:pt x="89737" y="61042"/>
                      </a:lnTo>
                      <a:close/>
                    </a:path>
                  </a:pathLst>
                </a:custGeom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6CC95184-C412-4059-8572-3CB147A31E99}"/>
                    </a:ext>
                  </a:extLst>
                </p:cNvPr>
                <p:cNvGrpSpPr/>
                <p:nvPr/>
              </p:nvGrpSpPr>
              <p:grpSpPr>
                <a:xfrm>
                  <a:off x="2591312" y="5527958"/>
                  <a:ext cx="316652" cy="316652"/>
                  <a:chOff x="3933825" y="5487989"/>
                  <a:chExt cx="371475" cy="371475"/>
                </a:xfrm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F84A7F68-6417-40BA-9152-FC41E4411615}"/>
                      </a:ext>
                    </a:extLst>
                  </p:cNvPr>
                  <p:cNvSpPr/>
                  <p:nvPr/>
                </p:nvSpPr>
                <p:spPr>
                  <a:xfrm>
                    <a:off x="3933825" y="5487989"/>
                    <a:ext cx="371475" cy="37147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cs typeface="+mj-cs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727AA657-F951-480D-95D5-FD2950D902A0}"/>
                      </a:ext>
                    </a:extLst>
                  </p:cNvPr>
                  <p:cNvSpPr/>
                  <p:nvPr/>
                </p:nvSpPr>
                <p:spPr>
                  <a:xfrm>
                    <a:off x="4020344" y="5574509"/>
                    <a:ext cx="198436" cy="19843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cs typeface="+mj-cs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5163088F-BC39-4358-B464-FB6E797ED51F}"/>
                    </a:ext>
                  </a:extLst>
                </p:cNvPr>
                <p:cNvGrpSpPr/>
                <p:nvPr/>
              </p:nvGrpSpPr>
              <p:grpSpPr>
                <a:xfrm>
                  <a:off x="3794318" y="3413157"/>
                  <a:ext cx="316652" cy="316652"/>
                  <a:chOff x="5421312" y="2938465"/>
                  <a:chExt cx="371475" cy="371475"/>
                </a:xfrm>
              </p:grpSpPr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CEA9E8A8-5CCF-4DAE-A64D-CF8A0396C032}"/>
                      </a:ext>
                    </a:extLst>
                  </p:cNvPr>
                  <p:cNvSpPr/>
                  <p:nvPr/>
                </p:nvSpPr>
                <p:spPr>
                  <a:xfrm>
                    <a:off x="5421312" y="2938465"/>
                    <a:ext cx="371475" cy="3714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cs typeface="+mj-cs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F47560D5-714D-4340-AD83-27BE2B13C66F}"/>
                      </a:ext>
                    </a:extLst>
                  </p:cNvPr>
                  <p:cNvSpPr/>
                  <p:nvPr/>
                </p:nvSpPr>
                <p:spPr>
                  <a:xfrm>
                    <a:off x="5507831" y="3024985"/>
                    <a:ext cx="198436" cy="198434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cs typeface="+mj-cs"/>
                    </a:endParaRPr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646339BF-0B4F-4C96-B8D6-618D2DF73411}"/>
                    </a:ext>
                  </a:extLst>
                </p:cNvPr>
                <p:cNvGrpSpPr/>
                <p:nvPr/>
              </p:nvGrpSpPr>
              <p:grpSpPr>
                <a:xfrm>
                  <a:off x="3429261" y="2240500"/>
                  <a:ext cx="316652" cy="316652"/>
                  <a:chOff x="5035867" y="1481140"/>
                  <a:chExt cx="371475" cy="371475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03DDED95-2923-4F9B-9084-0197A0569A3D}"/>
                      </a:ext>
                    </a:extLst>
                  </p:cNvPr>
                  <p:cNvSpPr/>
                  <p:nvPr/>
                </p:nvSpPr>
                <p:spPr>
                  <a:xfrm>
                    <a:off x="5035867" y="1481140"/>
                    <a:ext cx="371475" cy="371475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cs typeface="+mj-cs"/>
                    </a:endParaRPr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92A067A1-CDA2-49B4-A489-4E4FCD9325F3}"/>
                      </a:ext>
                    </a:extLst>
                  </p:cNvPr>
                  <p:cNvSpPr/>
                  <p:nvPr/>
                </p:nvSpPr>
                <p:spPr>
                  <a:xfrm>
                    <a:off x="5122386" y="1567660"/>
                    <a:ext cx="198436" cy="19843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cs typeface="+mj-cs"/>
                    </a:endParaRPr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23B62FBC-4A06-49FE-BED8-9ED5DEFB0CCB}"/>
                    </a:ext>
                  </a:extLst>
                </p:cNvPr>
                <p:cNvGrpSpPr/>
                <p:nvPr/>
              </p:nvGrpSpPr>
              <p:grpSpPr>
                <a:xfrm>
                  <a:off x="2545264" y="1396327"/>
                  <a:ext cx="316652" cy="316652"/>
                  <a:chOff x="3984307" y="432757"/>
                  <a:chExt cx="371475" cy="371475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FA350B60-6D7E-433A-AEAD-9218140E44C6}"/>
                      </a:ext>
                    </a:extLst>
                  </p:cNvPr>
                  <p:cNvSpPr/>
                  <p:nvPr/>
                </p:nvSpPr>
                <p:spPr>
                  <a:xfrm>
                    <a:off x="3984307" y="432757"/>
                    <a:ext cx="371475" cy="371475"/>
                  </a:xfrm>
                  <a:prstGeom prst="ellipse">
                    <a:avLst/>
                  </a:prstGeom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cs typeface="+mj-cs"/>
                    </a:endParaRPr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1E8730B0-D37D-43E0-B97B-D2F946C8043C}"/>
                      </a:ext>
                    </a:extLst>
                  </p:cNvPr>
                  <p:cNvSpPr/>
                  <p:nvPr/>
                </p:nvSpPr>
                <p:spPr>
                  <a:xfrm>
                    <a:off x="4070826" y="519277"/>
                    <a:ext cx="198436" cy="198434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cs typeface="+mj-cs"/>
                    </a:endParaRPr>
                  </a:p>
                </p:txBody>
              </p:sp>
            </p:grp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7C57851C-A917-4533-B4D0-84CF2073EB67}"/>
                    </a:ext>
                  </a:extLst>
                </p:cNvPr>
                <p:cNvSpPr/>
                <p:nvPr/>
              </p:nvSpPr>
              <p:spPr>
                <a:xfrm rot="10800000">
                  <a:off x="1538853" y="5655993"/>
                  <a:ext cx="1233301" cy="389161"/>
                </a:xfrm>
                <a:custGeom>
                  <a:avLst/>
                  <a:gdLst>
                    <a:gd name="connsiteX0" fmla="*/ 51809 w 1446828"/>
                    <a:gd name="connsiteY0" fmla="*/ 456538 h 456538"/>
                    <a:gd name="connsiteX1" fmla="*/ 0 w 1446828"/>
                    <a:gd name="connsiteY1" fmla="*/ 366801 h 456538"/>
                    <a:gd name="connsiteX2" fmla="*/ 43646 w 1446828"/>
                    <a:gd name="connsiteY2" fmla="*/ 340286 h 456538"/>
                    <a:gd name="connsiteX3" fmla="*/ 1387540 w 1446828"/>
                    <a:gd name="connsiteY3" fmla="*/ 0 h 456538"/>
                    <a:gd name="connsiteX4" fmla="*/ 1446828 w 1446828"/>
                    <a:gd name="connsiteY4" fmla="*/ 2994 h 456538"/>
                    <a:gd name="connsiteX5" fmla="*/ 1446828 w 1446828"/>
                    <a:gd name="connsiteY5" fmla="*/ 106692 h 456538"/>
                    <a:gd name="connsiteX6" fmla="*/ 1387540 w 1446828"/>
                    <a:gd name="connsiteY6" fmla="*/ 103698 h 456538"/>
                    <a:gd name="connsiteX7" fmla="*/ 93075 w 1446828"/>
                    <a:gd name="connsiteY7" fmla="*/ 431469 h 456538"/>
                    <a:gd name="connsiteX8" fmla="*/ 51809 w 1446828"/>
                    <a:gd name="connsiteY8" fmla="*/ 456538 h 45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6828" h="456538">
                      <a:moveTo>
                        <a:pt x="51809" y="456538"/>
                      </a:moveTo>
                      <a:lnTo>
                        <a:pt x="0" y="366801"/>
                      </a:lnTo>
                      <a:lnTo>
                        <a:pt x="43646" y="340286"/>
                      </a:lnTo>
                      <a:cubicBezTo>
                        <a:pt x="443137" y="123271"/>
                        <a:pt x="900943" y="0"/>
                        <a:pt x="1387540" y="0"/>
                      </a:cubicBezTo>
                      <a:lnTo>
                        <a:pt x="1446828" y="2994"/>
                      </a:lnTo>
                      <a:lnTo>
                        <a:pt x="1446828" y="106692"/>
                      </a:lnTo>
                      <a:lnTo>
                        <a:pt x="1387540" y="103698"/>
                      </a:lnTo>
                      <a:cubicBezTo>
                        <a:pt x="918840" y="103698"/>
                        <a:pt x="477872" y="222435"/>
                        <a:pt x="93075" y="431469"/>
                      </a:cubicBezTo>
                      <a:lnTo>
                        <a:pt x="51809" y="4565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BE9820DA-D14C-4B9E-9B39-E2885E20B82E}"/>
                    </a:ext>
                  </a:extLst>
                </p:cNvPr>
                <p:cNvSpPr/>
                <p:nvPr/>
              </p:nvSpPr>
              <p:spPr>
                <a:xfrm rot="10800000">
                  <a:off x="3676556" y="3583769"/>
                  <a:ext cx="316142" cy="1103324"/>
                </a:xfrm>
                <a:custGeom>
                  <a:avLst/>
                  <a:gdLst>
                    <a:gd name="connsiteX0" fmla="*/ 107138 w 370877"/>
                    <a:gd name="connsiteY0" fmla="*/ 1294346 h 1294346"/>
                    <a:gd name="connsiteX1" fmla="*/ 3440 w 370877"/>
                    <a:gd name="connsiteY1" fmla="*/ 1294346 h 1294346"/>
                    <a:gd name="connsiteX2" fmla="*/ 0 w 370877"/>
                    <a:gd name="connsiteY2" fmla="*/ 1226213 h 1294346"/>
                    <a:gd name="connsiteX3" fmla="*/ 263357 w 370877"/>
                    <a:gd name="connsiteY3" fmla="*/ 34804 h 1294346"/>
                    <a:gd name="connsiteX4" fmla="*/ 280916 w 370877"/>
                    <a:gd name="connsiteY4" fmla="*/ 0 h 1294346"/>
                    <a:gd name="connsiteX5" fmla="*/ 283001 w 370877"/>
                    <a:gd name="connsiteY5" fmla="*/ 3093 h 1294346"/>
                    <a:gd name="connsiteX6" fmla="*/ 342041 w 370877"/>
                    <a:gd name="connsiteY6" fmla="*/ 42898 h 1294346"/>
                    <a:gd name="connsiteX7" fmla="*/ 370877 w 370877"/>
                    <a:gd name="connsiteY7" fmla="*/ 51849 h 1294346"/>
                    <a:gd name="connsiteX8" fmla="*/ 357369 w 370877"/>
                    <a:gd name="connsiteY8" fmla="*/ 78624 h 1294346"/>
                    <a:gd name="connsiteX9" fmla="*/ 103698 w 370877"/>
                    <a:gd name="connsiteY9" fmla="*/ 1226213 h 1294346"/>
                    <a:gd name="connsiteX10" fmla="*/ 107138 w 370877"/>
                    <a:gd name="connsiteY10" fmla="*/ 1294346 h 1294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0877" h="1294346">
                      <a:moveTo>
                        <a:pt x="107138" y="1294346"/>
                      </a:moveTo>
                      <a:lnTo>
                        <a:pt x="3440" y="1294346"/>
                      </a:lnTo>
                      <a:lnTo>
                        <a:pt x="0" y="1226213"/>
                      </a:lnTo>
                      <a:cubicBezTo>
                        <a:pt x="0" y="800440"/>
                        <a:pt x="94380" y="396711"/>
                        <a:pt x="263357" y="34804"/>
                      </a:cubicBezTo>
                      <a:lnTo>
                        <a:pt x="280916" y="0"/>
                      </a:lnTo>
                      <a:lnTo>
                        <a:pt x="283001" y="3093"/>
                      </a:lnTo>
                      <a:cubicBezTo>
                        <a:pt x="299808" y="19899"/>
                        <a:pt x="319819" y="33499"/>
                        <a:pt x="342041" y="42898"/>
                      </a:cubicBezTo>
                      <a:lnTo>
                        <a:pt x="370877" y="51849"/>
                      </a:lnTo>
                      <a:lnTo>
                        <a:pt x="357369" y="78624"/>
                      </a:lnTo>
                      <a:cubicBezTo>
                        <a:pt x="194606" y="427220"/>
                        <a:pt x="103698" y="816101"/>
                        <a:pt x="103698" y="1226213"/>
                      </a:cubicBezTo>
                      <a:lnTo>
                        <a:pt x="107138" y="12943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C582852D-9472-4E02-8978-3B9D78A70F13}"/>
                    </a:ext>
                  </a:extLst>
                </p:cNvPr>
                <p:cNvSpPr/>
                <p:nvPr/>
              </p:nvSpPr>
              <p:spPr>
                <a:xfrm>
                  <a:off x="2861827" y="4779512"/>
                  <a:ext cx="818768" cy="872810"/>
                </a:xfrm>
                <a:custGeom>
                  <a:avLst/>
                  <a:gdLst>
                    <a:gd name="connsiteX0" fmla="*/ 870788 w 960525"/>
                    <a:gd name="connsiteY0" fmla="*/ 0 h 1023922"/>
                    <a:gd name="connsiteX1" fmla="*/ 960525 w 960525"/>
                    <a:gd name="connsiteY1" fmla="*/ 51809 h 1023922"/>
                    <a:gd name="connsiteX2" fmla="*/ 845151 w 960525"/>
                    <a:gd name="connsiteY2" fmla="*/ 241720 h 1023922"/>
                    <a:gd name="connsiteX3" fmla="*/ 83614 w 960525"/>
                    <a:gd name="connsiteY3" fmla="*/ 1003257 h 1023922"/>
                    <a:gd name="connsiteX4" fmla="*/ 49599 w 960525"/>
                    <a:gd name="connsiteY4" fmla="*/ 1023922 h 1023922"/>
                    <a:gd name="connsiteX5" fmla="*/ 39525 w 960525"/>
                    <a:gd name="connsiteY5" fmla="*/ 991467 h 1023922"/>
                    <a:gd name="connsiteX6" fmla="*/ 0 w 960525"/>
                    <a:gd name="connsiteY6" fmla="*/ 932843 h 1023922"/>
                    <a:gd name="connsiteX7" fmla="*/ 25635 w 960525"/>
                    <a:gd name="connsiteY7" fmla="*/ 917269 h 1023922"/>
                    <a:gd name="connsiteX8" fmla="*/ 759163 w 960525"/>
                    <a:gd name="connsiteY8" fmla="*/ 183741 h 1023922"/>
                    <a:gd name="connsiteX9" fmla="*/ 870788 w 960525"/>
                    <a:gd name="connsiteY9" fmla="*/ 0 h 102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0525" h="1023922">
                      <a:moveTo>
                        <a:pt x="870788" y="0"/>
                      </a:moveTo>
                      <a:lnTo>
                        <a:pt x="960525" y="51809"/>
                      </a:lnTo>
                      <a:lnTo>
                        <a:pt x="845151" y="241720"/>
                      </a:lnTo>
                      <a:cubicBezTo>
                        <a:pt x="642484" y="541706"/>
                        <a:pt x="383599" y="800591"/>
                        <a:pt x="83614" y="1003257"/>
                      </a:cubicBezTo>
                      <a:lnTo>
                        <a:pt x="49599" y="1023922"/>
                      </a:lnTo>
                      <a:lnTo>
                        <a:pt x="39525" y="991467"/>
                      </a:lnTo>
                      <a:lnTo>
                        <a:pt x="0" y="932843"/>
                      </a:lnTo>
                      <a:lnTo>
                        <a:pt x="25635" y="917269"/>
                      </a:lnTo>
                      <a:cubicBezTo>
                        <a:pt x="314587" y="722057"/>
                        <a:pt x="563950" y="472694"/>
                        <a:pt x="759163" y="183741"/>
                      </a:cubicBezTo>
                      <a:lnTo>
                        <a:pt x="87078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85BCFF0F-CE48-4CDD-86B7-199CD9377875}"/>
                    </a:ext>
                  </a:extLst>
                </p:cNvPr>
                <p:cNvSpPr/>
                <p:nvPr/>
              </p:nvSpPr>
              <p:spPr>
                <a:xfrm rot="10800000">
                  <a:off x="3552503" y="2375079"/>
                  <a:ext cx="428398" cy="1048350"/>
                </a:xfrm>
                <a:custGeom>
                  <a:avLst/>
                  <a:gdLst>
                    <a:gd name="connsiteX0" fmla="*/ 412832 w 502568"/>
                    <a:gd name="connsiteY0" fmla="*/ 1213388 h 1213388"/>
                    <a:gd name="connsiteX1" fmla="*/ 326447 w 502568"/>
                    <a:gd name="connsiteY1" fmla="*/ 1071194 h 1213388"/>
                    <a:gd name="connsiteX2" fmla="*/ 717 w 502568"/>
                    <a:gd name="connsiteY2" fmla="*/ 15567 h 1213388"/>
                    <a:gd name="connsiteX3" fmla="*/ 0 w 502568"/>
                    <a:gd name="connsiteY3" fmla="*/ 1366 h 1213388"/>
                    <a:gd name="connsiteX4" fmla="*/ 12182 w 502568"/>
                    <a:gd name="connsiteY4" fmla="*/ 5147 h 1213388"/>
                    <a:gd name="connsiteX5" fmla="*/ 49615 w 502568"/>
                    <a:gd name="connsiteY5" fmla="*/ 8921 h 1213388"/>
                    <a:gd name="connsiteX6" fmla="*/ 87048 w 502568"/>
                    <a:gd name="connsiteY6" fmla="*/ 5147 h 1213388"/>
                    <a:gd name="connsiteX7" fmla="*/ 103630 w 502568"/>
                    <a:gd name="connsiteY7" fmla="*/ 0 h 1213388"/>
                    <a:gd name="connsiteX8" fmla="*/ 103880 w 502568"/>
                    <a:gd name="connsiteY8" fmla="*/ 4965 h 1213388"/>
                    <a:gd name="connsiteX9" fmla="*/ 417630 w 502568"/>
                    <a:gd name="connsiteY9" fmla="*/ 1021765 h 1213388"/>
                    <a:gd name="connsiteX10" fmla="*/ 502568 w 502568"/>
                    <a:gd name="connsiteY10" fmla="*/ 1161579 h 1213388"/>
                    <a:gd name="connsiteX11" fmla="*/ 412832 w 502568"/>
                    <a:gd name="connsiteY11" fmla="*/ 1213388 h 1213388"/>
                    <a:gd name="connsiteX0" fmla="*/ 412832 w 502568"/>
                    <a:gd name="connsiteY0" fmla="*/ 1213388 h 1213388"/>
                    <a:gd name="connsiteX1" fmla="*/ 326447 w 502568"/>
                    <a:gd name="connsiteY1" fmla="*/ 1071194 h 1213388"/>
                    <a:gd name="connsiteX2" fmla="*/ 717 w 502568"/>
                    <a:gd name="connsiteY2" fmla="*/ 15567 h 1213388"/>
                    <a:gd name="connsiteX3" fmla="*/ 0 w 502568"/>
                    <a:gd name="connsiteY3" fmla="*/ 1366 h 1213388"/>
                    <a:gd name="connsiteX4" fmla="*/ 49615 w 502568"/>
                    <a:gd name="connsiteY4" fmla="*/ 8921 h 1213388"/>
                    <a:gd name="connsiteX5" fmla="*/ 87048 w 502568"/>
                    <a:gd name="connsiteY5" fmla="*/ 5147 h 1213388"/>
                    <a:gd name="connsiteX6" fmla="*/ 103630 w 502568"/>
                    <a:gd name="connsiteY6" fmla="*/ 0 h 1213388"/>
                    <a:gd name="connsiteX7" fmla="*/ 103880 w 502568"/>
                    <a:gd name="connsiteY7" fmla="*/ 4965 h 1213388"/>
                    <a:gd name="connsiteX8" fmla="*/ 417630 w 502568"/>
                    <a:gd name="connsiteY8" fmla="*/ 1021765 h 1213388"/>
                    <a:gd name="connsiteX9" fmla="*/ 502568 w 502568"/>
                    <a:gd name="connsiteY9" fmla="*/ 1161579 h 1213388"/>
                    <a:gd name="connsiteX10" fmla="*/ 412832 w 502568"/>
                    <a:gd name="connsiteY10" fmla="*/ 1213388 h 1213388"/>
                    <a:gd name="connsiteX0" fmla="*/ 412832 w 502568"/>
                    <a:gd name="connsiteY0" fmla="*/ 1213388 h 1213388"/>
                    <a:gd name="connsiteX1" fmla="*/ 326447 w 502568"/>
                    <a:gd name="connsiteY1" fmla="*/ 1071194 h 1213388"/>
                    <a:gd name="connsiteX2" fmla="*/ 717 w 502568"/>
                    <a:gd name="connsiteY2" fmla="*/ 15567 h 1213388"/>
                    <a:gd name="connsiteX3" fmla="*/ 0 w 502568"/>
                    <a:gd name="connsiteY3" fmla="*/ 1366 h 1213388"/>
                    <a:gd name="connsiteX4" fmla="*/ 87048 w 502568"/>
                    <a:gd name="connsiteY4" fmla="*/ 5147 h 1213388"/>
                    <a:gd name="connsiteX5" fmla="*/ 103630 w 502568"/>
                    <a:gd name="connsiteY5" fmla="*/ 0 h 1213388"/>
                    <a:gd name="connsiteX6" fmla="*/ 103880 w 502568"/>
                    <a:gd name="connsiteY6" fmla="*/ 4965 h 1213388"/>
                    <a:gd name="connsiteX7" fmla="*/ 417630 w 502568"/>
                    <a:gd name="connsiteY7" fmla="*/ 1021765 h 1213388"/>
                    <a:gd name="connsiteX8" fmla="*/ 502568 w 502568"/>
                    <a:gd name="connsiteY8" fmla="*/ 1161579 h 1213388"/>
                    <a:gd name="connsiteX9" fmla="*/ 412832 w 502568"/>
                    <a:gd name="connsiteY9" fmla="*/ 1213388 h 1213388"/>
                    <a:gd name="connsiteX0" fmla="*/ 412832 w 502568"/>
                    <a:gd name="connsiteY0" fmla="*/ 1213388 h 1213388"/>
                    <a:gd name="connsiteX1" fmla="*/ 326447 w 502568"/>
                    <a:gd name="connsiteY1" fmla="*/ 1071194 h 1213388"/>
                    <a:gd name="connsiteX2" fmla="*/ 717 w 502568"/>
                    <a:gd name="connsiteY2" fmla="*/ 15567 h 1213388"/>
                    <a:gd name="connsiteX3" fmla="*/ 0 w 502568"/>
                    <a:gd name="connsiteY3" fmla="*/ 1366 h 1213388"/>
                    <a:gd name="connsiteX4" fmla="*/ 103630 w 502568"/>
                    <a:gd name="connsiteY4" fmla="*/ 0 h 1213388"/>
                    <a:gd name="connsiteX5" fmla="*/ 103880 w 502568"/>
                    <a:gd name="connsiteY5" fmla="*/ 4965 h 1213388"/>
                    <a:gd name="connsiteX6" fmla="*/ 417630 w 502568"/>
                    <a:gd name="connsiteY6" fmla="*/ 1021765 h 1213388"/>
                    <a:gd name="connsiteX7" fmla="*/ 502568 w 502568"/>
                    <a:gd name="connsiteY7" fmla="*/ 1161579 h 1213388"/>
                    <a:gd name="connsiteX8" fmla="*/ 412832 w 502568"/>
                    <a:gd name="connsiteY8" fmla="*/ 1213388 h 1213388"/>
                    <a:gd name="connsiteX0" fmla="*/ 412832 w 502568"/>
                    <a:gd name="connsiteY0" fmla="*/ 1221547 h 1221547"/>
                    <a:gd name="connsiteX1" fmla="*/ 326447 w 502568"/>
                    <a:gd name="connsiteY1" fmla="*/ 1079353 h 1221547"/>
                    <a:gd name="connsiteX2" fmla="*/ 717 w 502568"/>
                    <a:gd name="connsiteY2" fmla="*/ 23726 h 1221547"/>
                    <a:gd name="connsiteX3" fmla="*/ 0 w 502568"/>
                    <a:gd name="connsiteY3" fmla="*/ 0 h 1221547"/>
                    <a:gd name="connsiteX4" fmla="*/ 103630 w 502568"/>
                    <a:gd name="connsiteY4" fmla="*/ 8159 h 1221547"/>
                    <a:gd name="connsiteX5" fmla="*/ 103880 w 502568"/>
                    <a:gd name="connsiteY5" fmla="*/ 13124 h 1221547"/>
                    <a:gd name="connsiteX6" fmla="*/ 417630 w 502568"/>
                    <a:gd name="connsiteY6" fmla="*/ 1029924 h 1221547"/>
                    <a:gd name="connsiteX7" fmla="*/ 502568 w 502568"/>
                    <a:gd name="connsiteY7" fmla="*/ 1169738 h 1221547"/>
                    <a:gd name="connsiteX8" fmla="*/ 412832 w 502568"/>
                    <a:gd name="connsiteY8" fmla="*/ 1221547 h 1221547"/>
                    <a:gd name="connsiteX0" fmla="*/ 412832 w 502568"/>
                    <a:gd name="connsiteY0" fmla="*/ 1229952 h 1229952"/>
                    <a:gd name="connsiteX1" fmla="*/ 326447 w 502568"/>
                    <a:gd name="connsiteY1" fmla="*/ 1087758 h 1229952"/>
                    <a:gd name="connsiteX2" fmla="*/ 717 w 502568"/>
                    <a:gd name="connsiteY2" fmla="*/ 32131 h 1229952"/>
                    <a:gd name="connsiteX3" fmla="*/ 0 w 502568"/>
                    <a:gd name="connsiteY3" fmla="*/ 8405 h 1229952"/>
                    <a:gd name="connsiteX4" fmla="*/ 103630 w 502568"/>
                    <a:gd name="connsiteY4" fmla="*/ 16564 h 1229952"/>
                    <a:gd name="connsiteX5" fmla="*/ 96736 w 502568"/>
                    <a:gd name="connsiteY5" fmla="*/ 98 h 1229952"/>
                    <a:gd name="connsiteX6" fmla="*/ 417630 w 502568"/>
                    <a:gd name="connsiteY6" fmla="*/ 1038329 h 1229952"/>
                    <a:gd name="connsiteX7" fmla="*/ 502568 w 502568"/>
                    <a:gd name="connsiteY7" fmla="*/ 1178143 h 1229952"/>
                    <a:gd name="connsiteX8" fmla="*/ 412832 w 502568"/>
                    <a:gd name="connsiteY8" fmla="*/ 1229952 h 1229952"/>
                    <a:gd name="connsiteX0" fmla="*/ 412832 w 502568"/>
                    <a:gd name="connsiteY0" fmla="*/ 1229854 h 1229854"/>
                    <a:gd name="connsiteX1" fmla="*/ 326447 w 502568"/>
                    <a:gd name="connsiteY1" fmla="*/ 1087660 h 1229854"/>
                    <a:gd name="connsiteX2" fmla="*/ 717 w 502568"/>
                    <a:gd name="connsiteY2" fmla="*/ 32033 h 1229854"/>
                    <a:gd name="connsiteX3" fmla="*/ 0 w 502568"/>
                    <a:gd name="connsiteY3" fmla="*/ 8307 h 1229854"/>
                    <a:gd name="connsiteX4" fmla="*/ 96736 w 502568"/>
                    <a:gd name="connsiteY4" fmla="*/ 0 h 1229854"/>
                    <a:gd name="connsiteX5" fmla="*/ 417630 w 502568"/>
                    <a:gd name="connsiteY5" fmla="*/ 1038231 h 1229854"/>
                    <a:gd name="connsiteX6" fmla="*/ 502568 w 502568"/>
                    <a:gd name="connsiteY6" fmla="*/ 1178045 h 1229854"/>
                    <a:gd name="connsiteX7" fmla="*/ 412832 w 502568"/>
                    <a:gd name="connsiteY7" fmla="*/ 1229854 h 1229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2568" h="1229854">
                      <a:moveTo>
                        <a:pt x="412832" y="1229854"/>
                      </a:moveTo>
                      <a:lnTo>
                        <a:pt x="326447" y="1087660"/>
                      </a:lnTo>
                      <a:cubicBezTo>
                        <a:pt x="152834" y="768068"/>
                        <a:pt x="39219" y="411153"/>
                        <a:pt x="717" y="32033"/>
                      </a:cubicBezTo>
                      <a:lnTo>
                        <a:pt x="0" y="8307"/>
                      </a:lnTo>
                      <a:lnTo>
                        <a:pt x="96736" y="0"/>
                      </a:lnTo>
                      <a:cubicBezTo>
                        <a:pt x="133821" y="365175"/>
                        <a:pt x="250402" y="730394"/>
                        <a:pt x="417630" y="1038231"/>
                      </a:cubicBezTo>
                      <a:lnTo>
                        <a:pt x="502568" y="1178045"/>
                      </a:lnTo>
                      <a:lnTo>
                        <a:pt x="412832" y="12298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D52D3A6-1E92-4D50-82DD-9B452B338C9F}"/>
                    </a:ext>
                  </a:extLst>
                </p:cNvPr>
                <p:cNvSpPr/>
                <p:nvPr/>
              </p:nvSpPr>
              <p:spPr>
                <a:xfrm>
                  <a:off x="1446358" y="1196960"/>
                  <a:ext cx="169150" cy="16914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1CE3E92-B44B-424A-B5F2-81F6E414DD8D}"/>
                    </a:ext>
                  </a:extLst>
                </p:cNvPr>
                <p:cNvSpPr/>
                <p:nvPr/>
              </p:nvSpPr>
              <p:spPr>
                <a:xfrm>
                  <a:off x="2681681" y="1532900"/>
                  <a:ext cx="863078" cy="770553"/>
                </a:xfrm>
                <a:custGeom>
                  <a:avLst/>
                  <a:gdLst>
                    <a:gd name="connsiteX0" fmla="*/ 51944 w 1012506"/>
                    <a:gd name="connsiteY0" fmla="*/ 0 h 903961"/>
                    <a:gd name="connsiteX1" fmla="*/ 62494 w 1012506"/>
                    <a:gd name="connsiteY1" fmla="*/ 5082 h 903961"/>
                    <a:gd name="connsiteX2" fmla="*/ 957431 w 1012506"/>
                    <a:gd name="connsiteY2" fmla="*/ 770292 h 903961"/>
                    <a:gd name="connsiteX3" fmla="*/ 1012506 w 1012506"/>
                    <a:gd name="connsiteY3" fmla="*/ 846766 h 903961"/>
                    <a:gd name="connsiteX4" fmla="*/ 992538 w 1012506"/>
                    <a:gd name="connsiteY4" fmla="*/ 852964 h 903961"/>
                    <a:gd name="connsiteX5" fmla="*/ 933498 w 1012506"/>
                    <a:gd name="connsiteY5" fmla="*/ 892770 h 903961"/>
                    <a:gd name="connsiteX6" fmla="*/ 925953 w 1012506"/>
                    <a:gd name="connsiteY6" fmla="*/ 903961 h 903961"/>
                    <a:gd name="connsiteX7" fmla="*/ 875086 w 1012506"/>
                    <a:gd name="connsiteY7" fmla="*/ 833330 h 903961"/>
                    <a:gd name="connsiteX8" fmla="*/ 13065 w 1012506"/>
                    <a:gd name="connsiteY8" fmla="*/ 96265 h 903961"/>
                    <a:gd name="connsiteX9" fmla="*/ 0 w 1012506"/>
                    <a:gd name="connsiteY9" fmla="*/ 89971 h 903961"/>
                    <a:gd name="connsiteX10" fmla="*/ 51944 w 1012506"/>
                    <a:gd name="connsiteY10" fmla="*/ 0 h 903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12506" h="903961">
                      <a:moveTo>
                        <a:pt x="51944" y="0"/>
                      </a:moveTo>
                      <a:lnTo>
                        <a:pt x="62494" y="5082"/>
                      </a:lnTo>
                      <a:cubicBezTo>
                        <a:pt x="412048" y="194971"/>
                        <a:pt x="716953" y="456634"/>
                        <a:pt x="957431" y="770292"/>
                      </a:cubicBezTo>
                      <a:lnTo>
                        <a:pt x="1012506" y="846766"/>
                      </a:lnTo>
                      <a:lnTo>
                        <a:pt x="992538" y="852964"/>
                      </a:lnTo>
                      <a:cubicBezTo>
                        <a:pt x="970316" y="862363"/>
                        <a:pt x="950305" y="875964"/>
                        <a:pt x="933498" y="892770"/>
                      </a:cubicBezTo>
                      <a:lnTo>
                        <a:pt x="925953" y="903961"/>
                      </a:lnTo>
                      <a:lnTo>
                        <a:pt x="875086" y="833330"/>
                      </a:lnTo>
                      <a:cubicBezTo>
                        <a:pt x="643453" y="531208"/>
                        <a:pt x="349762" y="279170"/>
                        <a:pt x="13065" y="96265"/>
                      </a:cubicBezTo>
                      <a:lnTo>
                        <a:pt x="0" y="89971"/>
                      </a:lnTo>
                      <a:lnTo>
                        <a:pt x="519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4981FD73-1D05-44A0-A0C5-B0CC21A9E5FB}"/>
                    </a:ext>
                  </a:extLst>
                </p:cNvPr>
                <p:cNvSpPr/>
                <p:nvPr/>
              </p:nvSpPr>
              <p:spPr>
                <a:xfrm>
                  <a:off x="1396887" y="5910553"/>
                  <a:ext cx="169200" cy="169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5EA4F6F-F3CC-4B83-8741-54F29556901D}"/>
                  </a:ext>
                </a:extLst>
              </p:cNvPr>
              <p:cNvGrpSpPr/>
              <p:nvPr/>
            </p:nvGrpSpPr>
            <p:grpSpPr>
              <a:xfrm>
                <a:off x="3774866" y="723755"/>
                <a:ext cx="1203211" cy="909360"/>
                <a:chOff x="3633896" y="859010"/>
                <a:chExt cx="1203211" cy="909360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2FF7608-2A7B-42A2-B396-E5EC1D48CA69}"/>
                    </a:ext>
                  </a:extLst>
                </p:cNvPr>
                <p:cNvSpPr/>
                <p:nvPr/>
              </p:nvSpPr>
              <p:spPr>
                <a:xfrm>
                  <a:off x="3927747" y="859010"/>
                  <a:ext cx="909360" cy="909360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grpSp>
              <p:nvGrpSpPr>
                <p:cNvPr id="47" name="Graphic 4">
                  <a:extLst>
                    <a:ext uri="{FF2B5EF4-FFF2-40B4-BE49-F238E27FC236}">
                      <a16:creationId xmlns:a16="http://schemas.microsoft.com/office/drawing/2014/main" id="{26D83F19-F576-49F1-8AB0-FEC1C6286F76}"/>
                    </a:ext>
                  </a:extLst>
                </p:cNvPr>
                <p:cNvGrpSpPr/>
                <p:nvPr/>
              </p:nvGrpSpPr>
              <p:grpSpPr>
                <a:xfrm>
                  <a:off x="4202121" y="1107912"/>
                  <a:ext cx="411412" cy="411556"/>
                  <a:chOff x="3650600" y="983412"/>
                  <a:chExt cx="4884812" cy="4886151"/>
                </a:xfrm>
                <a:solidFill>
                  <a:schemeClr val="bg2"/>
                </a:solidFill>
              </p:grpSpPr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DE598CC0-1F8A-4362-A984-EBD405FABE22}"/>
                      </a:ext>
                    </a:extLst>
                  </p:cNvPr>
                  <p:cNvSpPr/>
                  <p:nvPr/>
                </p:nvSpPr>
                <p:spPr>
                  <a:xfrm>
                    <a:off x="6500806" y="983412"/>
                    <a:ext cx="866809" cy="866743"/>
                  </a:xfrm>
                  <a:custGeom>
                    <a:avLst/>
                    <a:gdLst>
                      <a:gd name="connsiteX0" fmla="*/ 867166 w 866775"/>
                      <a:gd name="connsiteY0" fmla="*/ 839838 h 866775"/>
                      <a:gd name="connsiteX1" fmla="*/ 741588 w 866775"/>
                      <a:gd name="connsiteY1" fmla="*/ 536791 h 866775"/>
                      <a:gd name="connsiteX2" fmla="*/ 337519 w 866775"/>
                      <a:gd name="connsiteY2" fmla="*/ 132721 h 866775"/>
                      <a:gd name="connsiteX3" fmla="*/ 31699 w 866775"/>
                      <a:gd name="connsiteY3" fmla="*/ 7144 h 866775"/>
                      <a:gd name="connsiteX4" fmla="*/ 7144 w 866775"/>
                      <a:gd name="connsiteY4" fmla="*/ 7144 h 866775"/>
                      <a:gd name="connsiteX5" fmla="*/ 7144 w 866775"/>
                      <a:gd name="connsiteY5" fmla="*/ 864394 h 866775"/>
                      <a:gd name="connsiteX6" fmla="*/ 867175 w 866775"/>
                      <a:gd name="connsiteY6" fmla="*/ 864394 h 866775"/>
                      <a:gd name="connsiteX7" fmla="*/ 867166 w 866775"/>
                      <a:gd name="connsiteY7" fmla="*/ 839838 h 866775"/>
                      <a:gd name="connsiteX8" fmla="*/ 867166 w 866775"/>
                      <a:gd name="connsiteY8" fmla="*/ 839838 h 866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6775" h="866775">
                        <a:moveTo>
                          <a:pt x="867166" y="839838"/>
                        </a:moveTo>
                        <a:cubicBezTo>
                          <a:pt x="867166" y="725424"/>
                          <a:pt x="822513" y="617715"/>
                          <a:pt x="741588" y="536791"/>
                        </a:cubicBezTo>
                        <a:lnTo>
                          <a:pt x="337519" y="132721"/>
                        </a:lnTo>
                        <a:cubicBezTo>
                          <a:pt x="257718" y="52911"/>
                          <a:pt x="144437" y="7144"/>
                          <a:pt x="31699" y="7144"/>
                        </a:cubicBezTo>
                        <a:lnTo>
                          <a:pt x="7144" y="7144"/>
                        </a:lnTo>
                        <a:lnTo>
                          <a:pt x="7144" y="864394"/>
                        </a:lnTo>
                        <a:lnTo>
                          <a:pt x="867175" y="864394"/>
                        </a:lnTo>
                        <a:lnTo>
                          <a:pt x="867166" y="839838"/>
                        </a:lnTo>
                        <a:lnTo>
                          <a:pt x="867166" y="83983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A9747CA2-90F9-4042-ACEE-19D9BF9B747B}"/>
                      </a:ext>
                    </a:extLst>
                  </p:cNvPr>
                  <p:cNvSpPr/>
                  <p:nvPr/>
                </p:nvSpPr>
                <p:spPr>
                  <a:xfrm>
                    <a:off x="3650600" y="983412"/>
                    <a:ext cx="3724424" cy="4886151"/>
                  </a:xfrm>
                  <a:custGeom>
                    <a:avLst/>
                    <a:gdLst>
                      <a:gd name="connsiteX0" fmla="*/ 2616394 w 3724275"/>
                      <a:gd name="connsiteY0" fmla="*/ 2955484 h 4886325"/>
                      <a:gd name="connsiteX1" fmla="*/ 2753687 w 3724275"/>
                      <a:gd name="connsiteY1" fmla="*/ 2732523 h 4886325"/>
                      <a:gd name="connsiteX2" fmla="*/ 3721065 w 3724275"/>
                      <a:gd name="connsiteY2" fmla="*/ 1769040 h 4886325"/>
                      <a:gd name="connsiteX3" fmla="*/ 3721065 w 3724275"/>
                      <a:gd name="connsiteY3" fmla="*/ 1150144 h 4886325"/>
                      <a:gd name="connsiteX4" fmla="*/ 2717130 w 3724275"/>
                      <a:gd name="connsiteY4" fmla="*/ 1150144 h 4886325"/>
                      <a:gd name="connsiteX5" fmla="*/ 2578894 w 3724275"/>
                      <a:gd name="connsiteY5" fmla="*/ 1007269 h 4886325"/>
                      <a:gd name="connsiteX6" fmla="*/ 2578894 w 3724275"/>
                      <a:gd name="connsiteY6" fmla="*/ 7144 h 4886325"/>
                      <a:gd name="connsiteX7" fmla="*/ 435769 w 3724275"/>
                      <a:gd name="connsiteY7" fmla="*/ 7144 h 4886325"/>
                      <a:gd name="connsiteX8" fmla="*/ 7144 w 3724275"/>
                      <a:gd name="connsiteY8" fmla="*/ 435769 h 4886325"/>
                      <a:gd name="connsiteX9" fmla="*/ 7144 w 3724275"/>
                      <a:gd name="connsiteY9" fmla="*/ 4455319 h 4886325"/>
                      <a:gd name="connsiteX10" fmla="*/ 435769 w 3724275"/>
                      <a:gd name="connsiteY10" fmla="*/ 4883944 h 4886325"/>
                      <a:gd name="connsiteX11" fmla="*/ 3288630 w 3724275"/>
                      <a:gd name="connsiteY11" fmla="*/ 4883944 h 4886325"/>
                      <a:gd name="connsiteX12" fmla="*/ 3721065 w 3724275"/>
                      <a:gd name="connsiteY12" fmla="*/ 4455319 h 4886325"/>
                      <a:gd name="connsiteX13" fmla="*/ 3721065 w 3724275"/>
                      <a:gd name="connsiteY13" fmla="*/ 3388986 h 4886325"/>
                      <a:gd name="connsiteX14" fmla="*/ 3564055 w 3724275"/>
                      <a:gd name="connsiteY14" fmla="*/ 3542186 h 4886325"/>
                      <a:gd name="connsiteX15" fmla="*/ 3341932 w 3724275"/>
                      <a:gd name="connsiteY15" fmla="*/ 3679203 h 4886325"/>
                      <a:gd name="connsiteX16" fmla="*/ 2887637 w 3724275"/>
                      <a:gd name="connsiteY16" fmla="*/ 3830869 h 4886325"/>
                      <a:gd name="connsiteX17" fmla="*/ 2818429 w 3724275"/>
                      <a:gd name="connsiteY17" fmla="*/ 3834641 h 4886325"/>
                      <a:gd name="connsiteX18" fmla="*/ 2528497 w 3724275"/>
                      <a:gd name="connsiteY18" fmla="*/ 3685766 h 4886325"/>
                      <a:gd name="connsiteX19" fmla="*/ 2479939 w 3724275"/>
                      <a:gd name="connsiteY19" fmla="*/ 3364021 h 4886325"/>
                      <a:gd name="connsiteX20" fmla="*/ 2616394 w 3724275"/>
                      <a:gd name="connsiteY20" fmla="*/ 2955484 h 4886325"/>
                      <a:gd name="connsiteX21" fmla="*/ 721519 w 3724275"/>
                      <a:gd name="connsiteY21" fmla="*/ 2578894 h 4886325"/>
                      <a:gd name="connsiteX22" fmla="*/ 2145630 w 3724275"/>
                      <a:gd name="connsiteY22" fmla="*/ 2578894 h 4886325"/>
                      <a:gd name="connsiteX23" fmla="*/ 2288505 w 3724275"/>
                      <a:gd name="connsiteY23" fmla="*/ 2721769 h 4886325"/>
                      <a:gd name="connsiteX24" fmla="*/ 2145630 w 3724275"/>
                      <a:gd name="connsiteY24" fmla="*/ 2864644 h 4886325"/>
                      <a:gd name="connsiteX25" fmla="*/ 721519 w 3724275"/>
                      <a:gd name="connsiteY25" fmla="*/ 2864644 h 4886325"/>
                      <a:gd name="connsiteX26" fmla="*/ 578644 w 3724275"/>
                      <a:gd name="connsiteY26" fmla="*/ 2721769 h 4886325"/>
                      <a:gd name="connsiteX27" fmla="*/ 721519 w 3724275"/>
                      <a:gd name="connsiteY27" fmla="*/ 2578894 h 4886325"/>
                      <a:gd name="connsiteX28" fmla="*/ 578644 w 3724275"/>
                      <a:gd name="connsiteY28" fmla="*/ 2150269 h 4886325"/>
                      <a:gd name="connsiteX29" fmla="*/ 721519 w 3724275"/>
                      <a:gd name="connsiteY29" fmla="*/ 2007394 h 4886325"/>
                      <a:gd name="connsiteX30" fmla="*/ 2145630 w 3724275"/>
                      <a:gd name="connsiteY30" fmla="*/ 2007394 h 4886325"/>
                      <a:gd name="connsiteX31" fmla="*/ 2288505 w 3724275"/>
                      <a:gd name="connsiteY31" fmla="*/ 2150269 h 4886325"/>
                      <a:gd name="connsiteX32" fmla="*/ 2145630 w 3724275"/>
                      <a:gd name="connsiteY32" fmla="*/ 2293144 h 4886325"/>
                      <a:gd name="connsiteX33" fmla="*/ 721519 w 3724275"/>
                      <a:gd name="connsiteY33" fmla="*/ 2293144 h 4886325"/>
                      <a:gd name="connsiteX34" fmla="*/ 578644 w 3724275"/>
                      <a:gd name="connsiteY34" fmla="*/ 2150269 h 4886325"/>
                      <a:gd name="connsiteX35" fmla="*/ 578644 w 3724275"/>
                      <a:gd name="connsiteY35" fmla="*/ 3293269 h 4886325"/>
                      <a:gd name="connsiteX36" fmla="*/ 721519 w 3724275"/>
                      <a:gd name="connsiteY36" fmla="*/ 3150394 h 4886325"/>
                      <a:gd name="connsiteX37" fmla="*/ 2145630 w 3724275"/>
                      <a:gd name="connsiteY37" fmla="*/ 3150394 h 4886325"/>
                      <a:gd name="connsiteX38" fmla="*/ 2288505 w 3724275"/>
                      <a:gd name="connsiteY38" fmla="*/ 3293269 h 4886325"/>
                      <a:gd name="connsiteX39" fmla="*/ 2145630 w 3724275"/>
                      <a:gd name="connsiteY39" fmla="*/ 3436144 h 4886325"/>
                      <a:gd name="connsiteX40" fmla="*/ 721519 w 3724275"/>
                      <a:gd name="connsiteY40" fmla="*/ 3436144 h 4886325"/>
                      <a:gd name="connsiteX41" fmla="*/ 578644 w 3724275"/>
                      <a:gd name="connsiteY41" fmla="*/ 3293269 h 4886325"/>
                      <a:gd name="connsiteX42" fmla="*/ 2717130 w 3724275"/>
                      <a:gd name="connsiteY42" fmla="*/ 4007644 h 4886325"/>
                      <a:gd name="connsiteX43" fmla="*/ 2860005 w 3724275"/>
                      <a:gd name="connsiteY43" fmla="*/ 4150519 h 4886325"/>
                      <a:gd name="connsiteX44" fmla="*/ 2717130 w 3724275"/>
                      <a:gd name="connsiteY44" fmla="*/ 4293394 h 4886325"/>
                      <a:gd name="connsiteX45" fmla="*/ 1859880 w 3724275"/>
                      <a:gd name="connsiteY45" fmla="*/ 4293394 h 4886325"/>
                      <a:gd name="connsiteX46" fmla="*/ 1717005 w 3724275"/>
                      <a:gd name="connsiteY46" fmla="*/ 4150519 h 4886325"/>
                      <a:gd name="connsiteX47" fmla="*/ 1859880 w 3724275"/>
                      <a:gd name="connsiteY47" fmla="*/ 4007644 h 4886325"/>
                      <a:gd name="connsiteX48" fmla="*/ 2717130 w 3724275"/>
                      <a:gd name="connsiteY48" fmla="*/ 4007644 h 4886325"/>
                      <a:gd name="connsiteX49" fmla="*/ 721519 w 3724275"/>
                      <a:gd name="connsiteY49" fmla="*/ 1721644 h 4886325"/>
                      <a:gd name="connsiteX50" fmla="*/ 578644 w 3724275"/>
                      <a:gd name="connsiteY50" fmla="*/ 1578769 h 4886325"/>
                      <a:gd name="connsiteX51" fmla="*/ 721519 w 3724275"/>
                      <a:gd name="connsiteY51" fmla="*/ 1435894 h 4886325"/>
                      <a:gd name="connsiteX52" fmla="*/ 2717130 w 3724275"/>
                      <a:gd name="connsiteY52" fmla="*/ 1435894 h 4886325"/>
                      <a:gd name="connsiteX53" fmla="*/ 2860005 w 3724275"/>
                      <a:gd name="connsiteY53" fmla="*/ 1578769 h 4886325"/>
                      <a:gd name="connsiteX54" fmla="*/ 2717130 w 3724275"/>
                      <a:gd name="connsiteY54" fmla="*/ 1721644 h 4886325"/>
                      <a:gd name="connsiteX55" fmla="*/ 721519 w 3724275"/>
                      <a:gd name="connsiteY55" fmla="*/ 1721644 h 4886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724275" h="4886325">
                        <a:moveTo>
                          <a:pt x="2616394" y="2955484"/>
                        </a:moveTo>
                        <a:cubicBezTo>
                          <a:pt x="2643740" y="2872464"/>
                          <a:pt x="2691460" y="2795168"/>
                          <a:pt x="2753687" y="2732523"/>
                        </a:cubicBezTo>
                        <a:lnTo>
                          <a:pt x="3721065" y="1769040"/>
                        </a:lnTo>
                        <a:lnTo>
                          <a:pt x="3721065" y="1150144"/>
                        </a:lnTo>
                        <a:lnTo>
                          <a:pt x="2717130" y="1150144"/>
                        </a:lnTo>
                        <a:cubicBezTo>
                          <a:pt x="2638158" y="1150144"/>
                          <a:pt x="2578894" y="1086241"/>
                          <a:pt x="2578894" y="1007269"/>
                        </a:cubicBezTo>
                        <a:lnTo>
                          <a:pt x="2578894" y="7144"/>
                        </a:lnTo>
                        <a:lnTo>
                          <a:pt x="435769" y="7144"/>
                        </a:lnTo>
                        <a:cubicBezTo>
                          <a:pt x="199415" y="7144"/>
                          <a:pt x="7144" y="199415"/>
                          <a:pt x="7144" y="435769"/>
                        </a:cubicBezTo>
                        <a:lnTo>
                          <a:pt x="7144" y="4455319"/>
                        </a:lnTo>
                        <a:cubicBezTo>
                          <a:pt x="7144" y="4691672"/>
                          <a:pt x="199415" y="4883944"/>
                          <a:pt x="435769" y="4883944"/>
                        </a:cubicBezTo>
                        <a:lnTo>
                          <a:pt x="3288630" y="4883944"/>
                        </a:lnTo>
                        <a:cubicBezTo>
                          <a:pt x="3524984" y="4883944"/>
                          <a:pt x="3721065" y="4691672"/>
                          <a:pt x="3721065" y="4455319"/>
                        </a:cubicBezTo>
                        <a:lnTo>
                          <a:pt x="3721065" y="3388986"/>
                        </a:lnTo>
                        <a:lnTo>
                          <a:pt x="3564055" y="3542186"/>
                        </a:lnTo>
                        <a:cubicBezTo>
                          <a:pt x="3500438" y="3605251"/>
                          <a:pt x="3425933" y="3651152"/>
                          <a:pt x="3341932" y="3679203"/>
                        </a:cubicBezTo>
                        <a:lnTo>
                          <a:pt x="2887637" y="3830869"/>
                        </a:lnTo>
                        <a:lnTo>
                          <a:pt x="2818429" y="3834641"/>
                        </a:lnTo>
                        <a:cubicBezTo>
                          <a:pt x="2704014" y="3834641"/>
                          <a:pt x="2595744" y="3778968"/>
                          <a:pt x="2528497" y="3685766"/>
                        </a:cubicBezTo>
                        <a:cubicBezTo>
                          <a:pt x="2461803" y="3592983"/>
                          <a:pt x="2443667" y="3472710"/>
                          <a:pt x="2479939" y="3364021"/>
                        </a:cubicBezTo>
                        <a:lnTo>
                          <a:pt x="2616394" y="2955484"/>
                        </a:lnTo>
                        <a:close/>
                        <a:moveTo>
                          <a:pt x="721519" y="2578894"/>
                        </a:moveTo>
                        <a:lnTo>
                          <a:pt x="2145630" y="2578894"/>
                        </a:lnTo>
                        <a:cubicBezTo>
                          <a:pt x="2224602" y="2578894"/>
                          <a:pt x="2288505" y="2642797"/>
                          <a:pt x="2288505" y="2721769"/>
                        </a:cubicBezTo>
                        <a:cubicBezTo>
                          <a:pt x="2288505" y="2800741"/>
                          <a:pt x="2224602" y="2864644"/>
                          <a:pt x="2145630" y="2864644"/>
                        </a:cubicBezTo>
                        <a:lnTo>
                          <a:pt x="721519" y="2864644"/>
                        </a:lnTo>
                        <a:cubicBezTo>
                          <a:pt x="642547" y="2864644"/>
                          <a:pt x="578644" y="2800741"/>
                          <a:pt x="578644" y="2721769"/>
                        </a:cubicBezTo>
                        <a:cubicBezTo>
                          <a:pt x="578644" y="2642797"/>
                          <a:pt x="642547" y="2578894"/>
                          <a:pt x="721519" y="2578894"/>
                        </a:cubicBezTo>
                        <a:close/>
                        <a:moveTo>
                          <a:pt x="578644" y="2150269"/>
                        </a:moveTo>
                        <a:cubicBezTo>
                          <a:pt x="578644" y="2071297"/>
                          <a:pt x="642547" y="2007394"/>
                          <a:pt x="721519" y="2007394"/>
                        </a:cubicBezTo>
                        <a:lnTo>
                          <a:pt x="2145630" y="2007394"/>
                        </a:lnTo>
                        <a:cubicBezTo>
                          <a:pt x="2224602" y="2007394"/>
                          <a:pt x="2288505" y="2071297"/>
                          <a:pt x="2288505" y="2150269"/>
                        </a:cubicBezTo>
                        <a:cubicBezTo>
                          <a:pt x="2288505" y="2229241"/>
                          <a:pt x="2224602" y="2293144"/>
                          <a:pt x="2145630" y="2293144"/>
                        </a:cubicBezTo>
                        <a:lnTo>
                          <a:pt x="721519" y="2293144"/>
                        </a:lnTo>
                        <a:cubicBezTo>
                          <a:pt x="642547" y="2293144"/>
                          <a:pt x="578644" y="2229241"/>
                          <a:pt x="578644" y="2150269"/>
                        </a:cubicBezTo>
                        <a:close/>
                        <a:moveTo>
                          <a:pt x="578644" y="3293269"/>
                        </a:moveTo>
                        <a:cubicBezTo>
                          <a:pt x="578644" y="3214297"/>
                          <a:pt x="642547" y="3150394"/>
                          <a:pt x="721519" y="3150394"/>
                        </a:cubicBezTo>
                        <a:lnTo>
                          <a:pt x="2145630" y="3150394"/>
                        </a:lnTo>
                        <a:cubicBezTo>
                          <a:pt x="2224602" y="3150394"/>
                          <a:pt x="2288505" y="3214297"/>
                          <a:pt x="2288505" y="3293269"/>
                        </a:cubicBezTo>
                        <a:cubicBezTo>
                          <a:pt x="2288505" y="3372241"/>
                          <a:pt x="2224602" y="3436144"/>
                          <a:pt x="2145630" y="3436144"/>
                        </a:cubicBezTo>
                        <a:lnTo>
                          <a:pt x="721519" y="3436144"/>
                        </a:lnTo>
                        <a:cubicBezTo>
                          <a:pt x="642547" y="3436144"/>
                          <a:pt x="578644" y="3372241"/>
                          <a:pt x="578644" y="3293269"/>
                        </a:cubicBezTo>
                        <a:close/>
                        <a:moveTo>
                          <a:pt x="2717130" y="4007644"/>
                        </a:moveTo>
                        <a:cubicBezTo>
                          <a:pt x="2796102" y="4007644"/>
                          <a:pt x="2860005" y="4071547"/>
                          <a:pt x="2860005" y="4150519"/>
                        </a:cubicBezTo>
                        <a:cubicBezTo>
                          <a:pt x="2860005" y="4229491"/>
                          <a:pt x="2796111" y="4293394"/>
                          <a:pt x="2717130" y="4293394"/>
                        </a:cubicBezTo>
                        <a:lnTo>
                          <a:pt x="1859880" y="4293394"/>
                        </a:lnTo>
                        <a:cubicBezTo>
                          <a:pt x="1780908" y="4293394"/>
                          <a:pt x="1717005" y="4229491"/>
                          <a:pt x="1717005" y="4150519"/>
                        </a:cubicBezTo>
                        <a:cubicBezTo>
                          <a:pt x="1717005" y="4071547"/>
                          <a:pt x="1780908" y="4007644"/>
                          <a:pt x="1859880" y="4007644"/>
                        </a:cubicBezTo>
                        <a:lnTo>
                          <a:pt x="2717130" y="4007644"/>
                        </a:lnTo>
                        <a:close/>
                        <a:moveTo>
                          <a:pt x="721519" y="1721644"/>
                        </a:moveTo>
                        <a:cubicBezTo>
                          <a:pt x="642547" y="1721644"/>
                          <a:pt x="578644" y="1657741"/>
                          <a:pt x="578644" y="1578769"/>
                        </a:cubicBezTo>
                        <a:cubicBezTo>
                          <a:pt x="578644" y="1499797"/>
                          <a:pt x="642547" y="1435894"/>
                          <a:pt x="721519" y="1435894"/>
                        </a:cubicBezTo>
                        <a:lnTo>
                          <a:pt x="2717130" y="1435894"/>
                        </a:lnTo>
                        <a:cubicBezTo>
                          <a:pt x="2796102" y="1435894"/>
                          <a:pt x="2860005" y="1499797"/>
                          <a:pt x="2860005" y="1578769"/>
                        </a:cubicBezTo>
                        <a:cubicBezTo>
                          <a:pt x="2860005" y="1657741"/>
                          <a:pt x="2796102" y="1721644"/>
                          <a:pt x="2717130" y="1721644"/>
                        </a:cubicBezTo>
                        <a:lnTo>
                          <a:pt x="721519" y="17216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9784E03A-4E39-42B4-810D-A527E68B6F33}"/>
                      </a:ext>
                    </a:extLst>
                  </p:cNvPr>
                  <p:cNvSpPr/>
                  <p:nvPr/>
                </p:nvSpPr>
                <p:spPr>
                  <a:xfrm>
                    <a:off x="6390705" y="4058051"/>
                    <a:ext cx="476273" cy="476237"/>
                  </a:xfrm>
                  <a:custGeom>
                    <a:avLst/>
                    <a:gdLst>
                      <a:gd name="connsiteX0" fmla="*/ 135238 w 476250"/>
                      <a:gd name="connsiteY0" fmla="*/ 7144 h 476250"/>
                      <a:gd name="connsiteX1" fmla="*/ 10937 w 476250"/>
                      <a:gd name="connsiteY1" fmla="*/ 380057 h 476250"/>
                      <a:gd name="connsiteX2" fmla="*/ 101329 w 476250"/>
                      <a:gd name="connsiteY2" fmla="*/ 470402 h 476250"/>
                      <a:gd name="connsiteX3" fmla="*/ 474023 w 476250"/>
                      <a:gd name="connsiteY3" fmla="*/ 345929 h 476250"/>
                      <a:gd name="connsiteX4" fmla="*/ 135238 w 476250"/>
                      <a:gd name="connsiteY4" fmla="*/ 7144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250" h="476250">
                        <a:moveTo>
                          <a:pt x="135238" y="7144"/>
                        </a:moveTo>
                        <a:lnTo>
                          <a:pt x="10937" y="380057"/>
                        </a:lnTo>
                        <a:cubicBezTo>
                          <a:pt x="-7694" y="435921"/>
                          <a:pt x="45465" y="489061"/>
                          <a:pt x="101329" y="470402"/>
                        </a:cubicBezTo>
                        <a:lnTo>
                          <a:pt x="474023" y="345929"/>
                        </a:lnTo>
                        <a:lnTo>
                          <a:pt x="135238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616816CA-28CE-4B39-B31B-D22F5909BA01}"/>
                      </a:ext>
                    </a:extLst>
                  </p:cNvPr>
                  <p:cNvSpPr/>
                  <p:nvPr/>
                </p:nvSpPr>
                <p:spPr>
                  <a:xfrm>
                    <a:off x="6687490" y="2881747"/>
                    <a:ext cx="1352604" cy="1352502"/>
                  </a:xfrm>
                  <a:custGeom>
                    <a:avLst/>
                    <a:gdLst>
                      <a:gd name="connsiteX0" fmla="*/ 948109 w 1352550"/>
                      <a:gd name="connsiteY0" fmla="*/ 7144 h 1352550"/>
                      <a:gd name="connsiteX1" fmla="*/ 7144 w 1352550"/>
                      <a:gd name="connsiteY1" fmla="*/ 948109 h 1352550"/>
                      <a:gd name="connsiteX2" fmla="*/ 412956 w 1352550"/>
                      <a:gd name="connsiteY2" fmla="*/ 1353921 h 1352550"/>
                      <a:gd name="connsiteX3" fmla="*/ 1353874 w 1352550"/>
                      <a:gd name="connsiteY3" fmla="*/ 412909 h 1352550"/>
                      <a:gd name="connsiteX4" fmla="*/ 948109 w 1352550"/>
                      <a:gd name="connsiteY4" fmla="*/ 7144 h 135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2550" h="1352550">
                        <a:moveTo>
                          <a:pt x="948109" y="7144"/>
                        </a:moveTo>
                        <a:lnTo>
                          <a:pt x="7144" y="948109"/>
                        </a:lnTo>
                        <a:lnTo>
                          <a:pt x="412956" y="1353921"/>
                        </a:lnTo>
                        <a:cubicBezTo>
                          <a:pt x="625630" y="1141209"/>
                          <a:pt x="1039444" y="727338"/>
                          <a:pt x="1353874" y="412909"/>
                        </a:cubicBezTo>
                        <a:lnTo>
                          <a:pt x="948109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031CBF94-6AC4-498C-B23E-DA6726DB62A5}"/>
                      </a:ext>
                    </a:extLst>
                  </p:cNvPr>
                  <p:cNvSpPr/>
                  <p:nvPr/>
                </p:nvSpPr>
                <p:spPr>
                  <a:xfrm>
                    <a:off x="7830531" y="2392581"/>
                    <a:ext cx="704881" cy="704828"/>
                  </a:xfrm>
                  <a:custGeom>
                    <a:avLst/>
                    <a:gdLst>
                      <a:gd name="connsiteX0" fmla="*/ 620230 w 704850"/>
                      <a:gd name="connsiteY0" fmla="*/ 86535 h 704850"/>
                      <a:gd name="connsiteX1" fmla="*/ 417633 w 704850"/>
                      <a:gd name="connsiteY1" fmla="*/ 7144 h 704850"/>
                      <a:gd name="connsiteX2" fmla="*/ 214760 w 704850"/>
                      <a:gd name="connsiteY2" fmla="*/ 86677 h 704850"/>
                      <a:gd name="connsiteX3" fmla="*/ 7144 w 704850"/>
                      <a:gd name="connsiteY3" fmla="*/ 294294 h 704850"/>
                      <a:gd name="connsiteX4" fmla="*/ 412890 w 704850"/>
                      <a:gd name="connsiteY4" fmla="*/ 700040 h 704850"/>
                      <a:gd name="connsiteX5" fmla="*/ 620525 w 704850"/>
                      <a:gd name="connsiteY5" fmla="*/ 492404 h 704850"/>
                      <a:gd name="connsiteX6" fmla="*/ 620230 w 704850"/>
                      <a:gd name="connsiteY6" fmla="*/ 86535 h 70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850" h="704850">
                        <a:moveTo>
                          <a:pt x="620230" y="86535"/>
                        </a:moveTo>
                        <a:cubicBezTo>
                          <a:pt x="570004" y="36024"/>
                          <a:pt x="496053" y="7144"/>
                          <a:pt x="417633" y="7144"/>
                        </a:cubicBezTo>
                        <a:cubicBezTo>
                          <a:pt x="339214" y="7144"/>
                          <a:pt x="265271" y="36024"/>
                          <a:pt x="214760" y="86677"/>
                        </a:cubicBezTo>
                        <a:lnTo>
                          <a:pt x="7144" y="294294"/>
                        </a:lnTo>
                        <a:lnTo>
                          <a:pt x="412890" y="700040"/>
                        </a:lnTo>
                        <a:cubicBezTo>
                          <a:pt x="526552" y="586368"/>
                          <a:pt x="605114" y="507806"/>
                          <a:pt x="620525" y="492404"/>
                        </a:cubicBezTo>
                        <a:cubicBezTo>
                          <a:pt x="732129" y="380629"/>
                          <a:pt x="732120" y="198568"/>
                          <a:pt x="620230" y="8653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8C4B81EB-76F1-49FD-91AC-3D9BF624EFC1}"/>
                      </a:ext>
                    </a:extLst>
                  </p:cNvPr>
                  <p:cNvSpPr/>
                  <p:nvPr/>
                </p:nvSpPr>
                <p:spPr>
                  <a:xfrm>
                    <a:off x="8443964" y="2876962"/>
                    <a:ext cx="9522" cy="9522"/>
                  </a:xfrm>
                  <a:custGeom>
                    <a:avLst/>
                    <a:gdLst>
                      <a:gd name="connsiteX0" fmla="*/ 7144 w 9525"/>
                      <a:gd name="connsiteY0" fmla="*/ 7982 h 9525"/>
                      <a:gd name="connsiteX1" fmla="*/ 7163 w 9525"/>
                      <a:gd name="connsiteY1" fmla="*/ 7963 h 9525"/>
                      <a:gd name="connsiteX2" fmla="*/ 7982 w 9525"/>
                      <a:gd name="connsiteY2" fmla="*/ 7144 h 9525"/>
                      <a:gd name="connsiteX3" fmla="*/ 7144 w 9525"/>
                      <a:gd name="connsiteY3" fmla="*/ 798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7144" y="7982"/>
                        </a:moveTo>
                        <a:cubicBezTo>
                          <a:pt x="7153" y="7982"/>
                          <a:pt x="7153" y="7972"/>
                          <a:pt x="7163" y="7963"/>
                        </a:cubicBezTo>
                        <a:cubicBezTo>
                          <a:pt x="7525" y="7601"/>
                          <a:pt x="7687" y="7439"/>
                          <a:pt x="7982" y="7144"/>
                        </a:cubicBezTo>
                        <a:cubicBezTo>
                          <a:pt x="7687" y="7449"/>
                          <a:pt x="7525" y="7610"/>
                          <a:pt x="7144" y="7982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BD15334C-8172-4687-BF6A-4565C728AD5F}"/>
                      </a:ext>
                    </a:extLst>
                  </p:cNvPr>
                  <p:cNvSpPr/>
                  <p:nvPr/>
                </p:nvSpPr>
                <p:spPr>
                  <a:xfrm>
                    <a:off x="8444427" y="2875834"/>
                    <a:ext cx="9522" cy="9522"/>
                  </a:xfrm>
                  <a:custGeom>
                    <a:avLst/>
                    <a:gdLst>
                      <a:gd name="connsiteX0" fmla="*/ 7144 w 9525"/>
                      <a:gd name="connsiteY0" fmla="*/ 8411 h 9525"/>
                      <a:gd name="connsiteX1" fmla="*/ 8411 w 9525"/>
                      <a:gd name="connsiteY1" fmla="*/ 7144 h 9525"/>
                      <a:gd name="connsiteX2" fmla="*/ 7144 w 9525"/>
                      <a:gd name="connsiteY2" fmla="*/ 8411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7144" y="8411"/>
                        </a:moveTo>
                        <a:cubicBezTo>
                          <a:pt x="7601" y="7953"/>
                          <a:pt x="8134" y="7420"/>
                          <a:pt x="8411" y="7144"/>
                        </a:cubicBezTo>
                        <a:cubicBezTo>
                          <a:pt x="8125" y="7429"/>
                          <a:pt x="7601" y="7953"/>
                          <a:pt x="7144" y="841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2162C689-E31A-4449-B4D6-978DF3FE92B3}"/>
                      </a:ext>
                    </a:extLst>
                  </p:cNvPr>
                  <p:cNvSpPr/>
                  <p:nvPr/>
                </p:nvSpPr>
                <p:spPr>
                  <a:xfrm>
                    <a:off x="8445686" y="2875134"/>
                    <a:ext cx="9522" cy="9522"/>
                  </a:xfrm>
                  <a:custGeom>
                    <a:avLst/>
                    <a:gdLst>
                      <a:gd name="connsiteX0" fmla="*/ 7144 w 9525"/>
                      <a:gd name="connsiteY0" fmla="*/ 7844 h 9525"/>
                      <a:gd name="connsiteX1" fmla="*/ 7144 w 9525"/>
                      <a:gd name="connsiteY1" fmla="*/ 7844 h 9525"/>
                      <a:gd name="connsiteX2" fmla="*/ 7144 w 9525"/>
                      <a:gd name="connsiteY2" fmla="*/ 7844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7144" y="7844"/>
                        </a:moveTo>
                        <a:cubicBezTo>
                          <a:pt x="8068" y="6920"/>
                          <a:pt x="8087" y="6901"/>
                          <a:pt x="7144" y="7844"/>
                        </a:cubicBezTo>
                        <a:lnTo>
                          <a:pt x="7144" y="78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</p:grpSp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0A4525D0-2942-41C4-B728-81DDFFF9B763}"/>
                    </a:ext>
                  </a:extLst>
                </p:cNvPr>
                <p:cNvSpPr/>
                <p:nvPr/>
              </p:nvSpPr>
              <p:spPr>
                <a:xfrm rot="16034299">
                  <a:off x="3614887" y="1193300"/>
                  <a:ext cx="278797" cy="24078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cs typeface="+mj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65AE8B8-0125-4EF9-8F8D-88FF2E0ABDBC}"/>
                  </a:ext>
                </a:extLst>
              </p:cNvPr>
              <p:cNvGrpSpPr/>
              <p:nvPr/>
            </p:nvGrpSpPr>
            <p:grpSpPr>
              <a:xfrm>
                <a:off x="4422725" y="1827701"/>
                <a:ext cx="1209769" cy="909360"/>
                <a:chOff x="4428440" y="1850561"/>
                <a:chExt cx="1209769" cy="909360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3C2DA192-D8BD-4226-8398-D3F27BF04963}"/>
                    </a:ext>
                  </a:extLst>
                </p:cNvPr>
                <p:cNvSpPr/>
                <p:nvPr/>
              </p:nvSpPr>
              <p:spPr>
                <a:xfrm>
                  <a:off x="4728849" y="1850561"/>
                  <a:ext cx="909360" cy="909360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grpSp>
              <p:nvGrpSpPr>
                <p:cNvPr id="41" name="Graphic 5">
                  <a:extLst>
                    <a:ext uri="{FF2B5EF4-FFF2-40B4-BE49-F238E27FC236}">
                      <a16:creationId xmlns:a16="http://schemas.microsoft.com/office/drawing/2014/main" id="{34BCFBA1-3F16-4F9C-B2BE-CABD0CFBEE3A}"/>
                    </a:ext>
                  </a:extLst>
                </p:cNvPr>
                <p:cNvGrpSpPr/>
                <p:nvPr/>
              </p:nvGrpSpPr>
              <p:grpSpPr>
                <a:xfrm>
                  <a:off x="4931741" y="2055753"/>
                  <a:ext cx="503576" cy="498976"/>
                  <a:chOff x="3759991" y="1093473"/>
                  <a:chExt cx="4669625" cy="4673217"/>
                </a:xfrm>
                <a:solidFill>
                  <a:schemeClr val="bg2"/>
                </a:solidFill>
              </p:grpSpPr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CE83B5DD-99DC-4072-8116-4C0F2BC8A11B}"/>
                      </a:ext>
                    </a:extLst>
                  </p:cNvPr>
                  <p:cNvSpPr/>
                  <p:nvPr/>
                </p:nvSpPr>
                <p:spPr>
                  <a:xfrm>
                    <a:off x="5486396" y="1093473"/>
                    <a:ext cx="2943220" cy="2943228"/>
                  </a:xfrm>
                  <a:custGeom>
                    <a:avLst/>
                    <a:gdLst>
                      <a:gd name="connsiteX0" fmla="*/ 569119 w 2943225"/>
                      <a:gd name="connsiteY0" fmla="*/ 2069306 h 2943225"/>
                      <a:gd name="connsiteX1" fmla="*/ 451009 w 2943225"/>
                      <a:gd name="connsiteY1" fmla="*/ 2053114 h 2943225"/>
                      <a:gd name="connsiteX2" fmla="*/ 7144 w 2943225"/>
                      <a:gd name="connsiteY2" fmla="*/ 2496979 h 2943225"/>
                      <a:gd name="connsiteX3" fmla="*/ 451009 w 2943225"/>
                      <a:gd name="connsiteY3" fmla="*/ 2940844 h 2943225"/>
                      <a:gd name="connsiteX4" fmla="*/ 894874 w 2943225"/>
                      <a:gd name="connsiteY4" fmla="*/ 2496979 h 2943225"/>
                      <a:gd name="connsiteX5" fmla="*/ 878681 w 2943225"/>
                      <a:gd name="connsiteY5" fmla="*/ 2378869 h 2943225"/>
                      <a:gd name="connsiteX6" fmla="*/ 2115026 w 2943225"/>
                      <a:gd name="connsiteY6" fmla="*/ 1142524 h 2943225"/>
                      <a:gd name="connsiteX7" fmla="*/ 2315051 w 2943225"/>
                      <a:gd name="connsiteY7" fmla="*/ 1169194 h 2943225"/>
                      <a:gd name="connsiteX8" fmla="*/ 2940844 w 2943225"/>
                      <a:gd name="connsiteY8" fmla="*/ 543401 h 2943225"/>
                      <a:gd name="connsiteX9" fmla="*/ 2467451 w 2943225"/>
                      <a:gd name="connsiteY9" fmla="*/ 480536 h 2943225"/>
                      <a:gd name="connsiteX10" fmla="*/ 2404586 w 2943225"/>
                      <a:gd name="connsiteY10" fmla="*/ 7144 h 2943225"/>
                      <a:gd name="connsiteX11" fmla="*/ 1778794 w 2943225"/>
                      <a:gd name="connsiteY11" fmla="*/ 632936 h 2943225"/>
                      <a:gd name="connsiteX12" fmla="*/ 1805464 w 2943225"/>
                      <a:gd name="connsiteY12" fmla="*/ 832961 h 2943225"/>
                      <a:gd name="connsiteX13" fmla="*/ 569119 w 2943225"/>
                      <a:gd name="connsiteY13" fmla="*/ 2069306 h 2943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943225" h="2943225">
                        <a:moveTo>
                          <a:pt x="569119" y="2069306"/>
                        </a:moveTo>
                        <a:cubicBezTo>
                          <a:pt x="531019" y="2058829"/>
                          <a:pt x="491966" y="2053114"/>
                          <a:pt x="451009" y="2053114"/>
                        </a:cubicBezTo>
                        <a:cubicBezTo>
                          <a:pt x="206216" y="2053114"/>
                          <a:pt x="7144" y="2252186"/>
                          <a:pt x="7144" y="2496979"/>
                        </a:cubicBezTo>
                        <a:cubicBezTo>
                          <a:pt x="7144" y="2741771"/>
                          <a:pt x="206216" y="2940844"/>
                          <a:pt x="451009" y="2940844"/>
                        </a:cubicBezTo>
                        <a:cubicBezTo>
                          <a:pt x="695801" y="2940844"/>
                          <a:pt x="894874" y="2741771"/>
                          <a:pt x="894874" y="2496979"/>
                        </a:cubicBezTo>
                        <a:cubicBezTo>
                          <a:pt x="894874" y="2456021"/>
                          <a:pt x="889159" y="2416016"/>
                          <a:pt x="878681" y="2378869"/>
                        </a:cubicBezTo>
                        <a:lnTo>
                          <a:pt x="2115026" y="1142524"/>
                        </a:lnTo>
                        <a:lnTo>
                          <a:pt x="2315051" y="1169194"/>
                        </a:lnTo>
                        <a:lnTo>
                          <a:pt x="2940844" y="543401"/>
                        </a:lnTo>
                        <a:lnTo>
                          <a:pt x="2467451" y="480536"/>
                        </a:lnTo>
                        <a:lnTo>
                          <a:pt x="2404586" y="7144"/>
                        </a:lnTo>
                        <a:lnTo>
                          <a:pt x="1778794" y="632936"/>
                        </a:lnTo>
                        <a:lnTo>
                          <a:pt x="1805464" y="832961"/>
                        </a:lnTo>
                        <a:lnTo>
                          <a:pt x="569119" y="206930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873BA9A8-7FA9-404A-8473-A972A63918C6}"/>
                      </a:ext>
                    </a:extLst>
                  </p:cNvPr>
                  <p:cNvSpPr/>
                  <p:nvPr/>
                </p:nvSpPr>
                <p:spPr>
                  <a:xfrm>
                    <a:off x="4644153" y="2296818"/>
                    <a:ext cx="2581275" cy="2581278"/>
                  </a:xfrm>
                  <a:custGeom>
                    <a:avLst/>
                    <a:gdLst>
                      <a:gd name="connsiteX0" fmla="*/ 1340882 w 2581275"/>
                      <a:gd name="connsiteY0" fmla="*/ 441143 h 2581275"/>
                      <a:gd name="connsiteX1" fmla="*/ 1706642 w 2581275"/>
                      <a:gd name="connsiteY1" fmla="*/ 75383 h 2581275"/>
                      <a:gd name="connsiteX2" fmla="*/ 383619 w 2581275"/>
                      <a:gd name="connsiteY2" fmla="*/ 383993 h 2581275"/>
                      <a:gd name="connsiteX3" fmla="*/ 383619 w 2581275"/>
                      <a:gd name="connsiteY3" fmla="*/ 2203268 h 2581275"/>
                      <a:gd name="connsiteX4" fmla="*/ 2202895 w 2581275"/>
                      <a:gd name="connsiteY4" fmla="*/ 2203268 h 2581275"/>
                      <a:gd name="connsiteX5" fmla="*/ 2511504 w 2581275"/>
                      <a:gd name="connsiteY5" fmla="*/ 879293 h 2581275"/>
                      <a:gd name="connsiteX6" fmla="*/ 2145745 w 2581275"/>
                      <a:gd name="connsiteY6" fmla="*/ 1245053 h 2581275"/>
                      <a:gd name="connsiteX7" fmla="*/ 1897142 w 2581275"/>
                      <a:gd name="connsiteY7" fmla="*/ 1897515 h 2581275"/>
                      <a:gd name="connsiteX8" fmla="*/ 689372 w 2581275"/>
                      <a:gd name="connsiteY8" fmla="*/ 1897515 h 2581275"/>
                      <a:gd name="connsiteX9" fmla="*/ 689372 w 2581275"/>
                      <a:gd name="connsiteY9" fmla="*/ 689745 h 2581275"/>
                      <a:gd name="connsiteX10" fmla="*/ 1340882 w 2581275"/>
                      <a:gd name="connsiteY10" fmla="*/ 441143 h 2581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81275" h="2581275">
                        <a:moveTo>
                          <a:pt x="1340882" y="441143"/>
                        </a:moveTo>
                        <a:lnTo>
                          <a:pt x="1706642" y="75383"/>
                        </a:lnTo>
                        <a:cubicBezTo>
                          <a:pt x="1258014" y="-77017"/>
                          <a:pt x="740807" y="25853"/>
                          <a:pt x="383619" y="383993"/>
                        </a:cubicBezTo>
                        <a:cubicBezTo>
                          <a:pt x="-118348" y="885960"/>
                          <a:pt x="-118348" y="1701300"/>
                          <a:pt x="383619" y="2203268"/>
                        </a:cubicBezTo>
                        <a:cubicBezTo>
                          <a:pt x="885587" y="2705235"/>
                          <a:pt x="1700927" y="2705235"/>
                          <a:pt x="2202895" y="2203268"/>
                        </a:cubicBezTo>
                        <a:cubicBezTo>
                          <a:pt x="2561035" y="1845128"/>
                          <a:pt x="2663904" y="1328873"/>
                          <a:pt x="2511504" y="879293"/>
                        </a:cubicBezTo>
                        <a:lnTo>
                          <a:pt x="2145745" y="1245053"/>
                        </a:lnTo>
                        <a:cubicBezTo>
                          <a:pt x="2159079" y="1479368"/>
                          <a:pt x="2076212" y="1718445"/>
                          <a:pt x="1897142" y="1897515"/>
                        </a:cubicBezTo>
                        <a:cubicBezTo>
                          <a:pt x="1563767" y="2230890"/>
                          <a:pt x="1022747" y="2230890"/>
                          <a:pt x="689372" y="1897515"/>
                        </a:cubicBezTo>
                        <a:cubicBezTo>
                          <a:pt x="355997" y="1564140"/>
                          <a:pt x="355997" y="1023120"/>
                          <a:pt x="689372" y="689745"/>
                        </a:cubicBezTo>
                        <a:cubicBezTo>
                          <a:pt x="868442" y="510675"/>
                          <a:pt x="1106567" y="427808"/>
                          <a:pt x="1340882" y="4411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37A85BD3-24AC-4C7C-8C35-12E2522F5F70}"/>
                      </a:ext>
                    </a:extLst>
                  </p:cNvPr>
                  <p:cNvSpPr/>
                  <p:nvPr/>
                </p:nvSpPr>
                <p:spPr>
                  <a:xfrm>
                    <a:off x="3759991" y="1413770"/>
                    <a:ext cx="4352928" cy="4352920"/>
                  </a:xfrm>
                  <a:custGeom>
                    <a:avLst/>
                    <a:gdLst>
                      <a:gd name="connsiteX0" fmla="*/ 3710940 w 4352925"/>
                      <a:gd name="connsiteY0" fmla="*/ 1448015 h 4352925"/>
                      <a:gd name="connsiteX1" fmla="*/ 3377565 w 4352925"/>
                      <a:gd name="connsiteY1" fmla="*/ 3376828 h 4352925"/>
                      <a:gd name="connsiteX2" fmla="*/ 977265 w 4352925"/>
                      <a:gd name="connsiteY2" fmla="*/ 3376828 h 4352925"/>
                      <a:gd name="connsiteX3" fmla="*/ 977265 w 4352925"/>
                      <a:gd name="connsiteY3" fmla="*/ 976528 h 4352925"/>
                      <a:gd name="connsiteX4" fmla="*/ 2906078 w 4352925"/>
                      <a:gd name="connsiteY4" fmla="*/ 643153 h 4352925"/>
                      <a:gd name="connsiteX5" fmla="*/ 3255645 w 4352925"/>
                      <a:gd name="connsiteY5" fmla="*/ 293585 h 4352925"/>
                      <a:gd name="connsiteX6" fmla="*/ 642938 w 4352925"/>
                      <a:gd name="connsiteY6" fmla="*/ 642200 h 4352925"/>
                      <a:gd name="connsiteX7" fmla="*/ 642938 w 4352925"/>
                      <a:gd name="connsiteY7" fmla="*/ 3710203 h 4352925"/>
                      <a:gd name="connsiteX8" fmla="*/ 3710940 w 4352925"/>
                      <a:gd name="connsiteY8" fmla="*/ 3710203 h 4352925"/>
                      <a:gd name="connsiteX9" fmla="*/ 4059555 w 4352925"/>
                      <a:gd name="connsiteY9" fmla="*/ 1097495 h 4352925"/>
                      <a:gd name="connsiteX10" fmla="*/ 3710940 w 4352925"/>
                      <a:gd name="connsiteY10" fmla="*/ 1448015 h 435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52925" h="4352925">
                        <a:moveTo>
                          <a:pt x="3710940" y="1448015"/>
                        </a:moveTo>
                        <a:cubicBezTo>
                          <a:pt x="4010978" y="2078570"/>
                          <a:pt x="3899535" y="2854858"/>
                          <a:pt x="3377565" y="3376828"/>
                        </a:cubicBezTo>
                        <a:cubicBezTo>
                          <a:pt x="2714625" y="4039768"/>
                          <a:pt x="1640205" y="4039768"/>
                          <a:pt x="977265" y="3376828"/>
                        </a:cubicBezTo>
                        <a:cubicBezTo>
                          <a:pt x="314325" y="2713888"/>
                          <a:pt x="314325" y="1639468"/>
                          <a:pt x="977265" y="976528"/>
                        </a:cubicBezTo>
                        <a:cubicBezTo>
                          <a:pt x="1499235" y="454558"/>
                          <a:pt x="2275523" y="344068"/>
                          <a:pt x="2906078" y="643153"/>
                        </a:cubicBezTo>
                        <a:lnTo>
                          <a:pt x="3255645" y="293585"/>
                        </a:lnTo>
                        <a:cubicBezTo>
                          <a:pt x="2426970" y="-181712"/>
                          <a:pt x="1350645" y="-65507"/>
                          <a:pt x="642938" y="642200"/>
                        </a:cubicBezTo>
                        <a:cubicBezTo>
                          <a:pt x="-204788" y="1489925"/>
                          <a:pt x="-204788" y="2863430"/>
                          <a:pt x="642938" y="3710203"/>
                        </a:cubicBezTo>
                        <a:cubicBezTo>
                          <a:pt x="1490663" y="4557928"/>
                          <a:pt x="2864168" y="4557928"/>
                          <a:pt x="3710940" y="3710203"/>
                        </a:cubicBezTo>
                        <a:cubicBezTo>
                          <a:pt x="4418648" y="3002495"/>
                          <a:pt x="4534853" y="1926170"/>
                          <a:pt x="4059555" y="1097495"/>
                        </a:cubicBezTo>
                        <a:lnTo>
                          <a:pt x="3710940" y="144801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</p:grpSp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2EEBE948-CB48-4078-8F72-BDCD8AE129D1}"/>
                    </a:ext>
                  </a:extLst>
                </p:cNvPr>
                <p:cNvSpPr/>
                <p:nvPr/>
              </p:nvSpPr>
              <p:spPr>
                <a:xfrm rot="16034299">
                  <a:off x="4409431" y="2184851"/>
                  <a:ext cx="278797" cy="240780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cs typeface="+mj-cs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DA37C93-79F9-4D77-AA83-C540697A8146}"/>
                  </a:ext>
                </a:extLst>
              </p:cNvPr>
              <p:cNvGrpSpPr/>
              <p:nvPr/>
            </p:nvGrpSpPr>
            <p:grpSpPr>
              <a:xfrm>
                <a:off x="4673368" y="3103891"/>
                <a:ext cx="1190040" cy="909360"/>
                <a:chOff x="4816243" y="3103891"/>
                <a:chExt cx="1190040" cy="9093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1F0FC26-3CE0-49E8-8D40-C768CF2372E9}"/>
                    </a:ext>
                  </a:extLst>
                </p:cNvPr>
                <p:cNvSpPr/>
                <p:nvPr/>
              </p:nvSpPr>
              <p:spPr>
                <a:xfrm>
                  <a:off x="5096923" y="3103891"/>
                  <a:ext cx="909360" cy="909360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grpSp>
              <p:nvGrpSpPr>
                <p:cNvPr id="31" name="Graphic 473">
                  <a:extLst>
                    <a:ext uri="{FF2B5EF4-FFF2-40B4-BE49-F238E27FC236}">
                      <a16:creationId xmlns:a16="http://schemas.microsoft.com/office/drawing/2014/main" id="{877744B6-FEF0-485C-8F95-C93DA9995C0A}"/>
                    </a:ext>
                  </a:extLst>
                </p:cNvPr>
                <p:cNvGrpSpPr/>
                <p:nvPr/>
              </p:nvGrpSpPr>
              <p:grpSpPr>
                <a:xfrm>
                  <a:off x="5353939" y="3331430"/>
                  <a:ext cx="458828" cy="454282"/>
                  <a:chOff x="4805737" y="4119898"/>
                  <a:chExt cx="481051" cy="481051"/>
                </a:xfrm>
                <a:solidFill>
                  <a:schemeClr val="bg2"/>
                </a:solidFill>
              </p:grpSpPr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B9E0E45F-16D2-4D0E-A755-BAF1B395590E}"/>
                      </a:ext>
                    </a:extLst>
                  </p:cNvPr>
                  <p:cNvSpPr/>
                  <p:nvPr/>
                </p:nvSpPr>
                <p:spPr>
                  <a:xfrm>
                    <a:off x="4895416" y="4280217"/>
                    <a:ext cx="17886" cy="17852"/>
                  </a:xfrm>
                  <a:custGeom>
                    <a:avLst/>
                    <a:gdLst>
                      <a:gd name="connsiteX0" fmla="*/ 17926 w 17886"/>
                      <a:gd name="connsiteY0" fmla="*/ 8977 h 17851"/>
                      <a:gd name="connsiteX1" fmla="*/ 8997 w 17886"/>
                      <a:gd name="connsiteY1" fmla="*/ 17888 h 17851"/>
                      <a:gd name="connsiteX2" fmla="*/ 69 w 17886"/>
                      <a:gd name="connsiteY2" fmla="*/ 8977 h 17851"/>
                      <a:gd name="connsiteX3" fmla="*/ 8997 w 17886"/>
                      <a:gd name="connsiteY3" fmla="*/ 69 h 17851"/>
                      <a:gd name="connsiteX4" fmla="*/ 17926 w 17886"/>
                      <a:gd name="connsiteY4" fmla="*/ 8977 h 17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86" h="17851">
                        <a:moveTo>
                          <a:pt x="17926" y="8977"/>
                        </a:moveTo>
                        <a:cubicBezTo>
                          <a:pt x="17926" y="13898"/>
                          <a:pt x="13929" y="17888"/>
                          <a:pt x="8997" y="17888"/>
                        </a:cubicBezTo>
                        <a:cubicBezTo>
                          <a:pt x="4066" y="17888"/>
                          <a:pt x="69" y="13898"/>
                          <a:pt x="69" y="8977"/>
                        </a:cubicBezTo>
                        <a:cubicBezTo>
                          <a:pt x="69" y="4058"/>
                          <a:pt x="4066" y="69"/>
                          <a:pt x="8997" y="69"/>
                        </a:cubicBezTo>
                        <a:cubicBezTo>
                          <a:pt x="13929" y="69"/>
                          <a:pt x="17926" y="4058"/>
                          <a:pt x="17926" y="8977"/>
                        </a:cubicBezTo>
                        <a:close/>
                      </a:path>
                    </a:pathLst>
                  </a:custGeom>
                  <a:grpFill/>
                  <a:ln w="9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A4C0063D-999B-476E-9145-B15E54401A60}"/>
                      </a:ext>
                    </a:extLst>
                  </p:cNvPr>
                  <p:cNvSpPr/>
                  <p:nvPr/>
                </p:nvSpPr>
                <p:spPr>
                  <a:xfrm>
                    <a:off x="4957913" y="4342588"/>
                    <a:ext cx="17886" cy="17852"/>
                  </a:xfrm>
                  <a:custGeom>
                    <a:avLst/>
                    <a:gdLst>
                      <a:gd name="connsiteX0" fmla="*/ 17923 w 17886"/>
                      <a:gd name="connsiteY0" fmla="*/ 8980 h 17851"/>
                      <a:gd name="connsiteX1" fmla="*/ 8997 w 17886"/>
                      <a:gd name="connsiteY1" fmla="*/ 17891 h 17851"/>
                      <a:gd name="connsiteX2" fmla="*/ 69 w 17886"/>
                      <a:gd name="connsiteY2" fmla="*/ 8980 h 17851"/>
                      <a:gd name="connsiteX3" fmla="*/ 8997 w 17886"/>
                      <a:gd name="connsiteY3" fmla="*/ 69 h 17851"/>
                      <a:gd name="connsiteX4" fmla="*/ 17923 w 17886"/>
                      <a:gd name="connsiteY4" fmla="*/ 8980 h 17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86" h="17851">
                        <a:moveTo>
                          <a:pt x="17923" y="8980"/>
                        </a:moveTo>
                        <a:cubicBezTo>
                          <a:pt x="17923" y="13902"/>
                          <a:pt x="13924" y="17891"/>
                          <a:pt x="8997" y="17891"/>
                        </a:cubicBezTo>
                        <a:cubicBezTo>
                          <a:pt x="4066" y="17891"/>
                          <a:pt x="69" y="13902"/>
                          <a:pt x="69" y="8980"/>
                        </a:cubicBezTo>
                        <a:cubicBezTo>
                          <a:pt x="69" y="4058"/>
                          <a:pt x="4066" y="69"/>
                          <a:pt x="8997" y="69"/>
                        </a:cubicBezTo>
                        <a:cubicBezTo>
                          <a:pt x="13924" y="69"/>
                          <a:pt x="17923" y="4058"/>
                          <a:pt x="17923" y="8980"/>
                        </a:cubicBezTo>
                        <a:close/>
                      </a:path>
                    </a:pathLst>
                  </a:custGeom>
                  <a:grpFill/>
                  <a:ln w="9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E003308B-616E-4051-9500-7FCA4608D877}"/>
                      </a:ext>
                    </a:extLst>
                  </p:cNvPr>
                  <p:cNvSpPr/>
                  <p:nvPr/>
                </p:nvSpPr>
                <p:spPr>
                  <a:xfrm>
                    <a:off x="5020404" y="4280217"/>
                    <a:ext cx="17886" cy="17852"/>
                  </a:xfrm>
                  <a:custGeom>
                    <a:avLst/>
                    <a:gdLst>
                      <a:gd name="connsiteX0" fmla="*/ 17926 w 17886"/>
                      <a:gd name="connsiteY0" fmla="*/ 8977 h 17851"/>
                      <a:gd name="connsiteX1" fmla="*/ 8998 w 17886"/>
                      <a:gd name="connsiteY1" fmla="*/ 17888 h 17851"/>
                      <a:gd name="connsiteX2" fmla="*/ 69 w 17886"/>
                      <a:gd name="connsiteY2" fmla="*/ 8977 h 17851"/>
                      <a:gd name="connsiteX3" fmla="*/ 8998 w 17886"/>
                      <a:gd name="connsiteY3" fmla="*/ 69 h 17851"/>
                      <a:gd name="connsiteX4" fmla="*/ 17926 w 17886"/>
                      <a:gd name="connsiteY4" fmla="*/ 8977 h 17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86" h="17851">
                        <a:moveTo>
                          <a:pt x="17926" y="8977"/>
                        </a:moveTo>
                        <a:cubicBezTo>
                          <a:pt x="17926" y="13898"/>
                          <a:pt x="13929" y="17888"/>
                          <a:pt x="8998" y="17888"/>
                        </a:cubicBezTo>
                        <a:cubicBezTo>
                          <a:pt x="4067" y="17888"/>
                          <a:pt x="69" y="13898"/>
                          <a:pt x="69" y="8977"/>
                        </a:cubicBezTo>
                        <a:cubicBezTo>
                          <a:pt x="69" y="4058"/>
                          <a:pt x="4067" y="69"/>
                          <a:pt x="8998" y="69"/>
                        </a:cubicBezTo>
                        <a:cubicBezTo>
                          <a:pt x="13929" y="69"/>
                          <a:pt x="17926" y="4058"/>
                          <a:pt x="17926" y="8977"/>
                        </a:cubicBezTo>
                        <a:close/>
                      </a:path>
                    </a:pathLst>
                  </a:custGeom>
                  <a:grpFill/>
                  <a:ln w="9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5E5DFDA1-E8D9-439E-94F5-C880B6AE8633}"/>
                      </a:ext>
                    </a:extLst>
                  </p:cNvPr>
                  <p:cNvSpPr/>
                  <p:nvPr/>
                </p:nvSpPr>
                <p:spPr>
                  <a:xfrm>
                    <a:off x="4904345" y="4119829"/>
                    <a:ext cx="124264" cy="53555"/>
                  </a:xfrm>
                  <a:custGeom>
                    <a:avLst/>
                    <a:gdLst>
                      <a:gd name="connsiteX0" fmla="*/ 69 w 124263"/>
                      <a:gd name="connsiteY0" fmla="*/ 69 h 53554"/>
                      <a:gd name="connsiteX1" fmla="*/ 125058 w 124263"/>
                      <a:gd name="connsiteY1" fmla="*/ 69 h 53554"/>
                      <a:gd name="connsiteX2" fmla="*/ 125058 w 124263"/>
                      <a:gd name="connsiteY2" fmla="*/ 53532 h 53554"/>
                      <a:gd name="connsiteX3" fmla="*/ 69 w 124263"/>
                      <a:gd name="connsiteY3" fmla="*/ 53532 h 5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4263" h="53554">
                        <a:moveTo>
                          <a:pt x="69" y="69"/>
                        </a:moveTo>
                        <a:lnTo>
                          <a:pt x="125058" y="69"/>
                        </a:lnTo>
                        <a:lnTo>
                          <a:pt x="125058" y="53532"/>
                        </a:lnTo>
                        <a:lnTo>
                          <a:pt x="69" y="53532"/>
                        </a:lnTo>
                        <a:close/>
                      </a:path>
                    </a:pathLst>
                  </a:custGeom>
                  <a:grpFill/>
                  <a:ln w="9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D26DC37D-D3F1-463A-9999-1DB9D43A0A43}"/>
                      </a:ext>
                    </a:extLst>
                  </p:cNvPr>
                  <p:cNvSpPr/>
                  <p:nvPr/>
                </p:nvSpPr>
                <p:spPr>
                  <a:xfrm>
                    <a:off x="4806139" y="4155470"/>
                    <a:ext cx="321014" cy="409645"/>
                  </a:xfrm>
                  <a:custGeom>
                    <a:avLst/>
                    <a:gdLst>
                      <a:gd name="connsiteX0" fmla="*/ 281295 w 321014"/>
                      <a:gd name="connsiteY0" fmla="*/ 392127 h 409644"/>
                      <a:gd name="connsiteX1" fmla="*/ 196438 w 321014"/>
                      <a:gd name="connsiteY1" fmla="*/ 307519 h 409644"/>
                      <a:gd name="connsiteX2" fmla="*/ 281207 w 321014"/>
                      <a:gd name="connsiteY2" fmla="*/ 222827 h 409644"/>
                      <a:gd name="connsiteX3" fmla="*/ 321470 w 321014"/>
                      <a:gd name="connsiteY3" fmla="*/ 232950 h 409644"/>
                      <a:gd name="connsiteX4" fmla="*/ 321470 w 321014"/>
                      <a:gd name="connsiteY4" fmla="*/ 69 h 409644"/>
                      <a:gd name="connsiteX5" fmla="*/ 241121 w 321014"/>
                      <a:gd name="connsiteY5" fmla="*/ 69 h 409644"/>
                      <a:gd name="connsiteX6" fmla="*/ 241121 w 321014"/>
                      <a:gd name="connsiteY6" fmla="*/ 26802 h 409644"/>
                      <a:gd name="connsiteX7" fmla="*/ 232192 w 321014"/>
                      <a:gd name="connsiteY7" fmla="*/ 35713 h 409644"/>
                      <a:gd name="connsiteX8" fmla="*/ 89347 w 321014"/>
                      <a:gd name="connsiteY8" fmla="*/ 35713 h 409644"/>
                      <a:gd name="connsiteX9" fmla="*/ 80418 w 321014"/>
                      <a:gd name="connsiteY9" fmla="*/ 26802 h 409644"/>
                      <a:gd name="connsiteX10" fmla="*/ 80418 w 321014"/>
                      <a:gd name="connsiteY10" fmla="*/ 69 h 409644"/>
                      <a:gd name="connsiteX11" fmla="*/ 69 w 321014"/>
                      <a:gd name="connsiteY11" fmla="*/ 69 h 409644"/>
                      <a:gd name="connsiteX12" fmla="*/ 69 w 321014"/>
                      <a:gd name="connsiteY12" fmla="*/ 409949 h 409644"/>
                      <a:gd name="connsiteX13" fmla="*/ 321470 w 321014"/>
                      <a:gd name="connsiteY13" fmla="*/ 409949 h 409644"/>
                      <a:gd name="connsiteX14" fmla="*/ 321470 w 321014"/>
                      <a:gd name="connsiteY14" fmla="*/ 385373 h 409644"/>
                      <a:gd name="connsiteX15" fmla="*/ 319220 w 321014"/>
                      <a:gd name="connsiteY15" fmla="*/ 383128 h 409644"/>
                      <a:gd name="connsiteX16" fmla="*/ 281295 w 321014"/>
                      <a:gd name="connsiteY16" fmla="*/ 392127 h 409644"/>
                      <a:gd name="connsiteX17" fmla="*/ 116129 w 321014"/>
                      <a:gd name="connsiteY17" fmla="*/ 347575 h 409644"/>
                      <a:gd name="connsiteX18" fmla="*/ 44708 w 321014"/>
                      <a:gd name="connsiteY18" fmla="*/ 347575 h 409644"/>
                      <a:gd name="connsiteX19" fmla="*/ 35779 w 321014"/>
                      <a:gd name="connsiteY19" fmla="*/ 338664 h 409644"/>
                      <a:gd name="connsiteX20" fmla="*/ 44708 w 321014"/>
                      <a:gd name="connsiteY20" fmla="*/ 329753 h 409644"/>
                      <a:gd name="connsiteX21" fmla="*/ 116129 w 321014"/>
                      <a:gd name="connsiteY21" fmla="*/ 329753 h 409644"/>
                      <a:gd name="connsiteX22" fmla="*/ 125058 w 321014"/>
                      <a:gd name="connsiteY22" fmla="*/ 338664 h 409644"/>
                      <a:gd name="connsiteX23" fmla="*/ 116129 w 321014"/>
                      <a:gd name="connsiteY23" fmla="*/ 347575 h 409644"/>
                      <a:gd name="connsiteX24" fmla="*/ 116129 w 321014"/>
                      <a:gd name="connsiteY24" fmla="*/ 311934 h 409644"/>
                      <a:gd name="connsiteX25" fmla="*/ 44708 w 321014"/>
                      <a:gd name="connsiteY25" fmla="*/ 311934 h 409644"/>
                      <a:gd name="connsiteX26" fmla="*/ 35779 w 321014"/>
                      <a:gd name="connsiteY26" fmla="*/ 303023 h 409644"/>
                      <a:gd name="connsiteX27" fmla="*/ 44708 w 321014"/>
                      <a:gd name="connsiteY27" fmla="*/ 294113 h 409644"/>
                      <a:gd name="connsiteX28" fmla="*/ 116129 w 321014"/>
                      <a:gd name="connsiteY28" fmla="*/ 294113 h 409644"/>
                      <a:gd name="connsiteX29" fmla="*/ 125058 w 321014"/>
                      <a:gd name="connsiteY29" fmla="*/ 303023 h 409644"/>
                      <a:gd name="connsiteX30" fmla="*/ 116129 w 321014"/>
                      <a:gd name="connsiteY30" fmla="*/ 311934 h 409644"/>
                      <a:gd name="connsiteX31" fmla="*/ 116129 w 321014"/>
                      <a:gd name="connsiteY31" fmla="*/ 276290 h 409644"/>
                      <a:gd name="connsiteX32" fmla="*/ 44708 w 321014"/>
                      <a:gd name="connsiteY32" fmla="*/ 276290 h 409644"/>
                      <a:gd name="connsiteX33" fmla="*/ 35779 w 321014"/>
                      <a:gd name="connsiteY33" fmla="*/ 267382 h 409644"/>
                      <a:gd name="connsiteX34" fmla="*/ 44708 w 321014"/>
                      <a:gd name="connsiteY34" fmla="*/ 258472 h 409644"/>
                      <a:gd name="connsiteX35" fmla="*/ 116129 w 321014"/>
                      <a:gd name="connsiteY35" fmla="*/ 258472 h 409644"/>
                      <a:gd name="connsiteX36" fmla="*/ 125058 w 321014"/>
                      <a:gd name="connsiteY36" fmla="*/ 267382 h 409644"/>
                      <a:gd name="connsiteX37" fmla="*/ 116129 w 321014"/>
                      <a:gd name="connsiteY37" fmla="*/ 276290 h 409644"/>
                      <a:gd name="connsiteX38" fmla="*/ 160771 w 321014"/>
                      <a:gd name="connsiteY38" fmla="*/ 222827 h 409644"/>
                      <a:gd name="connsiteX39" fmla="*/ 133986 w 321014"/>
                      <a:gd name="connsiteY39" fmla="*/ 196098 h 409644"/>
                      <a:gd name="connsiteX40" fmla="*/ 136868 w 321014"/>
                      <a:gd name="connsiteY40" fmla="*/ 184272 h 409644"/>
                      <a:gd name="connsiteX41" fmla="*/ 107141 w 321014"/>
                      <a:gd name="connsiteY41" fmla="*/ 158835 h 409644"/>
                      <a:gd name="connsiteX42" fmla="*/ 89409 w 321014"/>
                      <a:gd name="connsiteY42" fmla="*/ 158835 h 409644"/>
                      <a:gd name="connsiteX43" fmla="*/ 41582 w 321014"/>
                      <a:gd name="connsiteY43" fmla="*/ 199742 h 409644"/>
                      <a:gd name="connsiteX44" fmla="*/ 28962 w 321014"/>
                      <a:gd name="connsiteY44" fmla="*/ 199361 h 409644"/>
                      <a:gd name="connsiteX45" fmla="*/ 29344 w 321014"/>
                      <a:gd name="connsiteY45" fmla="*/ 186765 h 409644"/>
                      <a:gd name="connsiteX46" fmla="*/ 29977 w 321014"/>
                      <a:gd name="connsiteY46" fmla="*/ 186225 h 409644"/>
                      <a:gd name="connsiteX47" fmla="*/ 75377 w 321014"/>
                      <a:gd name="connsiteY47" fmla="*/ 147385 h 409644"/>
                      <a:gd name="connsiteX48" fmla="*/ 71490 w 321014"/>
                      <a:gd name="connsiteY48" fmla="*/ 133724 h 409644"/>
                      <a:gd name="connsiteX49" fmla="*/ 98275 w 321014"/>
                      <a:gd name="connsiteY49" fmla="*/ 106994 h 409644"/>
                      <a:gd name="connsiteX50" fmla="*/ 125058 w 321014"/>
                      <a:gd name="connsiteY50" fmla="*/ 133724 h 409644"/>
                      <a:gd name="connsiteX51" fmla="*/ 121174 w 321014"/>
                      <a:gd name="connsiteY51" fmla="*/ 147385 h 409644"/>
                      <a:gd name="connsiteX52" fmla="*/ 149743 w 321014"/>
                      <a:gd name="connsiteY52" fmla="*/ 171809 h 409644"/>
                      <a:gd name="connsiteX53" fmla="*/ 171833 w 321014"/>
                      <a:gd name="connsiteY53" fmla="*/ 171809 h 409644"/>
                      <a:gd name="connsiteX54" fmla="*/ 200402 w 321014"/>
                      <a:gd name="connsiteY54" fmla="*/ 147385 h 409644"/>
                      <a:gd name="connsiteX55" fmla="*/ 196482 w 321014"/>
                      <a:gd name="connsiteY55" fmla="*/ 133724 h 409644"/>
                      <a:gd name="connsiteX56" fmla="*/ 223264 w 321014"/>
                      <a:gd name="connsiteY56" fmla="*/ 106994 h 409644"/>
                      <a:gd name="connsiteX57" fmla="*/ 250049 w 321014"/>
                      <a:gd name="connsiteY57" fmla="*/ 133724 h 409644"/>
                      <a:gd name="connsiteX58" fmla="*/ 246166 w 321014"/>
                      <a:gd name="connsiteY58" fmla="*/ 147385 h 409644"/>
                      <a:gd name="connsiteX59" fmla="*/ 291562 w 321014"/>
                      <a:gd name="connsiteY59" fmla="*/ 186218 h 409644"/>
                      <a:gd name="connsiteX60" fmla="*/ 292217 w 321014"/>
                      <a:gd name="connsiteY60" fmla="*/ 198803 h 409644"/>
                      <a:gd name="connsiteX61" fmla="*/ 279957 w 321014"/>
                      <a:gd name="connsiteY61" fmla="*/ 199753 h 409644"/>
                      <a:gd name="connsiteX62" fmla="*/ 232122 w 321014"/>
                      <a:gd name="connsiteY62" fmla="*/ 158835 h 409644"/>
                      <a:gd name="connsiteX63" fmla="*/ 214398 w 321014"/>
                      <a:gd name="connsiteY63" fmla="*/ 158835 h 409644"/>
                      <a:gd name="connsiteX64" fmla="*/ 184670 w 321014"/>
                      <a:gd name="connsiteY64" fmla="*/ 184265 h 409644"/>
                      <a:gd name="connsiteX65" fmla="*/ 187553 w 321014"/>
                      <a:gd name="connsiteY65" fmla="*/ 196098 h 409644"/>
                      <a:gd name="connsiteX66" fmla="*/ 160771 w 321014"/>
                      <a:gd name="connsiteY66" fmla="*/ 222827 h 409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321014" h="409644">
                        <a:moveTo>
                          <a:pt x="281295" y="392127"/>
                        </a:moveTo>
                        <a:cubicBezTo>
                          <a:pt x="234454" y="392148"/>
                          <a:pt x="196459" y="354269"/>
                          <a:pt x="196438" y="307519"/>
                        </a:cubicBezTo>
                        <a:cubicBezTo>
                          <a:pt x="196415" y="260769"/>
                          <a:pt x="234365" y="222853"/>
                          <a:pt x="281207" y="222827"/>
                        </a:cubicBezTo>
                        <a:cubicBezTo>
                          <a:pt x="295261" y="222824"/>
                          <a:pt x="309096" y="226300"/>
                          <a:pt x="321470" y="232950"/>
                        </a:cubicBezTo>
                        <a:lnTo>
                          <a:pt x="321470" y="69"/>
                        </a:lnTo>
                        <a:lnTo>
                          <a:pt x="241121" y="69"/>
                        </a:lnTo>
                        <a:lnTo>
                          <a:pt x="241121" y="26802"/>
                        </a:lnTo>
                        <a:cubicBezTo>
                          <a:pt x="241121" y="31724"/>
                          <a:pt x="237124" y="35713"/>
                          <a:pt x="232192" y="35713"/>
                        </a:cubicBezTo>
                        <a:lnTo>
                          <a:pt x="89347" y="35713"/>
                        </a:lnTo>
                        <a:cubicBezTo>
                          <a:pt x="84416" y="35713"/>
                          <a:pt x="80418" y="31724"/>
                          <a:pt x="80418" y="26802"/>
                        </a:cubicBezTo>
                        <a:lnTo>
                          <a:pt x="80418" y="69"/>
                        </a:lnTo>
                        <a:lnTo>
                          <a:pt x="69" y="69"/>
                        </a:lnTo>
                        <a:lnTo>
                          <a:pt x="69" y="409949"/>
                        </a:lnTo>
                        <a:lnTo>
                          <a:pt x="321470" y="409949"/>
                        </a:lnTo>
                        <a:lnTo>
                          <a:pt x="321470" y="385373"/>
                        </a:lnTo>
                        <a:lnTo>
                          <a:pt x="319220" y="383128"/>
                        </a:lnTo>
                        <a:cubicBezTo>
                          <a:pt x="307448" y="389022"/>
                          <a:pt x="294464" y="392101"/>
                          <a:pt x="281295" y="392127"/>
                        </a:cubicBezTo>
                        <a:close/>
                        <a:moveTo>
                          <a:pt x="116129" y="347575"/>
                        </a:moveTo>
                        <a:lnTo>
                          <a:pt x="44708" y="347575"/>
                        </a:lnTo>
                        <a:cubicBezTo>
                          <a:pt x="39777" y="347575"/>
                          <a:pt x="35779" y="343586"/>
                          <a:pt x="35779" y="338664"/>
                        </a:cubicBezTo>
                        <a:cubicBezTo>
                          <a:pt x="35779" y="333742"/>
                          <a:pt x="39777" y="329753"/>
                          <a:pt x="44708" y="329753"/>
                        </a:cubicBezTo>
                        <a:lnTo>
                          <a:pt x="116129" y="329753"/>
                        </a:lnTo>
                        <a:cubicBezTo>
                          <a:pt x="121060" y="329753"/>
                          <a:pt x="125058" y="333742"/>
                          <a:pt x="125058" y="338664"/>
                        </a:cubicBezTo>
                        <a:cubicBezTo>
                          <a:pt x="125058" y="343586"/>
                          <a:pt x="121060" y="347575"/>
                          <a:pt x="116129" y="347575"/>
                        </a:cubicBezTo>
                        <a:close/>
                        <a:moveTo>
                          <a:pt x="116129" y="311934"/>
                        </a:moveTo>
                        <a:lnTo>
                          <a:pt x="44708" y="311934"/>
                        </a:lnTo>
                        <a:cubicBezTo>
                          <a:pt x="39777" y="311934"/>
                          <a:pt x="35779" y="307945"/>
                          <a:pt x="35779" y="303023"/>
                        </a:cubicBezTo>
                        <a:cubicBezTo>
                          <a:pt x="35779" y="298102"/>
                          <a:pt x="39777" y="294113"/>
                          <a:pt x="44708" y="294113"/>
                        </a:cubicBezTo>
                        <a:lnTo>
                          <a:pt x="116129" y="294113"/>
                        </a:lnTo>
                        <a:cubicBezTo>
                          <a:pt x="121060" y="294113"/>
                          <a:pt x="125058" y="298102"/>
                          <a:pt x="125058" y="303023"/>
                        </a:cubicBezTo>
                        <a:cubicBezTo>
                          <a:pt x="125058" y="307945"/>
                          <a:pt x="121060" y="311934"/>
                          <a:pt x="116129" y="311934"/>
                        </a:cubicBezTo>
                        <a:close/>
                        <a:moveTo>
                          <a:pt x="116129" y="276290"/>
                        </a:moveTo>
                        <a:lnTo>
                          <a:pt x="44708" y="276290"/>
                        </a:lnTo>
                        <a:cubicBezTo>
                          <a:pt x="39777" y="276290"/>
                          <a:pt x="35779" y="272301"/>
                          <a:pt x="35779" y="267382"/>
                        </a:cubicBezTo>
                        <a:cubicBezTo>
                          <a:pt x="35779" y="262461"/>
                          <a:pt x="39777" y="258472"/>
                          <a:pt x="44708" y="258472"/>
                        </a:cubicBezTo>
                        <a:lnTo>
                          <a:pt x="116129" y="258472"/>
                        </a:lnTo>
                        <a:cubicBezTo>
                          <a:pt x="121060" y="258472"/>
                          <a:pt x="125058" y="262461"/>
                          <a:pt x="125058" y="267382"/>
                        </a:cubicBezTo>
                        <a:cubicBezTo>
                          <a:pt x="125058" y="272301"/>
                          <a:pt x="121060" y="276290"/>
                          <a:pt x="116129" y="276290"/>
                        </a:cubicBezTo>
                        <a:close/>
                        <a:moveTo>
                          <a:pt x="160771" y="222827"/>
                        </a:moveTo>
                        <a:cubicBezTo>
                          <a:pt x="145977" y="222827"/>
                          <a:pt x="133986" y="210863"/>
                          <a:pt x="133986" y="196098"/>
                        </a:cubicBezTo>
                        <a:cubicBezTo>
                          <a:pt x="134011" y="191987"/>
                          <a:pt x="135001" y="187939"/>
                          <a:pt x="136868" y="184272"/>
                        </a:cubicBezTo>
                        <a:lnTo>
                          <a:pt x="107141" y="158835"/>
                        </a:lnTo>
                        <a:cubicBezTo>
                          <a:pt x="101427" y="160997"/>
                          <a:pt x="95120" y="160997"/>
                          <a:pt x="89409" y="158835"/>
                        </a:cubicBezTo>
                        <a:lnTo>
                          <a:pt x="41582" y="199742"/>
                        </a:lnTo>
                        <a:cubicBezTo>
                          <a:pt x="37993" y="203115"/>
                          <a:pt x="32341" y="202946"/>
                          <a:pt x="28962" y="199361"/>
                        </a:cubicBezTo>
                        <a:cubicBezTo>
                          <a:pt x="25582" y="195778"/>
                          <a:pt x="25755" y="190141"/>
                          <a:pt x="29344" y="186765"/>
                        </a:cubicBezTo>
                        <a:cubicBezTo>
                          <a:pt x="29546" y="186577"/>
                          <a:pt x="29760" y="186398"/>
                          <a:pt x="29977" y="186225"/>
                        </a:cubicBezTo>
                        <a:lnTo>
                          <a:pt x="75377" y="147385"/>
                        </a:lnTo>
                        <a:cubicBezTo>
                          <a:pt x="72858" y="143270"/>
                          <a:pt x="71516" y="138546"/>
                          <a:pt x="71490" y="133724"/>
                        </a:cubicBezTo>
                        <a:cubicBezTo>
                          <a:pt x="71490" y="118963"/>
                          <a:pt x="83482" y="106994"/>
                          <a:pt x="98275" y="106994"/>
                        </a:cubicBezTo>
                        <a:cubicBezTo>
                          <a:pt x="113065" y="106994"/>
                          <a:pt x="125058" y="118963"/>
                          <a:pt x="125058" y="133724"/>
                        </a:cubicBezTo>
                        <a:cubicBezTo>
                          <a:pt x="125035" y="138546"/>
                          <a:pt x="123693" y="143270"/>
                          <a:pt x="121174" y="147385"/>
                        </a:cubicBezTo>
                        <a:lnTo>
                          <a:pt x="149743" y="171809"/>
                        </a:lnTo>
                        <a:cubicBezTo>
                          <a:pt x="156745" y="168554"/>
                          <a:pt x="164831" y="168554"/>
                          <a:pt x="171833" y="171809"/>
                        </a:cubicBezTo>
                        <a:lnTo>
                          <a:pt x="200402" y="147385"/>
                        </a:lnTo>
                        <a:cubicBezTo>
                          <a:pt x="197871" y="143274"/>
                          <a:pt x="196515" y="138550"/>
                          <a:pt x="196482" y="133724"/>
                        </a:cubicBezTo>
                        <a:cubicBezTo>
                          <a:pt x="196482" y="118963"/>
                          <a:pt x="208473" y="106994"/>
                          <a:pt x="223264" y="106994"/>
                        </a:cubicBezTo>
                        <a:cubicBezTo>
                          <a:pt x="238058" y="106994"/>
                          <a:pt x="250049" y="118963"/>
                          <a:pt x="250049" y="133724"/>
                        </a:cubicBezTo>
                        <a:cubicBezTo>
                          <a:pt x="250024" y="138546"/>
                          <a:pt x="248681" y="143270"/>
                          <a:pt x="246166" y="147385"/>
                        </a:cubicBezTo>
                        <a:lnTo>
                          <a:pt x="291562" y="186218"/>
                        </a:lnTo>
                        <a:cubicBezTo>
                          <a:pt x="295224" y="189510"/>
                          <a:pt x="295519" y="195148"/>
                          <a:pt x="292217" y="198803"/>
                        </a:cubicBezTo>
                        <a:cubicBezTo>
                          <a:pt x="289036" y="202322"/>
                          <a:pt x="283644" y="202741"/>
                          <a:pt x="279957" y="199753"/>
                        </a:cubicBezTo>
                        <a:lnTo>
                          <a:pt x="232122" y="158835"/>
                        </a:lnTo>
                        <a:cubicBezTo>
                          <a:pt x="226412" y="160993"/>
                          <a:pt x="220108" y="160993"/>
                          <a:pt x="214398" y="158835"/>
                        </a:cubicBezTo>
                        <a:lnTo>
                          <a:pt x="184670" y="184265"/>
                        </a:lnTo>
                        <a:cubicBezTo>
                          <a:pt x="186538" y="187932"/>
                          <a:pt x="187527" y="191983"/>
                          <a:pt x="187553" y="196098"/>
                        </a:cubicBezTo>
                        <a:cubicBezTo>
                          <a:pt x="187553" y="210863"/>
                          <a:pt x="175561" y="222827"/>
                          <a:pt x="160771" y="222827"/>
                        </a:cubicBezTo>
                        <a:close/>
                      </a:path>
                    </a:pathLst>
                  </a:custGeom>
                  <a:grpFill/>
                  <a:ln w="9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CD7D67B6-BB0C-47C3-A2CE-8B102348FDFF}"/>
                      </a:ext>
                    </a:extLst>
                  </p:cNvPr>
                  <p:cNvSpPr/>
                  <p:nvPr/>
                </p:nvSpPr>
                <p:spPr>
                  <a:xfrm>
                    <a:off x="5140689" y="4516100"/>
                    <a:ext cx="84725" cy="84560"/>
                  </a:xfrm>
                  <a:custGeom>
                    <a:avLst/>
                    <a:gdLst>
                      <a:gd name="connsiteX0" fmla="*/ 82511 w 84725"/>
                      <a:gd name="connsiteY0" fmla="*/ 69746 h 84559"/>
                      <a:gd name="connsiteX1" fmla="*/ 12693 w 84725"/>
                      <a:gd name="connsiteY1" fmla="*/ 69 h 84559"/>
                      <a:gd name="connsiteX2" fmla="*/ 69 w 84725"/>
                      <a:gd name="connsiteY2" fmla="*/ 12668 h 84559"/>
                      <a:gd name="connsiteX3" fmla="*/ 69886 w 84725"/>
                      <a:gd name="connsiteY3" fmla="*/ 82346 h 84559"/>
                      <a:gd name="connsiteX4" fmla="*/ 82511 w 84725"/>
                      <a:gd name="connsiteY4" fmla="*/ 82129 h 84559"/>
                      <a:gd name="connsiteX5" fmla="*/ 82511 w 84725"/>
                      <a:gd name="connsiteY5" fmla="*/ 69746 h 8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25" h="84559">
                        <a:moveTo>
                          <a:pt x="82511" y="69746"/>
                        </a:moveTo>
                        <a:lnTo>
                          <a:pt x="12693" y="69"/>
                        </a:lnTo>
                        <a:cubicBezTo>
                          <a:pt x="8950" y="4708"/>
                          <a:pt x="4717" y="8932"/>
                          <a:pt x="69" y="12668"/>
                        </a:cubicBezTo>
                        <a:lnTo>
                          <a:pt x="69886" y="82346"/>
                        </a:lnTo>
                        <a:cubicBezTo>
                          <a:pt x="73432" y="85766"/>
                          <a:pt x="79084" y="85667"/>
                          <a:pt x="82511" y="82129"/>
                        </a:cubicBezTo>
                        <a:cubicBezTo>
                          <a:pt x="85853" y="78676"/>
                          <a:pt x="85853" y="73200"/>
                          <a:pt x="82511" y="69746"/>
                        </a:cubicBezTo>
                        <a:close/>
                      </a:path>
                    </a:pathLst>
                  </a:custGeom>
                  <a:grpFill/>
                  <a:ln w="9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9E41A6A0-476A-442C-B8EE-BBD776337BB8}"/>
                      </a:ext>
                    </a:extLst>
                  </p:cNvPr>
                  <p:cNvSpPr/>
                  <p:nvPr/>
                </p:nvSpPr>
                <p:spPr>
                  <a:xfrm>
                    <a:off x="5020384" y="4396086"/>
                    <a:ext cx="133678" cy="133416"/>
                  </a:xfrm>
                  <a:custGeom>
                    <a:avLst/>
                    <a:gdLst>
                      <a:gd name="connsiteX0" fmla="*/ 114366 w 133677"/>
                      <a:gd name="connsiteY0" fmla="*/ 19635 h 133416"/>
                      <a:gd name="connsiteX1" fmla="*/ 19675 w 133677"/>
                      <a:gd name="connsiteY1" fmla="*/ 19650 h 133416"/>
                      <a:gd name="connsiteX2" fmla="*/ 19687 w 133677"/>
                      <a:gd name="connsiteY2" fmla="*/ 114156 h 133416"/>
                      <a:gd name="connsiteX3" fmla="*/ 114366 w 133677"/>
                      <a:gd name="connsiteY3" fmla="*/ 114156 h 133416"/>
                      <a:gd name="connsiteX4" fmla="*/ 114657 w 133677"/>
                      <a:gd name="connsiteY4" fmla="*/ 19925 h 133416"/>
                      <a:gd name="connsiteX5" fmla="*/ 114366 w 133677"/>
                      <a:gd name="connsiteY5" fmla="*/ 19635 h 133416"/>
                      <a:gd name="connsiteX6" fmla="*/ 41802 w 133677"/>
                      <a:gd name="connsiteY6" fmla="*/ 85840 h 133416"/>
                      <a:gd name="connsiteX7" fmla="*/ 42022 w 133677"/>
                      <a:gd name="connsiteY7" fmla="*/ 98440 h 133416"/>
                      <a:gd name="connsiteX8" fmla="*/ 29398 w 133677"/>
                      <a:gd name="connsiteY8" fmla="*/ 98657 h 133416"/>
                      <a:gd name="connsiteX9" fmla="*/ 29178 w 133677"/>
                      <a:gd name="connsiteY9" fmla="*/ 98440 h 133416"/>
                      <a:gd name="connsiteX10" fmla="*/ 29178 w 133677"/>
                      <a:gd name="connsiteY10" fmla="*/ 29134 h 133416"/>
                      <a:gd name="connsiteX11" fmla="*/ 41802 w 133677"/>
                      <a:gd name="connsiteY11" fmla="*/ 29354 h 133416"/>
                      <a:gd name="connsiteX12" fmla="*/ 41802 w 133677"/>
                      <a:gd name="connsiteY12" fmla="*/ 41733 h 133416"/>
                      <a:gd name="connsiteX13" fmla="*/ 41838 w 133677"/>
                      <a:gd name="connsiteY13" fmla="*/ 85804 h 133416"/>
                      <a:gd name="connsiteX14" fmla="*/ 98653 w 133677"/>
                      <a:gd name="connsiteY14" fmla="*/ 98403 h 133416"/>
                      <a:gd name="connsiteX15" fmla="*/ 86029 w 133677"/>
                      <a:gd name="connsiteY15" fmla="*/ 98187 h 133416"/>
                      <a:gd name="connsiteX16" fmla="*/ 86029 w 133677"/>
                      <a:gd name="connsiteY16" fmla="*/ 85804 h 133416"/>
                      <a:gd name="connsiteX17" fmla="*/ 86029 w 133677"/>
                      <a:gd name="connsiteY17" fmla="*/ 41697 h 133416"/>
                      <a:gd name="connsiteX18" fmla="*/ 86249 w 133677"/>
                      <a:gd name="connsiteY18" fmla="*/ 29097 h 133416"/>
                      <a:gd name="connsiteX19" fmla="*/ 98653 w 133677"/>
                      <a:gd name="connsiteY19" fmla="*/ 29097 h 133416"/>
                      <a:gd name="connsiteX20" fmla="*/ 98653 w 133677"/>
                      <a:gd name="connsiteY20" fmla="*/ 98403 h 133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3677" h="133416">
                        <a:moveTo>
                          <a:pt x="114366" y="19635"/>
                        </a:moveTo>
                        <a:cubicBezTo>
                          <a:pt x="88217" y="-6459"/>
                          <a:pt x="45818" y="-6452"/>
                          <a:pt x="19675" y="19650"/>
                        </a:cubicBezTo>
                        <a:cubicBezTo>
                          <a:pt x="-6470" y="45748"/>
                          <a:pt x="-6466" y="88065"/>
                          <a:pt x="19687" y="114156"/>
                        </a:cubicBezTo>
                        <a:cubicBezTo>
                          <a:pt x="45832" y="140247"/>
                          <a:pt x="88221" y="140247"/>
                          <a:pt x="114366" y="114156"/>
                        </a:cubicBezTo>
                        <a:cubicBezTo>
                          <a:pt x="140519" y="88216"/>
                          <a:pt x="140648" y="46027"/>
                          <a:pt x="114657" y="19925"/>
                        </a:cubicBezTo>
                        <a:cubicBezTo>
                          <a:pt x="114561" y="19830"/>
                          <a:pt x="114466" y="19731"/>
                          <a:pt x="114366" y="19635"/>
                        </a:cubicBezTo>
                        <a:close/>
                        <a:moveTo>
                          <a:pt x="41802" y="85840"/>
                        </a:moveTo>
                        <a:cubicBezTo>
                          <a:pt x="45351" y="89258"/>
                          <a:pt x="45446" y="94899"/>
                          <a:pt x="42022" y="98440"/>
                        </a:cubicBezTo>
                        <a:cubicBezTo>
                          <a:pt x="38595" y="101978"/>
                          <a:pt x="32943" y="102078"/>
                          <a:pt x="29398" y="98657"/>
                        </a:cubicBezTo>
                        <a:cubicBezTo>
                          <a:pt x="29321" y="98587"/>
                          <a:pt x="29251" y="98514"/>
                          <a:pt x="29178" y="98440"/>
                        </a:cubicBezTo>
                        <a:cubicBezTo>
                          <a:pt x="10026" y="79290"/>
                          <a:pt x="10026" y="48285"/>
                          <a:pt x="29178" y="29134"/>
                        </a:cubicBezTo>
                        <a:cubicBezTo>
                          <a:pt x="32726" y="25717"/>
                          <a:pt x="38378" y="25812"/>
                          <a:pt x="41802" y="29354"/>
                        </a:cubicBezTo>
                        <a:cubicBezTo>
                          <a:pt x="45145" y="32807"/>
                          <a:pt x="45145" y="38279"/>
                          <a:pt x="41802" y="41733"/>
                        </a:cubicBezTo>
                        <a:cubicBezTo>
                          <a:pt x="29656" y="53929"/>
                          <a:pt x="29670" y="73630"/>
                          <a:pt x="41838" y="85804"/>
                        </a:cubicBezTo>
                        <a:close/>
                        <a:moveTo>
                          <a:pt x="98653" y="98403"/>
                        </a:moveTo>
                        <a:cubicBezTo>
                          <a:pt x="95108" y="101824"/>
                          <a:pt x="89456" y="101725"/>
                          <a:pt x="86029" y="98187"/>
                        </a:cubicBezTo>
                        <a:cubicBezTo>
                          <a:pt x="82690" y="94733"/>
                          <a:pt x="82690" y="89258"/>
                          <a:pt x="86029" y="85804"/>
                        </a:cubicBezTo>
                        <a:cubicBezTo>
                          <a:pt x="98212" y="73616"/>
                          <a:pt x="98212" y="53889"/>
                          <a:pt x="86029" y="41697"/>
                        </a:cubicBezTo>
                        <a:cubicBezTo>
                          <a:pt x="82605" y="38158"/>
                          <a:pt x="82704" y="32517"/>
                          <a:pt x="86249" y="29097"/>
                        </a:cubicBezTo>
                        <a:cubicBezTo>
                          <a:pt x="89710" y="25765"/>
                          <a:pt x="95196" y="25765"/>
                          <a:pt x="98653" y="29097"/>
                        </a:cubicBezTo>
                        <a:cubicBezTo>
                          <a:pt x="117794" y="48252"/>
                          <a:pt x="117794" y="79253"/>
                          <a:pt x="98653" y="98403"/>
                        </a:cubicBezTo>
                        <a:close/>
                      </a:path>
                    </a:pathLst>
                  </a:custGeom>
                  <a:grpFill/>
                  <a:ln w="9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</p:grp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04575799-49A5-4C11-B2EC-6E3554E14866}"/>
                    </a:ext>
                  </a:extLst>
                </p:cNvPr>
                <p:cNvSpPr/>
                <p:nvPr/>
              </p:nvSpPr>
              <p:spPr>
                <a:xfrm rot="16200000">
                  <a:off x="4797234" y="3438181"/>
                  <a:ext cx="278797" cy="24078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cs typeface="+mj-cs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EAB8C0C-A9AD-4BF2-9290-E9566437B036}"/>
                  </a:ext>
                </a:extLst>
              </p:cNvPr>
              <p:cNvGrpSpPr/>
              <p:nvPr/>
            </p:nvGrpSpPr>
            <p:grpSpPr>
              <a:xfrm>
                <a:off x="4460101" y="4399437"/>
                <a:ext cx="1204752" cy="909360"/>
                <a:chOff x="4503824" y="4399437"/>
                <a:chExt cx="1204752" cy="909360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24FFE06-3E3A-4007-AAFE-EC6CF6556510}"/>
                    </a:ext>
                  </a:extLst>
                </p:cNvPr>
                <p:cNvSpPr/>
                <p:nvPr/>
              </p:nvSpPr>
              <p:spPr>
                <a:xfrm>
                  <a:off x="4799216" y="4399437"/>
                  <a:ext cx="909360" cy="909360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grpSp>
              <p:nvGrpSpPr>
                <p:cNvPr id="26" name="Graphic 472">
                  <a:extLst>
                    <a:ext uri="{FF2B5EF4-FFF2-40B4-BE49-F238E27FC236}">
                      <a16:creationId xmlns:a16="http://schemas.microsoft.com/office/drawing/2014/main" id="{87F30161-7634-4DBB-931A-6CD43808DB49}"/>
                    </a:ext>
                  </a:extLst>
                </p:cNvPr>
                <p:cNvGrpSpPr/>
                <p:nvPr/>
              </p:nvGrpSpPr>
              <p:grpSpPr>
                <a:xfrm>
                  <a:off x="4988597" y="4588820"/>
                  <a:ext cx="530598" cy="530594"/>
                  <a:chOff x="4777829" y="2841292"/>
                  <a:chExt cx="502748" cy="502748"/>
                </a:xfrm>
                <a:solidFill>
                  <a:schemeClr val="bg2"/>
                </a:solidFill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DCDF5D37-BE17-4CCA-A300-1BD1CDB81EE0}"/>
                      </a:ext>
                    </a:extLst>
                  </p:cNvPr>
                  <p:cNvSpPr/>
                  <p:nvPr/>
                </p:nvSpPr>
                <p:spPr>
                  <a:xfrm>
                    <a:off x="4777059" y="2840522"/>
                    <a:ext cx="503774" cy="503774"/>
                  </a:xfrm>
                  <a:custGeom>
                    <a:avLst/>
                    <a:gdLst>
                      <a:gd name="connsiteX0" fmla="*/ 485357 w 503774"/>
                      <a:gd name="connsiteY0" fmla="*/ 233880 h 503774"/>
                      <a:gd name="connsiteX1" fmla="*/ 463400 w 503774"/>
                      <a:gd name="connsiteY1" fmla="*/ 233880 h 503774"/>
                      <a:gd name="connsiteX2" fmla="*/ 270612 w 503774"/>
                      <a:gd name="connsiteY2" fmla="*/ 41092 h 503774"/>
                      <a:gd name="connsiteX3" fmla="*/ 270612 w 503774"/>
                      <a:gd name="connsiteY3" fmla="*/ 19135 h 503774"/>
                      <a:gd name="connsiteX4" fmla="*/ 252246 w 503774"/>
                      <a:gd name="connsiteY4" fmla="*/ 770 h 503774"/>
                      <a:gd name="connsiteX5" fmla="*/ 233880 w 503774"/>
                      <a:gd name="connsiteY5" fmla="*/ 19135 h 503774"/>
                      <a:gd name="connsiteX6" fmla="*/ 233880 w 503774"/>
                      <a:gd name="connsiteY6" fmla="*/ 41092 h 503774"/>
                      <a:gd name="connsiteX7" fmla="*/ 41092 w 503774"/>
                      <a:gd name="connsiteY7" fmla="*/ 233880 h 503774"/>
                      <a:gd name="connsiteX8" fmla="*/ 19135 w 503774"/>
                      <a:gd name="connsiteY8" fmla="*/ 233880 h 503774"/>
                      <a:gd name="connsiteX9" fmla="*/ 770 w 503774"/>
                      <a:gd name="connsiteY9" fmla="*/ 252246 h 503774"/>
                      <a:gd name="connsiteX10" fmla="*/ 19135 w 503774"/>
                      <a:gd name="connsiteY10" fmla="*/ 270612 h 503774"/>
                      <a:gd name="connsiteX11" fmla="*/ 41092 w 503774"/>
                      <a:gd name="connsiteY11" fmla="*/ 270612 h 503774"/>
                      <a:gd name="connsiteX12" fmla="*/ 233880 w 503774"/>
                      <a:gd name="connsiteY12" fmla="*/ 463400 h 503774"/>
                      <a:gd name="connsiteX13" fmla="*/ 233880 w 503774"/>
                      <a:gd name="connsiteY13" fmla="*/ 485357 h 503774"/>
                      <a:gd name="connsiteX14" fmla="*/ 252246 w 503774"/>
                      <a:gd name="connsiteY14" fmla="*/ 503723 h 503774"/>
                      <a:gd name="connsiteX15" fmla="*/ 270612 w 503774"/>
                      <a:gd name="connsiteY15" fmla="*/ 485357 h 503774"/>
                      <a:gd name="connsiteX16" fmla="*/ 270612 w 503774"/>
                      <a:gd name="connsiteY16" fmla="*/ 463400 h 503774"/>
                      <a:gd name="connsiteX17" fmla="*/ 463400 w 503774"/>
                      <a:gd name="connsiteY17" fmla="*/ 270612 h 503774"/>
                      <a:gd name="connsiteX18" fmla="*/ 485357 w 503774"/>
                      <a:gd name="connsiteY18" fmla="*/ 270612 h 503774"/>
                      <a:gd name="connsiteX19" fmla="*/ 503723 w 503774"/>
                      <a:gd name="connsiteY19" fmla="*/ 252246 h 503774"/>
                      <a:gd name="connsiteX20" fmla="*/ 485357 w 503774"/>
                      <a:gd name="connsiteY20" fmla="*/ 233880 h 503774"/>
                      <a:gd name="connsiteX21" fmla="*/ 405841 w 503774"/>
                      <a:gd name="connsiteY21" fmla="*/ 270612 h 503774"/>
                      <a:gd name="connsiteX22" fmla="*/ 427798 w 503774"/>
                      <a:gd name="connsiteY22" fmla="*/ 270612 h 503774"/>
                      <a:gd name="connsiteX23" fmla="*/ 270612 w 503774"/>
                      <a:gd name="connsiteY23" fmla="*/ 427798 h 503774"/>
                      <a:gd name="connsiteX24" fmla="*/ 270612 w 503774"/>
                      <a:gd name="connsiteY24" fmla="*/ 405841 h 503774"/>
                      <a:gd name="connsiteX25" fmla="*/ 252246 w 503774"/>
                      <a:gd name="connsiteY25" fmla="*/ 387475 h 503774"/>
                      <a:gd name="connsiteX26" fmla="*/ 233880 w 503774"/>
                      <a:gd name="connsiteY26" fmla="*/ 405841 h 503774"/>
                      <a:gd name="connsiteX27" fmla="*/ 233880 w 503774"/>
                      <a:gd name="connsiteY27" fmla="*/ 427798 h 503774"/>
                      <a:gd name="connsiteX28" fmla="*/ 76695 w 503774"/>
                      <a:gd name="connsiteY28" fmla="*/ 270612 h 503774"/>
                      <a:gd name="connsiteX29" fmla="*/ 98651 w 503774"/>
                      <a:gd name="connsiteY29" fmla="*/ 270612 h 503774"/>
                      <a:gd name="connsiteX30" fmla="*/ 117017 w 503774"/>
                      <a:gd name="connsiteY30" fmla="*/ 252246 h 503774"/>
                      <a:gd name="connsiteX31" fmla="*/ 98651 w 503774"/>
                      <a:gd name="connsiteY31" fmla="*/ 233880 h 503774"/>
                      <a:gd name="connsiteX32" fmla="*/ 76695 w 503774"/>
                      <a:gd name="connsiteY32" fmla="*/ 233880 h 503774"/>
                      <a:gd name="connsiteX33" fmla="*/ 233880 w 503774"/>
                      <a:gd name="connsiteY33" fmla="*/ 76695 h 503774"/>
                      <a:gd name="connsiteX34" fmla="*/ 233880 w 503774"/>
                      <a:gd name="connsiteY34" fmla="*/ 98651 h 503774"/>
                      <a:gd name="connsiteX35" fmla="*/ 252246 w 503774"/>
                      <a:gd name="connsiteY35" fmla="*/ 117017 h 503774"/>
                      <a:gd name="connsiteX36" fmla="*/ 270612 w 503774"/>
                      <a:gd name="connsiteY36" fmla="*/ 98651 h 503774"/>
                      <a:gd name="connsiteX37" fmla="*/ 270612 w 503774"/>
                      <a:gd name="connsiteY37" fmla="*/ 76695 h 503774"/>
                      <a:gd name="connsiteX38" fmla="*/ 427798 w 503774"/>
                      <a:gd name="connsiteY38" fmla="*/ 233880 h 503774"/>
                      <a:gd name="connsiteX39" fmla="*/ 405841 w 503774"/>
                      <a:gd name="connsiteY39" fmla="*/ 233880 h 503774"/>
                      <a:gd name="connsiteX40" fmla="*/ 387475 w 503774"/>
                      <a:gd name="connsiteY40" fmla="*/ 252246 h 503774"/>
                      <a:gd name="connsiteX41" fmla="*/ 405841 w 503774"/>
                      <a:gd name="connsiteY41" fmla="*/ 270612 h 503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503774" h="503774">
                        <a:moveTo>
                          <a:pt x="485357" y="233880"/>
                        </a:moveTo>
                        <a:lnTo>
                          <a:pt x="463400" y="233880"/>
                        </a:lnTo>
                        <a:cubicBezTo>
                          <a:pt x="454577" y="131484"/>
                          <a:pt x="373008" y="49916"/>
                          <a:pt x="270612" y="41092"/>
                        </a:cubicBezTo>
                        <a:lnTo>
                          <a:pt x="270612" y="19135"/>
                        </a:lnTo>
                        <a:cubicBezTo>
                          <a:pt x="270612" y="8978"/>
                          <a:pt x="262404" y="770"/>
                          <a:pt x="252246" y="770"/>
                        </a:cubicBezTo>
                        <a:cubicBezTo>
                          <a:pt x="242089" y="770"/>
                          <a:pt x="233880" y="8978"/>
                          <a:pt x="233880" y="19135"/>
                        </a:cubicBezTo>
                        <a:lnTo>
                          <a:pt x="233880" y="41092"/>
                        </a:lnTo>
                        <a:cubicBezTo>
                          <a:pt x="131484" y="49916"/>
                          <a:pt x="49916" y="131484"/>
                          <a:pt x="41092" y="233880"/>
                        </a:cubicBezTo>
                        <a:lnTo>
                          <a:pt x="19135" y="233880"/>
                        </a:lnTo>
                        <a:cubicBezTo>
                          <a:pt x="8978" y="233880"/>
                          <a:pt x="770" y="242089"/>
                          <a:pt x="770" y="252246"/>
                        </a:cubicBezTo>
                        <a:cubicBezTo>
                          <a:pt x="770" y="262404"/>
                          <a:pt x="8978" y="270612"/>
                          <a:pt x="19135" y="270612"/>
                        </a:cubicBezTo>
                        <a:lnTo>
                          <a:pt x="41092" y="270612"/>
                        </a:lnTo>
                        <a:cubicBezTo>
                          <a:pt x="49916" y="373008"/>
                          <a:pt x="131484" y="454577"/>
                          <a:pt x="233880" y="463400"/>
                        </a:cubicBezTo>
                        <a:lnTo>
                          <a:pt x="233880" y="485357"/>
                        </a:lnTo>
                        <a:cubicBezTo>
                          <a:pt x="233880" y="495515"/>
                          <a:pt x="242089" y="503723"/>
                          <a:pt x="252246" y="503723"/>
                        </a:cubicBezTo>
                        <a:cubicBezTo>
                          <a:pt x="262404" y="503723"/>
                          <a:pt x="270612" y="495515"/>
                          <a:pt x="270612" y="485357"/>
                        </a:cubicBezTo>
                        <a:lnTo>
                          <a:pt x="270612" y="463400"/>
                        </a:lnTo>
                        <a:cubicBezTo>
                          <a:pt x="373008" y="454577"/>
                          <a:pt x="454577" y="373008"/>
                          <a:pt x="463400" y="270612"/>
                        </a:cubicBezTo>
                        <a:lnTo>
                          <a:pt x="485357" y="270612"/>
                        </a:lnTo>
                        <a:cubicBezTo>
                          <a:pt x="495515" y="270612"/>
                          <a:pt x="503723" y="262404"/>
                          <a:pt x="503723" y="252246"/>
                        </a:cubicBezTo>
                        <a:cubicBezTo>
                          <a:pt x="503723" y="242089"/>
                          <a:pt x="495412" y="233880"/>
                          <a:pt x="485357" y="233880"/>
                        </a:cubicBezTo>
                        <a:close/>
                        <a:moveTo>
                          <a:pt x="405841" y="270612"/>
                        </a:moveTo>
                        <a:lnTo>
                          <a:pt x="427798" y="270612"/>
                        </a:lnTo>
                        <a:cubicBezTo>
                          <a:pt x="419282" y="353411"/>
                          <a:pt x="353411" y="419282"/>
                          <a:pt x="270612" y="427798"/>
                        </a:cubicBezTo>
                        <a:lnTo>
                          <a:pt x="270612" y="405841"/>
                        </a:lnTo>
                        <a:cubicBezTo>
                          <a:pt x="270612" y="395683"/>
                          <a:pt x="262404" y="387475"/>
                          <a:pt x="252246" y="387475"/>
                        </a:cubicBezTo>
                        <a:cubicBezTo>
                          <a:pt x="242089" y="387475"/>
                          <a:pt x="233880" y="395683"/>
                          <a:pt x="233880" y="405841"/>
                        </a:cubicBezTo>
                        <a:lnTo>
                          <a:pt x="233880" y="427798"/>
                        </a:lnTo>
                        <a:cubicBezTo>
                          <a:pt x="151081" y="419282"/>
                          <a:pt x="85211" y="353411"/>
                          <a:pt x="76695" y="270612"/>
                        </a:cubicBezTo>
                        <a:lnTo>
                          <a:pt x="98651" y="270612"/>
                        </a:lnTo>
                        <a:cubicBezTo>
                          <a:pt x="108809" y="270612"/>
                          <a:pt x="117017" y="262404"/>
                          <a:pt x="117017" y="252246"/>
                        </a:cubicBezTo>
                        <a:cubicBezTo>
                          <a:pt x="117017" y="242089"/>
                          <a:pt x="108809" y="233880"/>
                          <a:pt x="98651" y="233880"/>
                        </a:cubicBezTo>
                        <a:lnTo>
                          <a:pt x="76695" y="233880"/>
                        </a:lnTo>
                        <a:cubicBezTo>
                          <a:pt x="85211" y="151081"/>
                          <a:pt x="151081" y="85211"/>
                          <a:pt x="233880" y="76695"/>
                        </a:cubicBezTo>
                        <a:lnTo>
                          <a:pt x="233880" y="98651"/>
                        </a:lnTo>
                        <a:cubicBezTo>
                          <a:pt x="233880" y="108809"/>
                          <a:pt x="242089" y="117017"/>
                          <a:pt x="252246" y="117017"/>
                        </a:cubicBezTo>
                        <a:cubicBezTo>
                          <a:pt x="262404" y="117017"/>
                          <a:pt x="270612" y="108809"/>
                          <a:pt x="270612" y="98651"/>
                        </a:cubicBezTo>
                        <a:lnTo>
                          <a:pt x="270612" y="76695"/>
                        </a:lnTo>
                        <a:cubicBezTo>
                          <a:pt x="353411" y="85211"/>
                          <a:pt x="419282" y="151081"/>
                          <a:pt x="427798" y="233880"/>
                        </a:cubicBezTo>
                        <a:lnTo>
                          <a:pt x="405841" y="233880"/>
                        </a:lnTo>
                        <a:cubicBezTo>
                          <a:pt x="395683" y="233880"/>
                          <a:pt x="387475" y="242089"/>
                          <a:pt x="387475" y="252246"/>
                        </a:cubicBezTo>
                        <a:cubicBezTo>
                          <a:pt x="387475" y="262404"/>
                          <a:pt x="395683" y="270612"/>
                          <a:pt x="405841" y="270612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56AE79A0-86C7-4513-8444-2BC2CD5AB764}"/>
                      </a:ext>
                    </a:extLst>
                  </p:cNvPr>
                  <p:cNvSpPr/>
                  <p:nvPr/>
                </p:nvSpPr>
                <p:spPr>
                  <a:xfrm>
                    <a:off x="4923369" y="2986832"/>
                    <a:ext cx="211359" cy="211359"/>
                  </a:xfrm>
                  <a:custGeom>
                    <a:avLst/>
                    <a:gdLst>
                      <a:gd name="connsiteX0" fmla="*/ 105936 w 211359"/>
                      <a:gd name="connsiteY0" fmla="*/ 770 h 211359"/>
                      <a:gd name="connsiteX1" fmla="*/ 770 w 211359"/>
                      <a:gd name="connsiteY1" fmla="*/ 105936 h 211359"/>
                      <a:gd name="connsiteX2" fmla="*/ 105936 w 211359"/>
                      <a:gd name="connsiteY2" fmla="*/ 211103 h 211359"/>
                      <a:gd name="connsiteX3" fmla="*/ 211103 w 211359"/>
                      <a:gd name="connsiteY3" fmla="*/ 105936 h 211359"/>
                      <a:gd name="connsiteX4" fmla="*/ 105936 w 211359"/>
                      <a:gd name="connsiteY4" fmla="*/ 770 h 211359"/>
                      <a:gd name="connsiteX5" fmla="*/ 136101 w 211359"/>
                      <a:gd name="connsiteY5" fmla="*/ 147387 h 211359"/>
                      <a:gd name="connsiteX6" fmla="*/ 118556 w 211359"/>
                      <a:gd name="connsiteY6" fmla="*/ 158673 h 211359"/>
                      <a:gd name="connsiteX7" fmla="*/ 114247 w 211359"/>
                      <a:gd name="connsiteY7" fmla="*/ 164214 h 211359"/>
                      <a:gd name="connsiteX8" fmla="*/ 114247 w 211359"/>
                      <a:gd name="connsiteY8" fmla="*/ 173551 h 211359"/>
                      <a:gd name="connsiteX9" fmla="*/ 110143 w 211359"/>
                      <a:gd name="connsiteY9" fmla="*/ 177860 h 211359"/>
                      <a:gd name="connsiteX10" fmla="*/ 100088 w 211359"/>
                      <a:gd name="connsiteY10" fmla="*/ 177860 h 211359"/>
                      <a:gd name="connsiteX11" fmla="*/ 95779 w 211359"/>
                      <a:gd name="connsiteY11" fmla="*/ 173243 h 211359"/>
                      <a:gd name="connsiteX12" fmla="*/ 95676 w 211359"/>
                      <a:gd name="connsiteY12" fmla="*/ 166471 h 211359"/>
                      <a:gd name="connsiteX13" fmla="*/ 90649 w 211359"/>
                      <a:gd name="connsiteY13" fmla="*/ 160520 h 211359"/>
                      <a:gd name="connsiteX14" fmla="*/ 72796 w 211359"/>
                      <a:gd name="connsiteY14" fmla="*/ 155390 h 211359"/>
                      <a:gd name="connsiteX15" fmla="*/ 69205 w 211359"/>
                      <a:gd name="connsiteY15" fmla="*/ 147490 h 211359"/>
                      <a:gd name="connsiteX16" fmla="*/ 72180 w 211359"/>
                      <a:gd name="connsiteY16" fmla="*/ 137127 h 211359"/>
                      <a:gd name="connsiteX17" fmla="*/ 78131 w 211359"/>
                      <a:gd name="connsiteY17" fmla="*/ 134562 h 211359"/>
                      <a:gd name="connsiteX18" fmla="*/ 97933 w 211359"/>
                      <a:gd name="connsiteY18" fmla="*/ 140513 h 211359"/>
                      <a:gd name="connsiteX19" fmla="*/ 110964 w 211359"/>
                      <a:gd name="connsiteY19" fmla="*/ 138769 h 211359"/>
                      <a:gd name="connsiteX20" fmla="*/ 113324 w 211359"/>
                      <a:gd name="connsiteY20" fmla="*/ 121019 h 211359"/>
                      <a:gd name="connsiteX21" fmla="*/ 105936 w 211359"/>
                      <a:gd name="connsiteY21" fmla="*/ 116709 h 211359"/>
                      <a:gd name="connsiteX22" fmla="*/ 85724 w 211359"/>
                      <a:gd name="connsiteY22" fmla="*/ 107578 h 211359"/>
                      <a:gd name="connsiteX23" fmla="*/ 69513 w 211359"/>
                      <a:gd name="connsiteY23" fmla="*/ 80183 h 211359"/>
                      <a:gd name="connsiteX24" fmla="*/ 91572 w 211359"/>
                      <a:gd name="connsiteY24" fmla="*/ 52173 h 211359"/>
                      <a:gd name="connsiteX25" fmla="*/ 97010 w 211359"/>
                      <a:gd name="connsiteY25" fmla="*/ 44683 h 211359"/>
                      <a:gd name="connsiteX26" fmla="*/ 97010 w 211359"/>
                      <a:gd name="connsiteY26" fmla="*/ 38937 h 211359"/>
                      <a:gd name="connsiteX27" fmla="*/ 102037 w 211359"/>
                      <a:gd name="connsiteY27" fmla="*/ 33807 h 211359"/>
                      <a:gd name="connsiteX28" fmla="*/ 105936 w 211359"/>
                      <a:gd name="connsiteY28" fmla="*/ 33807 h 211359"/>
                      <a:gd name="connsiteX29" fmla="*/ 114965 w 211359"/>
                      <a:gd name="connsiteY29" fmla="*/ 42836 h 211359"/>
                      <a:gd name="connsiteX30" fmla="*/ 121326 w 211359"/>
                      <a:gd name="connsiteY30" fmla="*/ 50223 h 211359"/>
                      <a:gd name="connsiteX31" fmla="*/ 135383 w 211359"/>
                      <a:gd name="connsiteY31" fmla="*/ 54430 h 211359"/>
                      <a:gd name="connsiteX32" fmla="*/ 138050 w 211359"/>
                      <a:gd name="connsiteY32" fmla="*/ 59868 h 211359"/>
                      <a:gd name="connsiteX33" fmla="*/ 134562 w 211359"/>
                      <a:gd name="connsiteY33" fmla="*/ 71565 h 211359"/>
                      <a:gd name="connsiteX34" fmla="*/ 128714 w 211359"/>
                      <a:gd name="connsiteY34" fmla="*/ 74027 h 211359"/>
                      <a:gd name="connsiteX35" fmla="*/ 106449 w 211359"/>
                      <a:gd name="connsiteY35" fmla="*/ 69615 h 211359"/>
                      <a:gd name="connsiteX36" fmla="*/ 100498 w 211359"/>
                      <a:gd name="connsiteY36" fmla="*/ 70846 h 211359"/>
                      <a:gd name="connsiteX37" fmla="*/ 98446 w 211359"/>
                      <a:gd name="connsiteY37" fmla="*/ 85826 h 211359"/>
                      <a:gd name="connsiteX38" fmla="*/ 108091 w 211359"/>
                      <a:gd name="connsiteY38" fmla="*/ 91264 h 211359"/>
                      <a:gd name="connsiteX39" fmla="*/ 125738 w 211359"/>
                      <a:gd name="connsiteY39" fmla="*/ 99267 h 211359"/>
                      <a:gd name="connsiteX40" fmla="*/ 136101 w 211359"/>
                      <a:gd name="connsiteY40" fmla="*/ 147387 h 211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1359" h="211359">
                        <a:moveTo>
                          <a:pt x="105936" y="770"/>
                        </a:moveTo>
                        <a:cubicBezTo>
                          <a:pt x="47864" y="770"/>
                          <a:pt x="770" y="47864"/>
                          <a:pt x="770" y="105936"/>
                        </a:cubicBezTo>
                        <a:cubicBezTo>
                          <a:pt x="770" y="164009"/>
                          <a:pt x="47864" y="211103"/>
                          <a:pt x="105936" y="211103"/>
                        </a:cubicBezTo>
                        <a:cubicBezTo>
                          <a:pt x="164009" y="211103"/>
                          <a:pt x="211103" y="164009"/>
                          <a:pt x="211103" y="105936"/>
                        </a:cubicBezTo>
                        <a:cubicBezTo>
                          <a:pt x="211103" y="47864"/>
                          <a:pt x="164009" y="770"/>
                          <a:pt x="105936" y="770"/>
                        </a:cubicBezTo>
                        <a:close/>
                        <a:moveTo>
                          <a:pt x="136101" y="147387"/>
                        </a:moveTo>
                        <a:cubicBezTo>
                          <a:pt x="131484" y="152928"/>
                          <a:pt x="125533" y="156724"/>
                          <a:pt x="118556" y="158673"/>
                        </a:cubicBezTo>
                        <a:cubicBezTo>
                          <a:pt x="115478" y="159494"/>
                          <a:pt x="114144" y="161136"/>
                          <a:pt x="114247" y="164214"/>
                        </a:cubicBezTo>
                        <a:cubicBezTo>
                          <a:pt x="114350" y="167292"/>
                          <a:pt x="114247" y="170473"/>
                          <a:pt x="114247" y="173551"/>
                        </a:cubicBezTo>
                        <a:cubicBezTo>
                          <a:pt x="114247" y="176321"/>
                          <a:pt x="112810" y="177757"/>
                          <a:pt x="110143" y="177860"/>
                        </a:cubicBezTo>
                        <a:cubicBezTo>
                          <a:pt x="106757" y="177963"/>
                          <a:pt x="103474" y="177963"/>
                          <a:pt x="100088" y="177860"/>
                        </a:cubicBezTo>
                        <a:cubicBezTo>
                          <a:pt x="97112" y="177757"/>
                          <a:pt x="95779" y="176116"/>
                          <a:pt x="95779" y="173243"/>
                        </a:cubicBezTo>
                        <a:cubicBezTo>
                          <a:pt x="95779" y="170986"/>
                          <a:pt x="95779" y="168728"/>
                          <a:pt x="95676" y="166471"/>
                        </a:cubicBezTo>
                        <a:cubicBezTo>
                          <a:pt x="95676" y="161444"/>
                          <a:pt x="95471" y="161238"/>
                          <a:pt x="90649" y="160520"/>
                        </a:cubicBezTo>
                        <a:cubicBezTo>
                          <a:pt x="84492" y="159494"/>
                          <a:pt x="78439" y="158160"/>
                          <a:pt x="72796" y="155390"/>
                        </a:cubicBezTo>
                        <a:cubicBezTo>
                          <a:pt x="68384" y="153236"/>
                          <a:pt x="67871" y="152107"/>
                          <a:pt x="69205" y="147490"/>
                        </a:cubicBezTo>
                        <a:cubicBezTo>
                          <a:pt x="70128" y="144001"/>
                          <a:pt x="71052" y="140616"/>
                          <a:pt x="72180" y="137127"/>
                        </a:cubicBezTo>
                        <a:cubicBezTo>
                          <a:pt x="73411" y="133126"/>
                          <a:pt x="74540" y="132613"/>
                          <a:pt x="78131" y="134562"/>
                        </a:cubicBezTo>
                        <a:cubicBezTo>
                          <a:pt x="84390" y="137845"/>
                          <a:pt x="90956" y="139590"/>
                          <a:pt x="97933" y="140513"/>
                        </a:cubicBezTo>
                        <a:cubicBezTo>
                          <a:pt x="102448" y="141026"/>
                          <a:pt x="106757" y="140616"/>
                          <a:pt x="110964" y="138769"/>
                        </a:cubicBezTo>
                        <a:cubicBezTo>
                          <a:pt x="118659" y="135383"/>
                          <a:pt x="119890" y="126457"/>
                          <a:pt x="113324" y="121019"/>
                        </a:cubicBezTo>
                        <a:cubicBezTo>
                          <a:pt x="111066" y="119172"/>
                          <a:pt x="108604" y="117838"/>
                          <a:pt x="105936" y="116709"/>
                        </a:cubicBezTo>
                        <a:cubicBezTo>
                          <a:pt x="99164" y="113734"/>
                          <a:pt x="92085" y="111477"/>
                          <a:pt x="85724" y="107578"/>
                        </a:cubicBezTo>
                        <a:cubicBezTo>
                          <a:pt x="75361" y="101319"/>
                          <a:pt x="68794" y="92803"/>
                          <a:pt x="69513" y="80183"/>
                        </a:cubicBezTo>
                        <a:cubicBezTo>
                          <a:pt x="70333" y="65922"/>
                          <a:pt x="78439" y="56995"/>
                          <a:pt x="91572" y="52173"/>
                        </a:cubicBezTo>
                        <a:cubicBezTo>
                          <a:pt x="97010" y="50223"/>
                          <a:pt x="97010" y="50326"/>
                          <a:pt x="97010" y="44683"/>
                        </a:cubicBezTo>
                        <a:cubicBezTo>
                          <a:pt x="97010" y="42734"/>
                          <a:pt x="97010" y="40887"/>
                          <a:pt x="97010" y="38937"/>
                        </a:cubicBezTo>
                        <a:cubicBezTo>
                          <a:pt x="97112" y="34628"/>
                          <a:pt x="97831" y="33910"/>
                          <a:pt x="102037" y="33807"/>
                        </a:cubicBezTo>
                        <a:cubicBezTo>
                          <a:pt x="103371" y="33807"/>
                          <a:pt x="104705" y="33807"/>
                          <a:pt x="105936" y="33807"/>
                        </a:cubicBezTo>
                        <a:cubicBezTo>
                          <a:pt x="114965" y="33807"/>
                          <a:pt x="114965" y="33807"/>
                          <a:pt x="114965" y="42836"/>
                        </a:cubicBezTo>
                        <a:cubicBezTo>
                          <a:pt x="114965" y="49197"/>
                          <a:pt x="114965" y="49300"/>
                          <a:pt x="121326" y="50223"/>
                        </a:cubicBezTo>
                        <a:cubicBezTo>
                          <a:pt x="126149" y="50942"/>
                          <a:pt x="130868" y="52378"/>
                          <a:pt x="135383" y="54430"/>
                        </a:cubicBezTo>
                        <a:cubicBezTo>
                          <a:pt x="137845" y="55559"/>
                          <a:pt x="138769" y="57303"/>
                          <a:pt x="138050" y="59868"/>
                        </a:cubicBezTo>
                        <a:cubicBezTo>
                          <a:pt x="136922" y="63767"/>
                          <a:pt x="135896" y="67666"/>
                          <a:pt x="134562" y="71565"/>
                        </a:cubicBezTo>
                        <a:cubicBezTo>
                          <a:pt x="133331" y="75258"/>
                          <a:pt x="132202" y="75771"/>
                          <a:pt x="128714" y="74027"/>
                        </a:cubicBezTo>
                        <a:cubicBezTo>
                          <a:pt x="121634" y="70641"/>
                          <a:pt x="114247" y="69205"/>
                          <a:pt x="106449" y="69615"/>
                        </a:cubicBezTo>
                        <a:cubicBezTo>
                          <a:pt x="104397" y="69718"/>
                          <a:pt x="102448" y="70026"/>
                          <a:pt x="100498" y="70846"/>
                        </a:cubicBezTo>
                        <a:cubicBezTo>
                          <a:pt x="93727" y="73822"/>
                          <a:pt x="92701" y="81209"/>
                          <a:pt x="98446" y="85826"/>
                        </a:cubicBezTo>
                        <a:cubicBezTo>
                          <a:pt x="101319" y="88186"/>
                          <a:pt x="104705" y="89828"/>
                          <a:pt x="108091" y="91264"/>
                        </a:cubicBezTo>
                        <a:cubicBezTo>
                          <a:pt x="114042" y="93727"/>
                          <a:pt x="120095" y="96086"/>
                          <a:pt x="125738" y="99267"/>
                        </a:cubicBezTo>
                        <a:cubicBezTo>
                          <a:pt x="144001" y="109322"/>
                          <a:pt x="148824" y="131997"/>
                          <a:pt x="136101" y="1473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</p:grpSp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87EF94EA-0E83-4177-8630-66C3C1F097B2}"/>
                    </a:ext>
                  </a:extLst>
                </p:cNvPr>
                <p:cNvSpPr/>
                <p:nvPr/>
              </p:nvSpPr>
              <p:spPr>
                <a:xfrm rot="16200000">
                  <a:off x="4484815" y="4733727"/>
                  <a:ext cx="278797" cy="240780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cs typeface="+mj-cs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1182FE4-B9AC-4E44-B568-0F44BF18716A}"/>
                  </a:ext>
                </a:extLst>
              </p:cNvPr>
              <p:cNvGrpSpPr/>
              <p:nvPr/>
            </p:nvGrpSpPr>
            <p:grpSpPr>
              <a:xfrm>
                <a:off x="3924339" y="5444721"/>
                <a:ext cx="1194159" cy="909360"/>
                <a:chOff x="3631333" y="5391654"/>
                <a:chExt cx="1194159" cy="90936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1E4BF97-5F81-4DEC-B142-BFB44DE2193A}"/>
                    </a:ext>
                  </a:extLst>
                </p:cNvPr>
                <p:cNvSpPr/>
                <p:nvPr/>
              </p:nvSpPr>
              <p:spPr>
                <a:xfrm>
                  <a:off x="3916132" y="5391654"/>
                  <a:ext cx="909360" cy="909360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cs typeface="+mj-cs"/>
                  </a:endParaRPr>
                </a:p>
              </p:txBody>
            </p:sp>
            <p:grpSp>
              <p:nvGrpSpPr>
                <p:cNvPr id="18" name="Graphic 45">
                  <a:extLst>
                    <a:ext uri="{FF2B5EF4-FFF2-40B4-BE49-F238E27FC236}">
                      <a16:creationId xmlns:a16="http://schemas.microsoft.com/office/drawing/2014/main" id="{FFC503C7-DEF1-4D99-B981-E850B29CF5C0}"/>
                    </a:ext>
                  </a:extLst>
                </p:cNvPr>
                <p:cNvGrpSpPr/>
                <p:nvPr/>
              </p:nvGrpSpPr>
              <p:grpSpPr>
                <a:xfrm>
                  <a:off x="4137855" y="5570471"/>
                  <a:ext cx="465426" cy="461042"/>
                  <a:chOff x="6291982" y="3111644"/>
                  <a:chExt cx="483551" cy="483791"/>
                </a:xfrm>
                <a:solidFill>
                  <a:schemeClr val="bg2"/>
                </a:solidFill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CB978CCF-BC4E-42D1-B413-A71D3636CD26}"/>
                      </a:ext>
                    </a:extLst>
                  </p:cNvPr>
                  <p:cNvSpPr/>
                  <p:nvPr/>
                </p:nvSpPr>
                <p:spPr>
                  <a:xfrm>
                    <a:off x="6553101" y="3187962"/>
                    <a:ext cx="15098" cy="33972"/>
                  </a:xfrm>
                  <a:custGeom>
                    <a:avLst/>
                    <a:gdLst>
                      <a:gd name="connsiteX0" fmla="*/ 708 w 15098"/>
                      <a:gd name="connsiteY0" fmla="*/ 17168 h 33971"/>
                      <a:gd name="connsiteX1" fmla="*/ 14634 w 15098"/>
                      <a:gd name="connsiteY1" fmla="*/ 33627 h 33971"/>
                      <a:gd name="connsiteX2" fmla="*/ 14634 w 15098"/>
                      <a:gd name="connsiteY2" fmla="*/ 708 h 33971"/>
                      <a:gd name="connsiteX3" fmla="*/ 708 w 15098"/>
                      <a:gd name="connsiteY3" fmla="*/ 17168 h 33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8" h="33971">
                        <a:moveTo>
                          <a:pt x="708" y="17168"/>
                        </a:moveTo>
                        <a:cubicBezTo>
                          <a:pt x="708" y="21055"/>
                          <a:pt x="720" y="30022"/>
                          <a:pt x="14634" y="33627"/>
                        </a:cubicBezTo>
                        <a:lnTo>
                          <a:pt x="14634" y="708"/>
                        </a:lnTo>
                        <a:cubicBezTo>
                          <a:pt x="720" y="4314"/>
                          <a:pt x="708" y="13281"/>
                          <a:pt x="708" y="1716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21DD2722-B6C0-44CF-8C05-5F5C21DBF4FC}"/>
                      </a:ext>
                    </a:extLst>
                  </p:cNvPr>
                  <p:cNvSpPr/>
                  <p:nvPr/>
                </p:nvSpPr>
                <p:spPr>
                  <a:xfrm>
                    <a:off x="6595729" y="3252677"/>
                    <a:ext cx="15098" cy="33972"/>
                  </a:xfrm>
                  <a:custGeom>
                    <a:avLst/>
                    <a:gdLst>
                      <a:gd name="connsiteX0" fmla="*/ 708 w 15098"/>
                      <a:gd name="connsiteY0" fmla="*/ 708 h 33971"/>
                      <a:gd name="connsiteX1" fmla="*/ 708 w 15098"/>
                      <a:gd name="connsiteY1" fmla="*/ 33626 h 33971"/>
                      <a:gd name="connsiteX2" fmla="*/ 14634 w 15098"/>
                      <a:gd name="connsiteY2" fmla="*/ 17167 h 33971"/>
                      <a:gd name="connsiteX3" fmla="*/ 708 w 15098"/>
                      <a:gd name="connsiteY3" fmla="*/ 708 h 33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8" h="33971">
                        <a:moveTo>
                          <a:pt x="708" y="708"/>
                        </a:moveTo>
                        <a:lnTo>
                          <a:pt x="708" y="33626"/>
                        </a:lnTo>
                        <a:cubicBezTo>
                          <a:pt x="14622" y="30022"/>
                          <a:pt x="14634" y="21055"/>
                          <a:pt x="14634" y="17167"/>
                        </a:cubicBezTo>
                        <a:cubicBezTo>
                          <a:pt x="14634" y="13279"/>
                          <a:pt x="14622" y="4313"/>
                          <a:pt x="708" y="70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8DF8DBA1-99E2-441E-949D-B0487D508862}"/>
                      </a:ext>
                    </a:extLst>
                  </p:cNvPr>
                  <p:cNvSpPr/>
                  <p:nvPr/>
                </p:nvSpPr>
                <p:spPr>
                  <a:xfrm>
                    <a:off x="6456244" y="3111644"/>
                    <a:ext cx="251013" cy="251015"/>
                  </a:xfrm>
                  <a:custGeom>
                    <a:avLst/>
                    <a:gdLst>
                      <a:gd name="connsiteX0" fmla="*/ 125842 w 251013"/>
                      <a:gd name="connsiteY0" fmla="*/ 708 h 251013"/>
                      <a:gd name="connsiteX1" fmla="*/ 708 w 251013"/>
                      <a:gd name="connsiteY1" fmla="*/ 125842 h 251013"/>
                      <a:gd name="connsiteX2" fmla="*/ 125842 w 251013"/>
                      <a:gd name="connsiteY2" fmla="*/ 250976 h 251013"/>
                      <a:gd name="connsiteX3" fmla="*/ 250976 w 251013"/>
                      <a:gd name="connsiteY3" fmla="*/ 125842 h 251013"/>
                      <a:gd name="connsiteX4" fmla="*/ 125842 w 251013"/>
                      <a:gd name="connsiteY4" fmla="*/ 708 h 251013"/>
                      <a:gd name="connsiteX5" fmla="*/ 163949 w 251013"/>
                      <a:gd name="connsiteY5" fmla="*/ 121254 h 251013"/>
                      <a:gd name="connsiteX6" fmla="*/ 182821 w 251013"/>
                      <a:gd name="connsiteY6" fmla="*/ 158199 h 251013"/>
                      <a:gd name="connsiteX7" fmla="*/ 163949 w 251013"/>
                      <a:gd name="connsiteY7" fmla="*/ 195144 h 251013"/>
                      <a:gd name="connsiteX8" fmla="*/ 140193 w 251013"/>
                      <a:gd name="connsiteY8" fmla="*/ 203853 h 251013"/>
                      <a:gd name="connsiteX9" fmla="*/ 140193 w 251013"/>
                      <a:gd name="connsiteY9" fmla="*/ 217968 h 251013"/>
                      <a:gd name="connsiteX10" fmla="*/ 111491 w 251013"/>
                      <a:gd name="connsiteY10" fmla="*/ 217968 h 251013"/>
                      <a:gd name="connsiteX11" fmla="*/ 111491 w 251013"/>
                      <a:gd name="connsiteY11" fmla="*/ 203853 h 251013"/>
                      <a:gd name="connsiteX12" fmla="*/ 87735 w 251013"/>
                      <a:gd name="connsiteY12" fmla="*/ 195144 h 251013"/>
                      <a:gd name="connsiteX13" fmla="*/ 68863 w 251013"/>
                      <a:gd name="connsiteY13" fmla="*/ 158199 h 251013"/>
                      <a:gd name="connsiteX14" fmla="*/ 97565 w 251013"/>
                      <a:gd name="connsiteY14" fmla="*/ 158199 h 251013"/>
                      <a:gd name="connsiteX15" fmla="*/ 111492 w 251013"/>
                      <a:gd name="connsiteY15" fmla="*/ 174658 h 251013"/>
                      <a:gd name="connsiteX16" fmla="*/ 111492 w 251013"/>
                      <a:gd name="connsiteY16" fmla="*/ 139141 h 251013"/>
                      <a:gd name="connsiteX17" fmla="*/ 87736 w 251013"/>
                      <a:gd name="connsiteY17" fmla="*/ 130431 h 251013"/>
                      <a:gd name="connsiteX18" fmla="*/ 68864 w 251013"/>
                      <a:gd name="connsiteY18" fmla="*/ 93486 h 251013"/>
                      <a:gd name="connsiteX19" fmla="*/ 87736 w 251013"/>
                      <a:gd name="connsiteY19" fmla="*/ 56540 h 251013"/>
                      <a:gd name="connsiteX20" fmla="*/ 111492 w 251013"/>
                      <a:gd name="connsiteY20" fmla="*/ 47830 h 251013"/>
                      <a:gd name="connsiteX21" fmla="*/ 111492 w 251013"/>
                      <a:gd name="connsiteY21" fmla="*/ 33716 h 251013"/>
                      <a:gd name="connsiteX22" fmla="*/ 140194 w 251013"/>
                      <a:gd name="connsiteY22" fmla="*/ 33716 h 251013"/>
                      <a:gd name="connsiteX23" fmla="*/ 140194 w 251013"/>
                      <a:gd name="connsiteY23" fmla="*/ 47830 h 251013"/>
                      <a:gd name="connsiteX24" fmla="*/ 163950 w 251013"/>
                      <a:gd name="connsiteY24" fmla="*/ 56540 h 251013"/>
                      <a:gd name="connsiteX25" fmla="*/ 182822 w 251013"/>
                      <a:gd name="connsiteY25" fmla="*/ 93486 h 251013"/>
                      <a:gd name="connsiteX26" fmla="*/ 154120 w 251013"/>
                      <a:gd name="connsiteY26" fmla="*/ 93486 h 251013"/>
                      <a:gd name="connsiteX27" fmla="*/ 140193 w 251013"/>
                      <a:gd name="connsiteY27" fmla="*/ 77026 h 251013"/>
                      <a:gd name="connsiteX28" fmla="*/ 140193 w 251013"/>
                      <a:gd name="connsiteY28" fmla="*/ 112544 h 251013"/>
                      <a:gd name="connsiteX29" fmla="*/ 163949 w 251013"/>
                      <a:gd name="connsiteY29" fmla="*/ 121254 h 251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51013" h="251013">
                        <a:moveTo>
                          <a:pt x="125842" y="708"/>
                        </a:moveTo>
                        <a:cubicBezTo>
                          <a:pt x="56842" y="708"/>
                          <a:pt x="708" y="56842"/>
                          <a:pt x="708" y="125842"/>
                        </a:cubicBezTo>
                        <a:cubicBezTo>
                          <a:pt x="708" y="194841"/>
                          <a:pt x="56843" y="250976"/>
                          <a:pt x="125842" y="250976"/>
                        </a:cubicBezTo>
                        <a:cubicBezTo>
                          <a:pt x="194841" y="250976"/>
                          <a:pt x="250976" y="194841"/>
                          <a:pt x="250976" y="125842"/>
                        </a:cubicBezTo>
                        <a:cubicBezTo>
                          <a:pt x="250976" y="56842"/>
                          <a:pt x="194842" y="708"/>
                          <a:pt x="125842" y="708"/>
                        </a:cubicBezTo>
                        <a:close/>
                        <a:moveTo>
                          <a:pt x="163949" y="121254"/>
                        </a:moveTo>
                        <a:cubicBezTo>
                          <a:pt x="176296" y="129490"/>
                          <a:pt x="182821" y="142265"/>
                          <a:pt x="182821" y="158199"/>
                        </a:cubicBezTo>
                        <a:cubicBezTo>
                          <a:pt x="182821" y="174133"/>
                          <a:pt x="176295" y="186908"/>
                          <a:pt x="163949" y="195144"/>
                        </a:cubicBezTo>
                        <a:cubicBezTo>
                          <a:pt x="157407" y="199508"/>
                          <a:pt x="149448" y="202416"/>
                          <a:pt x="140193" y="203853"/>
                        </a:cubicBezTo>
                        <a:lnTo>
                          <a:pt x="140193" y="217968"/>
                        </a:lnTo>
                        <a:lnTo>
                          <a:pt x="111491" y="217968"/>
                        </a:lnTo>
                        <a:lnTo>
                          <a:pt x="111491" y="203853"/>
                        </a:lnTo>
                        <a:cubicBezTo>
                          <a:pt x="102235" y="202415"/>
                          <a:pt x="94276" y="199508"/>
                          <a:pt x="87735" y="195144"/>
                        </a:cubicBezTo>
                        <a:cubicBezTo>
                          <a:pt x="75388" y="186908"/>
                          <a:pt x="68863" y="174133"/>
                          <a:pt x="68863" y="158199"/>
                        </a:cubicBezTo>
                        <a:lnTo>
                          <a:pt x="97565" y="158199"/>
                        </a:lnTo>
                        <a:cubicBezTo>
                          <a:pt x="97565" y="162086"/>
                          <a:pt x="97577" y="171053"/>
                          <a:pt x="111492" y="174658"/>
                        </a:cubicBezTo>
                        <a:lnTo>
                          <a:pt x="111492" y="139141"/>
                        </a:lnTo>
                        <a:cubicBezTo>
                          <a:pt x="102236" y="137703"/>
                          <a:pt x="94277" y="134794"/>
                          <a:pt x="87736" y="130431"/>
                        </a:cubicBezTo>
                        <a:cubicBezTo>
                          <a:pt x="75389" y="122195"/>
                          <a:pt x="68864" y="109419"/>
                          <a:pt x="68864" y="93486"/>
                        </a:cubicBezTo>
                        <a:cubicBezTo>
                          <a:pt x="68864" y="77552"/>
                          <a:pt x="75390" y="64777"/>
                          <a:pt x="87736" y="56540"/>
                        </a:cubicBezTo>
                        <a:cubicBezTo>
                          <a:pt x="94277" y="52177"/>
                          <a:pt x="102236" y="49268"/>
                          <a:pt x="111492" y="47830"/>
                        </a:cubicBezTo>
                        <a:lnTo>
                          <a:pt x="111492" y="33716"/>
                        </a:lnTo>
                        <a:lnTo>
                          <a:pt x="140194" y="33716"/>
                        </a:lnTo>
                        <a:lnTo>
                          <a:pt x="140194" y="47830"/>
                        </a:lnTo>
                        <a:cubicBezTo>
                          <a:pt x="149449" y="49268"/>
                          <a:pt x="157408" y="52176"/>
                          <a:pt x="163950" y="56540"/>
                        </a:cubicBezTo>
                        <a:cubicBezTo>
                          <a:pt x="176296" y="64777"/>
                          <a:pt x="182822" y="77552"/>
                          <a:pt x="182822" y="93486"/>
                        </a:cubicBezTo>
                        <a:lnTo>
                          <a:pt x="154120" y="93486"/>
                        </a:lnTo>
                        <a:cubicBezTo>
                          <a:pt x="154120" y="89599"/>
                          <a:pt x="154107" y="80632"/>
                          <a:pt x="140193" y="77026"/>
                        </a:cubicBezTo>
                        <a:lnTo>
                          <a:pt x="140193" y="112544"/>
                        </a:lnTo>
                        <a:cubicBezTo>
                          <a:pt x="149448" y="113983"/>
                          <a:pt x="157408" y="116890"/>
                          <a:pt x="163949" y="12125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5B82B6AB-E23B-4432-88E9-136E6CD61745}"/>
                      </a:ext>
                    </a:extLst>
                  </p:cNvPr>
                  <p:cNvSpPr/>
                  <p:nvPr/>
                </p:nvSpPr>
                <p:spPr>
                  <a:xfrm>
                    <a:off x="6291982" y="3400096"/>
                    <a:ext cx="71718" cy="195339"/>
                  </a:xfrm>
                  <a:custGeom>
                    <a:avLst/>
                    <a:gdLst>
                      <a:gd name="connsiteX0" fmla="*/ 708 w 71718"/>
                      <a:gd name="connsiteY0" fmla="*/ 708 h 195337"/>
                      <a:gd name="connsiteX1" fmla="*/ 708 w 71718"/>
                      <a:gd name="connsiteY1" fmla="*/ 195403 h 195337"/>
                      <a:gd name="connsiteX2" fmla="*/ 71487 w 71718"/>
                      <a:gd name="connsiteY2" fmla="*/ 195403 h 195337"/>
                      <a:gd name="connsiteX3" fmla="*/ 71487 w 71718"/>
                      <a:gd name="connsiteY3" fmla="*/ 166700 h 195337"/>
                      <a:gd name="connsiteX4" fmla="*/ 71487 w 71718"/>
                      <a:gd name="connsiteY4" fmla="*/ 158415 h 195337"/>
                      <a:gd name="connsiteX5" fmla="*/ 71487 w 71718"/>
                      <a:gd name="connsiteY5" fmla="*/ 29410 h 195337"/>
                      <a:gd name="connsiteX6" fmla="*/ 71487 w 71718"/>
                      <a:gd name="connsiteY6" fmla="*/ 2820 h 195337"/>
                      <a:gd name="connsiteX7" fmla="*/ 71487 w 71718"/>
                      <a:gd name="connsiteY7" fmla="*/ 708 h 195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1718" h="195337">
                        <a:moveTo>
                          <a:pt x="708" y="708"/>
                        </a:moveTo>
                        <a:lnTo>
                          <a:pt x="708" y="195403"/>
                        </a:lnTo>
                        <a:lnTo>
                          <a:pt x="71487" y="195403"/>
                        </a:lnTo>
                        <a:lnTo>
                          <a:pt x="71487" y="166700"/>
                        </a:lnTo>
                        <a:lnTo>
                          <a:pt x="71487" y="158415"/>
                        </a:lnTo>
                        <a:lnTo>
                          <a:pt x="71487" y="29410"/>
                        </a:lnTo>
                        <a:lnTo>
                          <a:pt x="71487" y="2820"/>
                        </a:lnTo>
                        <a:lnTo>
                          <a:pt x="71487" y="7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183E72A0-6A47-48F6-8745-95B6F11D69F5}"/>
                      </a:ext>
                    </a:extLst>
                  </p:cNvPr>
                  <p:cNvSpPr/>
                  <p:nvPr/>
                </p:nvSpPr>
                <p:spPr>
                  <a:xfrm>
                    <a:off x="6391463" y="3379021"/>
                    <a:ext cx="384070" cy="206663"/>
                  </a:xfrm>
                  <a:custGeom>
                    <a:avLst/>
                    <a:gdLst>
                      <a:gd name="connsiteX0" fmla="*/ 373203 w 384069"/>
                      <a:gd name="connsiteY0" fmla="*/ 67542 h 206661"/>
                      <a:gd name="connsiteX1" fmla="*/ 253777 w 384069"/>
                      <a:gd name="connsiteY1" fmla="*/ 100364 h 206661"/>
                      <a:gd name="connsiteX2" fmla="*/ 152030 w 384069"/>
                      <a:gd name="connsiteY2" fmla="*/ 75549 h 206661"/>
                      <a:gd name="connsiteX3" fmla="*/ 158831 w 384069"/>
                      <a:gd name="connsiteY3" fmla="*/ 47665 h 206661"/>
                      <a:gd name="connsiteX4" fmla="*/ 253347 w 384069"/>
                      <a:gd name="connsiteY4" fmla="*/ 70716 h 206661"/>
                      <a:gd name="connsiteX5" fmla="*/ 253561 w 384069"/>
                      <a:gd name="connsiteY5" fmla="*/ 70657 h 206661"/>
                      <a:gd name="connsiteX6" fmla="*/ 253561 w 384069"/>
                      <a:gd name="connsiteY6" fmla="*/ 33796 h 206661"/>
                      <a:gd name="connsiteX7" fmla="*/ 121427 w 384069"/>
                      <a:gd name="connsiteY7" fmla="*/ 708 h 206661"/>
                      <a:gd name="connsiteX8" fmla="*/ 708 w 384069"/>
                      <a:gd name="connsiteY8" fmla="*/ 19436 h 206661"/>
                      <a:gd name="connsiteX9" fmla="*/ 708 w 384069"/>
                      <a:gd name="connsiteY9" fmla="*/ 21776 h 206661"/>
                      <a:gd name="connsiteX10" fmla="*/ 708 w 384069"/>
                      <a:gd name="connsiteY10" fmla="*/ 48481 h 206661"/>
                      <a:gd name="connsiteX11" fmla="*/ 708 w 384069"/>
                      <a:gd name="connsiteY11" fmla="*/ 147383 h 206661"/>
                      <a:gd name="connsiteX12" fmla="*/ 708 w 384069"/>
                      <a:gd name="connsiteY12" fmla="*/ 176265 h 206661"/>
                      <a:gd name="connsiteX13" fmla="*/ 70472 w 384069"/>
                      <a:gd name="connsiteY13" fmla="*/ 168440 h 206661"/>
                      <a:gd name="connsiteX14" fmla="*/ 205645 w 384069"/>
                      <a:gd name="connsiteY14" fmla="*/ 206385 h 206661"/>
                      <a:gd name="connsiteX15" fmla="*/ 383852 w 384069"/>
                      <a:gd name="connsiteY15" fmla="*/ 108166 h 206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84069" h="206661">
                        <a:moveTo>
                          <a:pt x="373203" y="67542"/>
                        </a:moveTo>
                        <a:lnTo>
                          <a:pt x="253777" y="100364"/>
                        </a:lnTo>
                        <a:lnTo>
                          <a:pt x="152030" y="75549"/>
                        </a:lnTo>
                        <a:lnTo>
                          <a:pt x="158831" y="47665"/>
                        </a:lnTo>
                        <a:lnTo>
                          <a:pt x="253347" y="70716"/>
                        </a:lnTo>
                        <a:lnTo>
                          <a:pt x="253561" y="70657"/>
                        </a:lnTo>
                        <a:lnTo>
                          <a:pt x="253561" y="33796"/>
                        </a:lnTo>
                        <a:lnTo>
                          <a:pt x="121427" y="708"/>
                        </a:lnTo>
                        <a:lnTo>
                          <a:pt x="708" y="19436"/>
                        </a:lnTo>
                        <a:lnTo>
                          <a:pt x="708" y="21776"/>
                        </a:lnTo>
                        <a:lnTo>
                          <a:pt x="708" y="48481"/>
                        </a:lnTo>
                        <a:lnTo>
                          <a:pt x="708" y="147383"/>
                        </a:lnTo>
                        <a:lnTo>
                          <a:pt x="708" y="176265"/>
                        </a:lnTo>
                        <a:lnTo>
                          <a:pt x="70472" y="168440"/>
                        </a:lnTo>
                        <a:lnTo>
                          <a:pt x="205645" y="206385"/>
                        </a:lnTo>
                        <a:lnTo>
                          <a:pt x="383852" y="10816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j-cs"/>
                    </a:endParaRPr>
                  </a:p>
                </p:txBody>
              </p:sp>
            </p:grpSp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7DBBDF6E-6CBC-4422-B570-5CDC60762DDF}"/>
                    </a:ext>
                  </a:extLst>
                </p:cNvPr>
                <p:cNvSpPr/>
                <p:nvPr/>
              </p:nvSpPr>
              <p:spPr>
                <a:xfrm rot="16200000">
                  <a:off x="3612324" y="5725944"/>
                  <a:ext cx="278797" cy="24078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cs typeface="+mj-cs"/>
                  </a:endParaRPr>
                </a:p>
              </p:txBody>
            </p:sp>
          </p:grp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41778FDF-10E0-4074-9877-2C6193472D24}"/>
              </a:ext>
            </a:extLst>
          </p:cNvPr>
          <p:cNvSpPr txBox="1"/>
          <p:nvPr/>
        </p:nvSpPr>
        <p:spPr>
          <a:xfrm>
            <a:off x="-159453" y="2118996"/>
            <a:ext cx="3690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+mj-cs"/>
              </a:rPr>
              <a:t>มาตรฐานที่</a:t>
            </a:r>
          </a:p>
          <a:p>
            <a:pPr algn="ctr"/>
            <a:r>
              <a:rPr lang="th-TH" sz="60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+mj-cs"/>
              </a:rPr>
              <a:t>เกี่ยวกับ</a:t>
            </a:r>
          </a:p>
          <a:p>
            <a:pPr algn="ctr"/>
            <a:r>
              <a:rPr lang="th-TH" sz="60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+mj-cs"/>
              </a:rPr>
              <a:t>การสอบบัญชี</a:t>
            </a:r>
            <a:endParaRPr lang="en-IN" sz="6000" b="1" dirty="0">
              <a:solidFill>
                <a:schemeClr val="accent5">
                  <a:lumMod val="90000"/>
                  <a:lumOff val="10000"/>
                </a:schemeClr>
              </a:solidFill>
              <a:latin typeface="Century Gothic" panose="020B0502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3120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r>
              <a:rPr lang="en-US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 </a:t>
            </a:r>
            <a:r>
              <a:rPr lang="en-US" sz="3714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(</a:t>
            </a: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ต่อ</a:t>
            </a:r>
            <a:r>
              <a:rPr lang="th-TH" sz="3714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)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97764" y="1527176"/>
            <a:ext cx="10298436" cy="4125162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3714" dirty="0">
                <a:solidFill>
                  <a:schemeClr val="accent6">
                    <a:lumMod val="75000"/>
                  </a:schemeClr>
                </a:solidFill>
              </a:rPr>
              <a:t>การสื่อสารและการแก้ไขการแสดงข้อมูลที่ขัดต่อข้อเท็จจริง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3200" dirty="0">
                <a:solidFill>
                  <a:schemeClr val="accent6">
                    <a:lumMod val="75000"/>
                  </a:schemeClr>
                </a:solidFill>
              </a:rPr>
              <a:t>สื่อสารการแสดงข้อมูลที่ขัดต่อข้อเท็จจริงทั้งหมดที่รวบรวมได้ในระหว่างการตรวจสอบให้ผู้บริหารทราบภายในระยะเวลาที่เหมาะสม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3200" dirty="0">
                <a:solidFill>
                  <a:schemeClr val="accent6">
                    <a:lumMod val="75000"/>
                  </a:schemeClr>
                </a:solidFill>
              </a:rPr>
              <a:t>ขอให้ผู้บริหารทำการแก้ไขการแสดงข้อมูลที่ขัดต่อข้อเท็จจริงที่พบดังกล่าว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3200" dirty="0">
                <a:solidFill>
                  <a:schemeClr val="accent6">
                    <a:lumMod val="75000"/>
                  </a:schemeClr>
                </a:solidFill>
              </a:rPr>
              <a:t>ในกรณีที่ผู้บริหารไม่ทำการแก้ไขให้ทำความเข้าใจในเหตุผลของผู้บริหาร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3200" dirty="0">
                <a:solidFill>
                  <a:schemeClr val="accent6">
                    <a:lumMod val="75000"/>
                  </a:schemeClr>
                </a:solidFill>
              </a:rPr>
              <a:t>สื่อสารกับผู้มีหน้าที่ในการกำกับดูแล ให้ทราบถึงการแสดงข้อมูลที่ขัดต่อข้อเท็จจริงซึ่งยังไม่ได้รับการแก้ไขและผลกระทบของรายการดังกล่าวต่อการแสดงความเห็นในรายงานของผู้สอบบัญชี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r>
              <a:rPr lang="en-US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 </a:t>
            </a:r>
            <a:r>
              <a:rPr lang="en-US" sz="3714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(</a:t>
            </a: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ต่อ</a:t>
            </a:r>
            <a:r>
              <a:rPr lang="th-TH" sz="3714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)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97764" y="1527175"/>
            <a:ext cx="10298436" cy="4107465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3600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เมินผลกระทบจากการแสดงข้อมูลที่ขัดต่อข้อเท็จจริงซึ่งยังไม่ได้รับการแก้ไขให้ประเมินผลกระทบต่องบการเงินทั้งในแง่ของแต่ละรายการหรือผลรวมทุกรายการ</a:t>
            </a:r>
          </a:p>
          <a:p>
            <a:pPr marL="593278" indent="-593278" algn="thaiDist">
              <a:buFont typeface="+mj-lt"/>
              <a:buAutoNum type="arabicPeriod"/>
              <a:defRPr/>
            </a:pPr>
            <a:r>
              <a:rPr lang="th-TH" sz="3600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ขนาดและลักษณะของการแสดงข้อมูลที่ขัดต่อข้อเท็จจริง</a:t>
            </a:r>
          </a:p>
          <a:p>
            <a:pPr marL="593278" indent="-593278" algn="thaiDist">
              <a:buFont typeface="+mj-lt"/>
              <a:buAutoNum type="arabicPeriod"/>
              <a:defRPr/>
            </a:pPr>
            <a:r>
              <a:rPr lang="th-TH" sz="3600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สถานการณ์ที่ทำให้เกิดข้อมูลที่ขัดต่อข้อเท็จจริงดังกล่าว</a:t>
            </a:r>
          </a:p>
          <a:p>
            <a:pPr marL="593278" indent="-593278" algn="thaiDist">
              <a:buFont typeface="+mj-lt"/>
              <a:buAutoNum type="arabicPeriod"/>
              <a:defRPr/>
            </a:pPr>
            <a:r>
              <a:rPr lang="th-TH" sz="3600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ผลกระทบจากการแสดงข้อมูลที่ขัดต่อข้อเท็จจริงซึ่งยังไม่ได้รับการแก้ไขของงวดก่อน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>
              <a:defRPr/>
            </a:pP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ข้อกำหนดใหม่ที่สำคัญ</a:t>
            </a:r>
            <a:r>
              <a:rPr lang="en-US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 </a:t>
            </a:r>
            <a:r>
              <a:rPr lang="en-US" sz="3714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(</a:t>
            </a:r>
            <a:r>
              <a:rPr lang="th-TH" sz="4572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ต่อ</a:t>
            </a:r>
            <a:r>
              <a:rPr lang="th-TH" sz="3714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)</a:t>
            </a:r>
            <a:endParaRPr lang="en-US" sz="4572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9422" y="1279525"/>
            <a:ext cx="1032181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13563" y="1452356"/>
            <a:ext cx="10046713" cy="2691821"/>
          </a:xfrm>
          <a:prstGeom prst="rect">
            <a:avLst/>
          </a:prstGeom>
        </p:spPr>
        <p:txBody>
          <a:bodyPr lIns="105470" tIns="52734" rIns="105470" bIns="52734">
            <a:spAutoFit/>
          </a:bodyPr>
          <a:lstStyle/>
          <a:p>
            <a:pPr algn="thaiDist"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คำรับรองของผู้บริหารที่เป็นลายลักษณ์อักษร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ขอคำรับรองของผู้บริหารที่เป็นลายลักษณ์อักษรจากผู้บริหารและผู้มีหน้าที่ในการกำกับดูแล (ในกรณีที่เหมาะสม) ที่ระบุถึงความเชื่อมั่นว่า ผลกระทบจากการแสดงข้อมูลที่ขัดต่อข้อเท็จจริงซึ่งยังไม่ได้รับการแก้ไขจะไม่เป็นสาระสำคัญต่องบการเงินโดยรวม ทั้งในแง่ของแต่ละรายการและผลรวมของทุกรายการ</a:t>
            </a:r>
          </a:p>
          <a:p>
            <a:pPr marL="527358" indent="-527358" algn="thaiDist">
              <a:buFont typeface="Arial" pitchFamily="34" charset="0"/>
              <a:buChar char="•"/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ผลสรุปของรายการดังกล่าวต้องรวมไว้ในหรือแนบไว้กับคำรับรองที่เป็นลายลักษณ์อักษร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54D9D-CB3E-4A8A-8126-48D753B6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3C7-8582-4D2A-ABE0-2711A09EC292}" type="slidenum">
              <a:rPr lang="en-IN" smtClean="0"/>
              <a:t>93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D02F6-3810-4AD5-ABE6-0F1E68806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19" y="2209800"/>
            <a:ext cx="2438400" cy="24384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AD311E6-EA6A-46FB-AC26-66FEC95EDD31}"/>
              </a:ext>
            </a:extLst>
          </p:cNvPr>
          <p:cNvSpPr/>
          <p:nvPr/>
        </p:nvSpPr>
        <p:spPr>
          <a:xfrm rot="186947">
            <a:off x="99644" y="782996"/>
            <a:ext cx="2604878" cy="1461300"/>
          </a:xfrm>
          <a:prstGeom prst="wedgeEllipseCallout">
            <a:avLst>
              <a:gd name="adj1" fmla="val -21028"/>
              <a:gd name="adj2" fmla="val 87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+mj-cs"/>
              </a:rPr>
              <a:t>หลักฐานการสอบบัญชี</a:t>
            </a:r>
            <a:r>
              <a:rPr lang="en-US" sz="3200" b="1" dirty="0">
                <a:cs typeface="+mj-cs"/>
              </a:rPr>
              <a:t>?</a:t>
            </a:r>
            <a:endParaRPr lang="th-TH" sz="3200" b="1" dirty="0"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C32E0-2E09-44D4-981D-80AF8832B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" y="3340172"/>
            <a:ext cx="1743511" cy="2541863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1A42905-A244-473B-84BB-A1B549FBBEB7}"/>
              </a:ext>
            </a:extLst>
          </p:cNvPr>
          <p:cNvSpPr/>
          <p:nvPr/>
        </p:nvSpPr>
        <p:spPr>
          <a:xfrm rot="844052">
            <a:off x="1991639" y="2974434"/>
            <a:ext cx="2293396" cy="2063691"/>
          </a:xfrm>
          <a:prstGeom prst="wedgeEllipseCallout">
            <a:avLst>
              <a:gd name="adj1" fmla="val -22252"/>
              <a:gd name="adj2" fmla="val 628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cs typeface="+mj-cs"/>
              </a:rPr>
              <a:t>ตรวจรายการบางรายการไม่ได้</a:t>
            </a:r>
            <a:r>
              <a:rPr lang="en-US" sz="2800" b="1" dirty="0">
                <a:solidFill>
                  <a:schemeClr val="tx1"/>
                </a:solidFill>
                <a:cs typeface="+mj-cs"/>
              </a:rPr>
              <a:t>?</a:t>
            </a:r>
            <a:endParaRPr lang="th-TH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D512081-8C88-4079-9A24-DC90803E47B5}"/>
              </a:ext>
            </a:extLst>
          </p:cNvPr>
          <p:cNvSpPr/>
          <p:nvPr/>
        </p:nvSpPr>
        <p:spPr>
          <a:xfrm rot="967063">
            <a:off x="3074142" y="694026"/>
            <a:ext cx="2293396" cy="2063691"/>
          </a:xfrm>
          <a:prstGeom prst="wedgeEllipseCallout">
            <a:avLst>
              <a:gd name="adj1" fmla="val -59996"/>
              <a:gd name="adj2" fmla="val 7296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cs typeface="+mj-cs"/>
              </a:rPr>
              <a:t>ยืนยันยอดไม่ได้ ทำอย่างไร</a:t>
            </a:r>
            <a:r>
              <a:rPr lang="en-US" sz="2800" b="1" dirty="0">
                <a:solidFill>
                  <a:schemeClr val="tx1"/>
                </a:solidFill>
                <a:cs typeface="+mj-cs"/>
              </a:rPr>
              <a:t>?</a:t>
            </a:r>
            <a:endParaRPr lang="th-TH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3C00E19-2AFF-4375-88EF-7C21E475DD3E}"/>
              </a:ext>
            </a:extLst>
          </p:cNvPr>
          <p:cNvSpPr/>
          <p:nvPr/>
        </p:nvSpPr>
        <p:spPr>
          <a:xfrm rot="1524638">
            <a:off x="4240848" y="2941517"/>
            <a:ext cx="2752539" cy="2063691"/>
          </a:xfrm>
          <a:prstGeom prst="wedgeEllipseCallout">
            <a:avLst>
              <a:gd name="adj1" fmla="val -43785"/>
              <a:gd name="adj2" fmla="val 9279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cs typeface="+mj-cs"/>
              </a:rPr>
              <a:t>หนังสือรับรองสำคัญอย่างไร</a:t>
            </a:r>
            <a:r>
              <a:rPr lang="en-US" sz="2800" b="1" dirty="0">
                <a:solidFill>
                  <a:schemeClr val="tx1"/>
                </a:solidFill>
                <a:cs typeface="+mj-cs"/>
              </a:rPr>
              <a:t>?</a:t>
            </a:r>
            <a:endParaRPr lang="th-TH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D3BAA6-E822-4FA5-B4A6-CA5227C8A2C5}"/>
              </a:ext>
            </a:extLst>
          </p:cNvPr>
          <p:cNvSpPr/>
          <p:nvPr/>
        </p:nvSpPr>
        <p:spPr>
          <a:xfrm>
            <a:off x="9824706" y="123467"/>
            <a:ext cx="2305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cap="none" spc="0" dirty="0">
                <a:ln/>
                <a:solidFill>
                  <a:schemeClr val="accent4"/>
                </a:solidFill>
                <a:effectLst/>
              </a:rPr>
              <a:t>รหัส 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3053203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044588495"/>
              </p:ext>
            </p:extLst>
          </p:nvPr>
        </p:nvGraphicFramePr>
        <p:xfrm>
          <a:off x="925249" y="1674871"/>
          <a:ext cx="11174094" cy="467497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117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610">
                <a:tc>
                  <a:txBody>
                    <a:bodyPr/>
                    <a:lstStyle/>
                    <a:p>
                      <a:pPr algn="l" fontAlgn="b"/>
                      <a:r>
                        <a:rPr lang="th-TH" sz="2700" u="none" strike="noStrike" dirty="0">
                          <a:effectLst/>
                        </a:rPr>
                        <a:t>รหัส 500  หลักฐานการสอบบัญชี</a:t>
                      </a:r>
                      <a:endParaRPr lang="th-TH" sz="2700" b="0" i="0" u="none" strike="noStrike" dirty="0">
                        <a:solidFill>
                          <a:schemeClr val="accent2"/>
                        </a:solidFill>
                        <a:effectLst/>
                        <a:latin typeface="AngsanaUPC"/>
                        <a:cs typeface="+mn-cs"/>
                      </a:endParaRPr>
                    </a:p>
                  </a:txBody>
                  <a:tcPr marL="14876" marR="14876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610">
                <a:tc>
                  <a:txBody>
                    <a:bodyPr/>
                    <a:lstStyle/>
                    <a:p>
                      <a:pPr marL="0" marR="0" indent="0" algn="l" defTabSz="12178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u="none" strike="noStrike" dirty="0">
                          <a:effectLst/>
                        </a:rPr>
                        <a:t>รหัส 501 </a:t>
                      </a:r>
                      <a:r>
                        <a:rPr lang="th-TH" sz="2700" kern="1200" dirty="0"/>
                        <a:t>หลักฐานการสอบบัญชี - ข้อพิจารณาเพิ่มเติมเฉพาะรายการ</a:t>
                      </a:r>
                      <a:endParaRPr lang="th-TH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876" marR="14876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10">
                <a:tc>
                  <a:txBody>
                    <a:bodyPr/>
                    <a:lstStyle/>
                    <a:p>
                      <a:pPr algn="l"/>
                      <a:r>
                        <a:rPr lang="th-TH" sz="2700" u="none" strike="noStrike" dirty="0">
                          <a:effectLst/>
                        </a:rPr>
                        <a:t>รหัส 505 </a:t>
                      </a:r>
                      <a:r>
                        <a:rPr lang="th-TH" sz="2700" kern="1200" dirty="0"/>
                        <a:t>การขอคำยืนยันจากบุคคลภายนอก</a:t>
                      </a:r>
                      <a:endParaRPr lang="th-TH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876" marR="14876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610">
                <a:tc>
                  <a:txBody>
                    <a:bodyPr/>
                    <a:lstStyle/>
                    <a:p>
                      <a:pPr marL="0" marR="0" indent="0" algn="l" defTabSz="12178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u="none" strike="noStrike" dirty="0">
                          <a:effectLst/>
                        </a:rPr>
                        <a:t>รหัส 510</a:t>
                      </a:r>
                      <a:r>
                        <a:rPr lang="th-TH" sz="2700" u="none" strike="noStrike" baseline="0" dirty="0">
                          <a:effectLst/>
                        </a:rPr>
                        <a:t> </a:t>
                      </a:r>
                      <a:r>
                        <a:rPr lang="th-TH" sz="2700" kern="1200" dirty="0"/>
                        <a:t>การตรวจสอบยอดยกมาในการสอบบัญชีครั้งแรก</a:t>
                      </a:r>
                      <a:endParaRPr lang="th-TH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876" marR="14876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610">
                <a:tc>
                  <a:txBody>
                    <a:bodyPr/>
                    <a:lstStyle/>
                    <a:p>
                      <a:pPr marL="0" marR="0" indent="0" algn="l" defTabSz="12178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u="none" strike="noStrike" dirty="0">
                          <a:effectLst/>
                        </a:rPr>
                        <a:t>รหัส 520 </a:t>
                      </a:r>
                      <a:r>
                        <a:rPr lang="th-TH" sz="2700" kern="1200" dirty="0"/>
                        <a:t>การวิเคราะห์เปรียบเทียบ</a:t>
                      </a:r>
                      <a:endParaRPr lang="th-TH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876" marR="14876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1525">
                <a:tc>
                  <a:txBody>
                    <a:bodyPr/>
                    <a:lstStyle/>
                    <a:p>
                      <a:pPr marL="0" marR="0" indent="0" algn="l" defTabSz="12178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u="none" strike="noStrike" dirty="0">
                          <a:effectLst/>
                        </a:rPr>
                        <a:t>รหัส 530 </a:t>
                      </a:r>
                      <a:r>
                        <a:rPr lang="th-TH" sz="2700" kern="1200" dirty="0"/>
                        <a:t>การเลือกตัวอย่างในการสอบบัญชี</a:t>
                      </a:r>
                      <a:endParaRPr lang="en-US" sz="2700" kern="1200" dirty="0"/>
                    </a:p>
                    <a:p>
                      <a:pPr marL="0" marR="0" indent="0" algn="l" defTabSz="12178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700" kern="1200" dirty="0"/>
                        <a:t>รหัส</a:t>
                      </a:r>
                      <a:r>
                        <a:rPr lang="th-TH" altLang="th-TH" sz="2700" kern="1200" baseline="0" dirty="0"/>
                        <a:t> 540 </a:t>
                      </a:r>
                      <a:r>
                        <a:rPr lang="en-US" altLang="th-TH" sz="2700" dirty="0" err="1"/>
                        <a:t>การตรวจสอบประมาณการทางบัญชี</a:t>
                      </a:r>
                      <a:r>
                        <a:rPr lang="th-TH" altLang="th-TH" sz="2700" dirty="0"/>
                        <a:t>ฯ</a:t>
                      </a:r>
                      <a:endParaRPr lang="th-TH" sz="2700" dirty="0"/>
                    </a:p>
                    <a:p>
                      <a:pPr marL="0" marR="0" indent="0" algn="l" defTabSz="12178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kern="1200" dirty="0"/>
                        <a:t>รหัส</a:t>
                      </a:r>
                      <a:r>
                        <a:rPr lang="th-TH" sz="2700" kern="1200" baseline="0" dirty="0"/>
                        <a:t> 560 เหตุการณ์ภายหลังวันที่ในงบการเงิน</a:t>
                      </a:r>
                      <a:endParaRPr lang="en-US" sz="2700" kern="1200" baseline="0" dirty="0"/>
                    </a:p>
                    <a:p>
                      <a:pPr marL="0" marR="0" indent="0" algn="l" defTabSz="12178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kern="1200" baseline="0" dirty="0"/>
                        <a:t>รหัส 570 การดำเนินงานต่อเนื่อง</a:t>
                      </a:r>
                    </a:p>
                    <a:p>
                      <a:pPr marL="0" marR="0" indent="0" algn="l" defTabSz="12178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kern="1200" baseline="0" dirty="0"/>
                        <a:t>รหัส 580 หนังสือรับรอง</a:t>
                      </a:r>
                      <a:endParaRPr lang="th-TH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876" marR="14876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571" y="682305"/>
            <a:ext cx="11509188" cy="682811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th-TH" sz="4572" dirty="0">
                <a:solidFill>
                  <a:schemeClr val="accent1"/>
                </a:solidFill>
                <a:latin typeface="Angsana New" pitchFamily="18" charset="-34"/>
              </a:rPr>
              <a:t>หมวด </a:t>
            </a:r>
            <a:r>
              <a:rPr lang="en-US" sz="4572" dirty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500</a:t>
            </a:r>
            <a:r>
              <a:rPr lang="th-TH" sz="4572" dirty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 หลักฐานการสอบบัญชี</a:t>
            </a:r>
            <a:endParaRPr lang="en-US" sz="4572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49" y="1523987"/>
            <a:ext cx="10039863" cy="0"/>
          </a:xfrm>
          <a:prstGeom prst="line">
            <a:avLst/>
          </a:prstGeom>
          <a:ln w="63500" cmpd="thickThin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7000">
                  <a:schemeClr val="accent1">
                    <a:tint val="44500"/>
                    <a:satMod val="160000"/>
                    <a:lumMod val="8000"/>
                    <a:lumOff val="92000"/>
                    <a:alpha val="1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322FE02-92E9-452F-BD4D-696AB755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9" y="170246"/>
            <a:ext cx="1504625" cy="1504625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8525" y="428606"/>
            <a:ext cx="8430936" cy="1264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500</a:t>
            </a:r>
          </a:p>
          <a:p>
            <a:pPr algn="ctr"/>
            <a:r>
              <a:rPr lang="th-TH" sz="3810" b="1" dirty="0">
                <a:cs typeface="+mj-cs"/>
              </a:rPr>
              <a:t>หลักการสอบบัญชี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141" y="1891953"/>
            <a:ext cx="10885790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</a:t>
            </a:r>
          </a:p>
          <a:p>
            <a:r>
              <a:rPr lang="th-TH" sz="2667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การออกแบบและใช้วิธีการตรวจสอบเพื่อให้สามารถได้มาซึ่งหลักฐานการสอบบัญชีที่เหมาะสมอย่างเพียงพอ เพื่อให้ผู้สอบบัญชีสามารถได้ข้อสรุปอย่างมีเหตุผลในการแสดงความเห็นของผู้สอบบัญชี</a:t>
            </a:r>
          </a:p>
          <a:p>
            <a:endParaRPr lang="th-TH" sz="2667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</a:t>
            </a:r>
          </a:p>
          <a:p>
            <a:r>
              <a:rPr lang="th-TH" sz="2667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</a:t>
            </a:r>
            <a:r>
              <a:rPr lang="th-TH" sz="2667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หลักฐานการสอบบัญชีที่เหมาะสมอย่างเพียงพอ</a:t>
            </a:r>
          </a:p>
          <a:p>
            <a:r>
              <a:rPr lang="th-TH" sz="2667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2. ข้อมูลที่ใช้เป็นหลักฐานการสอบบัญชี</a:t>
            </a:r>
          </a:p>
          <a:p>
            <a:r>
              <a:rPr lang="th-TH" sz="2667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3. การเลือกรายการทดสอบเพื่อให้ได้มาซึ่งหลักฐานการสอบบัญชี</a:t>
            </a:r>
          </a:p>
          <a:p>
            <a:r>
              <a:rPr lang="th-TH" sz="2667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4. ความขัดแย้งกัน หรือข้อสงสัยในความน่าเชื่อถือของหลักฐานการสอบบัญชี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15EF-9506-4646-8E58-C2CDF3994035}" type="slidenum">
              <a:rPr lang="th-TH" smtClean="0"/>
              <a:pPr/>
              <a:t>95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97A533-0EAB-4BEE-B274-9D8198438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79" y="246457"/>
            <a:ext cx="1505843" cy="1505843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54520" y="428605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500 (ต่อ)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250" y="1214424"/>
            <a:ext cx="10341500" cy="52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71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</a:t>
            </a:r>
          </a:p>
          <a:p>
            <a:r>
              <a:rPr lang="th-TH" sz="2381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 หลักฐานการสอบบัญชีที่เหมาะสมอย่างเพียงพอ</a:t>
            </a: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ผู้สอบบัญชีต้องออกแบบและใช้วิธีการตรวจสอบที่เหมาะสมในแต่ละสถานการณ์ เพื่อให้ได้มา</a:t>
            </a: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ซึ่งหลักฐานการสอบบัญชีที่เหมาะสมอย่างเพียงพอ</a:t>
            </a:r>
          </a:p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2. ข้อมูลที่ใช้เป็นหลักฐานการสอบบัญชี</a:t>
            </a: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ในการออกแบบและใช้วิธีการตรวจสอบ ผู้สอบบัญชีบัญชีต้องพิจารณาถึงความเกี่ยวข้องและความน่าเชื่อถือของข้อมูลที่จะใช้เป็นหลักฐานการสอบบัญชีตามความจำเป็น ดังนี้</a:t>
            </a: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2.1 หากข้อมูลที่ใช้เป็นหลักฐานการสอบบัญชี มีการจัดทำโดยการใช้ผลงานของผู้เชี่ยวชาญ</a:t>
            </a: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ของฝ่ายบริหาร ผู้สอบบัญชีต้องคำนึงถึงความสำคัญของผลงานของผู้เชี่ยวชาญนั้นต่อวัตถุประสงค์</a:t>
            </a: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ของผู้สอบบัญชีตามความจำเป็นดังนี้</a:t>
            </a: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1) ประเมินความรู้ความสามารถ ขีดความสามารถ และความเที่ยงธรรมของผู้เชี่ยวชาญนั้น</a:t>
            </a: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2) ทำความเข้าใจในงานของผู้เชี่ยวชาญนั้น</a:t>
            </a: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3) ประเมินความเหมาะสมของผลงานของผู้เชี่ยวชาญนั้นในเชิงหลักฐานการสอบบัญชีสำหรับสิ่งที่ผู้บริหารให้การรับรองที่เกี่ยวข้อง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54520" y="577975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500 (ต่อ)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141" y="1500175"/>
            <a:ext cx="10545610" cy="4092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 (ต่อ)</a:t>
            </a:r>
          </a:p>
          <a:p>
            <a:r>
              <a:rPr lang="th-TH" sz="1714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</a:t>
            </a:r>
            <a:r>
              <a:rPr lang="th-TH" sz="2571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2.2 หากใช้ข้อมูลที่จัดทำโดยกิจการ ผู้สอบบัญชีต้องประเมินว่าข้อมูลนั้นมีความน่าเชื่อถือเพียงพอตามวัตถุประสงค์ของผู้สอบบัญชีหรือไม่ รวมทั้งในเรื่องต่อไปนี้ ตามความจำเป็น</a:t>
            </a:r>
          </a:p>
          <a:p>
            <a:r>
              <a:rPr lang="th-TH" sz="257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1) การได้รับหลักฐานการสอบบัญชีเกี่ยวกับความถูกต้องและความครบถ้วนของข้อมูล</a:t>
            </a:r>
          </a:p>
          <a:p>
            <a:r>
              <a:rPr lang="th-TH" sz="257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2) การประเมินว่าข้อมูลนั้นมีความแม่นยำและละเอียดเพียงพอตามวัตถุประสงค์</a:t>
            </a:r>
          </a:p>
          <a:p>
            <a:r>
              <a:rPr lang="th-TH" sz="2571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ของผู้สอบบัญชีหรือไม่</a:t>
            </a:r>
          </a:p>
          <a:p>
            <a:r>
              <a:rPr lang="th-TH" sz="2571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3. การเลือกรายการทดสอบเพื่อให้ได้มาซึ่งหลักฐานการสอบบัญชี</a:t>
            </a:r>
          </a:p>
          <a:p>
            <a:r>
              <a:rPr lang="th-TH" sz="257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ในการออกแบบการทดสอบการควบคุมและการทดสอบรายละเอียดของรายการ</a:t>
            </a:r>
          </a:p>
          <a:p>
            <a:r>
              <a:rPr lang="th-TH" sz="2571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และยอดคงเหลือ ผู้สอบบัญชีต้องกำหนดวิธีการเลือกรายการเพื่อใช้ในการทดสอบอย่างมี</a:t>
            </a:r>
          </a:p>
          <a:p>
            <a:r>
              <a:rPr lang="th-TH" sz="2571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ประสิทธิผล เพื่อให้บรรลุวัตถุประสงค์ของวิธีการตรวจสอบ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576807" y="6508717"/>
            <a:ext cx="582729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97</a:t>
            </a:fld>
            <a:endParaRPr lang="th-TH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54520" y="577975"/>
            <a:ext cx="5682966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500 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61322" y="1642484"/>
            <a:ext cx="10273465" cy="337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ข้อกำหนด (ต่อ)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4. ความขัดแย้งกัน หรือข้อสงสัยในความน่าเชื่อถือของหลักฐานการสอบบัญชี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ในกรณีที่</a:t>
            </a:r>
          </a:p>
          <a:p>
            <a:r>
              <a:rPr lang="th-TH" sz="2667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</a:t>
            </a:r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4.1 หลักฐานการสอบบัญชีที่ได้รับจากแหล่งที่มาหนึ่ง ขัดแย้งกันกับหลักฐานที่ได้รับจากอีกแหล่งหนึ่ง หรือ</a:t>
            </a:r>
          </a:p>
          <a:p>
            <a:r>
              <a:rPr lang="th-TH" sz="266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4.2 ผู้สอบบัญชีสงสัยในความน่าเชื่อถือของข้อมูลที่ใช้เป็นหลักฐานการสอบบัญชี ผู้สอบบัญชีต้องกำหนดการเปลี่ยนแปลงหรือเพิ่มเติมวิธีการตรวจสอบที่จำเป็น เพื่อขจัดข้อสงสัยดังกล่าว และต้องพิจารณาถึงผลกระทบของเรื่องดังกล่าวต่อการตรวจสอบในส่วนอื่นด้วย (ถ้ามี)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24727" y="554820"/>
            <a:ext cx="6742551" cy="1176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3810" b="1" dirty="0">
                <a:cs typeface="+mj-cs"/>
              </a:rPr>
              <a:t>มาตรฐานการสอบบัญชี รหัส 501</a:t>
            </a:r>
          </a:p>
          <a:p>
            <a:pPr algn="ctr"/>
            <a:r>
              <a:rPr lang="th-TH" sz="3238" b="1" dirty="0">
                <a:cs typeface="+mj-cs"/>
              </a:rPr>
              <a:t>หลักฐานการสอบบัญชี - ข้อพิจารณาเพิ่มเติมเฉพาะรายการ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1322" y="2074501"/>
            <a:ext cx="1027346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48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การได้มาซึ่งหลักฐานการสอบบัญชีที่เหมาะสมอย่างเพียงพอเกี่ยวกับเรื่องต่างๆ ดังต่อไปนี้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1. ความมีอยู่จริงและสภาพของ</a:t>
            </a:r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สินค้าคงเหลือ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2. ความครบถ้วนของ</a:t>
            </a:r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คดีความและการฟ้องร้อง</a:t>
            </a:r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ที่กิจการเข้าไปมีส่วนเกี่ยวข้อง และ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3. การ</a:t>
            </a:r>
            <a:r>
              <a:rPr lang="th-TH" sz="2857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แสดงรายการและการเปิดเผยข้อมูลทางการเงินจำแนกตามส่วนงาน</a:t>
            </a:r>
          </a:p>
          <a:p>
            <a:r>
              <a:rPr lang="th-TH" sz="2857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ให้เป็นไปตามแม่บทการรายงานทางการเงินที่เกี่ยวข้อง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1560029" y="6508717"/>
            <a:ext cx="599507" cy="333441"/>
          </a:xfrm>
        </p:spPr>
        <p:txBody>
          <a:bodyPr/>
          <a:lstStyle/>
          <a:p>
            <a:fld id="{694A15EF-9506-4646-8E58-C2CDF3994035}" type="slidenum">
              <a:rPr lang="th-TH" smtClean="0"/>
              <a:pPr/>
              <a:t>99</a:t>
            </a:fld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ED9C9B1-CBC0-4EE0-B02D-00A53AAC0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22" y="390360"/>
            <a:ext cx="1505843" cy="15058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90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7A086"/>
      </a:accent1>
      <a:accent2>
        <a:srgbClr val="3D619B"/>
      </a:accent2>
      <a:accent3>
        <a:srgbClr val="3CAA61"/>
      </a:accent3>
      <a:accent4>
        <a:srgbClr val="D30B0D"/>
      </a:accent4>
      <a:accent5>
        <a:srgbClr val="013364"/>
      </a:accent5>
      <a:accent6>
        <a:srgbClr val="428BCA"/>
      </a:accent6>
      <a:hlink>
        <a:srgbClr val="5F5F5F"/>
      </a:hlink>
      <a:folHlink>
        <a:srgbClr val="919191"/>
      </a:folHlink>
    </a:clrScheme>
    <a:fontScheme name="Custom 1">
      <a:majorFont>
        <a:latin typeface="Adobe Fan Heiti Std 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14290</Words>
  <Application>Microsoft Office PowerPoint</Application>
  <PresentationFormat>แบบจอกว้าง</PresentationFormat>
  <Paragraphs>1779</Paragraphs>
  <Slides>157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157</vt:i4>
      </vt:variant>
    </vt:vector>
  </HeadingPairs>
  <TitlesOfParts>
    <vt:vector size="173" baseType="lpstr">
      <vt:lpstr>Adobe Fan Heiti Std B</vt:lpstr>
      <vt:lpstr>Angsana New</vt:lpstr>
      <vt:lpstr>AngsanaUPC</vt:lpstr>
      <vt:lpstr>Arial</vt:lpstr>
      <vt:lpstr>Calibri</vt:lpstr>
      <vt:lpstr>Cambria</vt:lpstr>
      <vt:lpstr>Century Gothic</vt:lpstr>
      <vt:lpstr>Cordia New</vt:lpstr>
      <vt:lpstr>FreesiaUPC</vt:lpstr>
      <vt:lpstr>Georgia</vt:lpstr>
      <vt:lpstr>Symbol</vt:lpstr>
      <vt:lpstr>Times New Roman</vt:lpstr>
      <vt:lpstr>Wingdings</vt:lpstr>
      <vt:lpstr>Office Theme</vt:lpstr>
      <vt:lpstr>1_Office Theme</vt:lpstr>
      <vt:lpstr>6_Office Theme</vt:lpstr>
      <vt:lpstr>Update  มาตรฐานรายงานทางการเงิน มาตรฐานการสอบบัญชี</vt:lpstr>
      <vt:lpstr>ความสำคัญ</vt:lpstr>
      <vt:lpstr>งานนำเสนอ PowerPoint</vt:lpstr>
      <vt:lpstr>งานนำเสนอ PowerPoint</vt:lpstr>
      <vt:lpstr>มาตรฐานรายงานทางการเงิน  (Thai Financial Reporting Standard : TFRSs)</vt:lpstr>
      <vt:lpstr>TFRS for NPAEs</vt:lpstr>
      <vt:lpstr>งานนำเสนอ PowerPoint</vt:lpstr>
      <vt:lpstr>งานนำเสนอ PowerPoint</vt:lpstr>
      <vt:lpstr>งานนำเสนอ PowerPoint</vt:lpstr>
      <vt:lpstr>ภาพรวมมาตรฐานการสอบบัญชี</vt:lpstr>
      <vt:lpstr>งานนำเสนอ PowerPoint</vt:lpstr>
      <vt:lpstr>ภาพรวมมาตรฐานการสอบบัญชี</vt:lpstr>
      <vt:lpstr>งานนำเสนอ PowerPoint</vt:lpstr>
      <vt:lpstr>ภาพรวมมาตรฐานการสอบบัญชี</vt:lpstr>
      <vt:lpstr>งานนำเสนอ PowerPoint</vt:lpstr>
      <vt:lpstr>ภาพรวมมาตรฐานการสอบบัญชี</vt:lpstr>
      <vt:lpstr>งานนำเสนอ PowerPoint</vt:lpstr>
      <vt:lpstr>ภาพรวมมาตรฐานการสอบบัญชี</vt:lpstr>
      <vt:lpstr>งานนำเสนอ PowerPoint</vt:lpstr>
      <vt:lpstr>ภาพรวมมาตรฐานการสอบบัญชี</vt:lpstr>
      <vt:lpstr>งานนำเสนอ PowerPoint</vt:lpstr>
      <vt:lpstr>งานนำเสนอ PowerPoint</vt:lpstr>
      <vt:lpstr>งานนำเสนอ PowerPoint</vt:lpstr>
      <vt:lpstr>รูปแบบของมาตรฐานการสอบบัญชี 5 ส่วน</vt:lpstr>
      <vt:lpstr>งานนำเสนอ PowerPoint</vt:lpstr>
      <vt:lpstr>ภาพรวมมาตรฐานการสอบบัญชี</vt:lpstr>
      <vt:lpstr>TSA 200</vt:lpstr>
      <vt:lpstr>สรุปภาพรวมที่สำคัญ - TSA 200</vt:lpstr>
      <vt:lpstr>สรุปภาพรวมที่สำคัญ - TSA 200</vt:lpstr>
      <vt:lpstr>TSA 210</vt:lpstr>
      <vt:lpstr>สรุปภาพรวมที่สำคัญ</vt:lpstr>
      <vt:lpstr>TSA 220</vt:lpstr>
      <vt:lpstr>สรุปภาพรวมที่สำคัญ</vt:lpstr>
      <vt:lpstr>ข้อกำหนดใหม่ที่สำคัญ</vt:lpstr>
      <vt:lpstr>TSA 230</vt:lpstr>
      <vt:lpstr>สรุปภาพรวมที่สำคัญ</vt:lpstr>
      <vt:lpstr>สรุปภาพรวมที่สำคัญ</vt:lpstr>
      <vt:lpstr>ข้อกำหนดใหม่ที่สำคัญ</vt:lpstr>
      <vt:lpstr>TSA 240</vt:lpstr>
      <vt:lpstr>สรุปภาพรวมที่สำคัญ</vt:lpstr>
      <vt:lpstr>สรุปภาพรวมที่สำคัญ</vt:lpstr>
      <vt:lpstr>สรุปภาพรวมที่สำคัญ</vt:lpstr>
      <vt:lpstr>ข้อกำหนดใหม่ที่สำคัญในช่วงวางแผน</vt:lpstr>
      <vt:lpstr>ปัจจัยเสี่ยงของการทุจริต</vt:lpstr>
      <vt:lpstr>TSA 250</vt:lpstr>
      <vt:lpstr>ความรับผิดชอบในการปฏิบัติตามกฎหมายและข้อบังคับ</vt:lpstr>
      <vt:lpstr>ผลกระทบต่อรายงานของผู้สอบบัญชี</vt:lpstr>
      <vt:lpstr>TSA 260</vt:lpstr>
      <vt:lpstr>ประเด็นที่ต้องสื่อสาร</vt:lpstr>
      <vt:lpstr>TSA 265</vt:lpstr>
      <vt:lpstr>การสื่อสารข้อบกพร่องของการควบคุมภายใน</vt:lpstr>
      <vt:lpstr>ข้อบกพร่องของการควบคุมภายใน</vt:lpstr>
      <vt:lpstr>การสื่อสารข้อบกพร่องที่มีนัยสำคัญ</vt:lpstr>
      <vt:lpstr>งานนำเสนอ PowerPoint</vt:lpstr>
      <vt:lpstr>ภาพรวมมาตรฐานการสอบบัญชี</vt:lpstr>
      <vt:lpstr>ความเสี่ยงในการสอบบัญชีและการควบคุมภายใน</vt:lpstr>
      <vt:lpstr>TSA 300</vt:lpstr>
      <vt:lpstr>สรุปภาพรวมที่สำคัญ</vt:lpstr>
      <vt:lpstr>สรุปภาพรวมที่สำคัญ (ต่อ)</vt:lpstr>
      <vt:lpstr>สรุปภาพรวมที่สำคัญ (ต่อ)</vt:lpstr>
      <vt:lpstr>สรุปภาพรวมที่สำคัญ (ต่อ)</vt:lpstr>
      <vt:lpstr>ข้อกำหนดใหม่ที่สำคัญ</vt:lpstr>
      <vt:lpstr>TSA 315</vt:lpstr>
      <vt:lpstr>วัตถุประสงค์</vt:lpstr>
      <vt:lpstr>การระบุและประเมินความเสี่ยงฯ</vt:lpstr>
      <vt:lpstr>ข้อกำหนดใหม่ที่สำคัญ</vt:lpstr>
      <vt:lpstr>การระบุความเสี่ยง</vt:lpstr>
      <vt:lpstr>ความเสี่ยงในระดับที่เกี่ยวกับสิ่งที่ผู้บริหารได้ให้การรับรองไว้  </vt:lpstr>
      <vt:lpstr>สิ่งที่ผู้บริหารได้ให้การรับรองไว้เกี่ยวกับประเภทของรายการและเหตุการณ์สำหรับ ระยะเวลาที่ตรวจสอบ</vt:lpstr>
      <vt:lpstr>สิ่งที่ผู้บริหารได้ให้การรับรองไว้เกี่ยวกับยอดคงเหลือทางบัญชี ณ วันสิ้นสุดรอบ ระยะเวลาบัญชี</vt:lpstr>
      <vt:lpstr>สิ่งที่ผู้บริหารได้ให้การรับรองไว้เกี่ยวกับการแสดงรายการและการเปิดเผยข้อมูล</vt:lpstr>
      <vt:lpstr>ข้อกำหนดใหม่ที่สำคัญ</vt:lpstr>
      <vt:lpstr>ข้อกำหนดใหม่ที่สำคัญ</vt:lpstr>
      <vt:lpstr>TSA 320</vt:lpstr>
      <vt:lpstr>สรุปภาพรวมที่สำคัญ</vt:lpstr>
      <vt:lpstr>สรุปภาพรวมที่สำคัญ (ต่อ)</vt:lpstr>
      <vt:lpstr>ข้อกำหนดใหม่ที่สำคัญ</vt:lpstr>
      <vt:lpstr>TSA 330</vt:lpstr>
      <vt:lpstr>วัตถุประสงค์</vt:lpstr>
      <vt:lpstr>การตอบสนองต่อความเสี่ยง</vt:lpstr>
      <vt:lpstr>ข้อกำหนดใหม่ที่สำคัญ</vt:lpstr>
      <vt:lpstr>ข้อกำหนดใหม่ที่สำคัญ (ต่อ)</vt:lpstr>
      <vt:lpstr>ข้อพิจารณาเฉพาะสำหรับกิจการขนาดเล็ก</vt:lpstr>
      <vt:lpstr>TSA 402</vt:lpstr>
      <vt:lpstr>สรุปภาพรวมที่สำคัญ </vt:lpstr>
      <vt:lpstr>TSA 450</vt:lpstr>
      <vt:lpstr>สรุปภาพรวมที่สำคัญ </vt:lpstr>
      <vt:lpstr>ข้อกำหนดใหม่ที่สำคัญ</vt:lpstr>
      <vt:lpstr>ข้อกำหนดใหม่ที่สำคัญ</vt:lpstr>
      <vt:lpstr>ข้อกำหนดใหม่ที่สำคัญ (ต่อ)</vt:lpstr>
      <vt:lpstr>ข้อกำหนดใหม่ที่สำคัญ (ต่อ)</vt:lpstr>
      <vt:lpstr>ข้อกำหนดใหม่ที่สำคัญ (ต่อ)</vt:lpstr>
      <vt:lpstr>งานนำเสนอ PowerPoint</vt:lpstr>
      <vt:lpstr>หมวด 500 หลักฐานการสอบบัญชี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หมวด 600 การใช้ผลงานของผู้อื่น</vt:lpstr>
      <vt:lpstr>งานนำเสนอ PowerPoint</vt:lpstr>
      <vt:lpstr>ภาพรวมมาตรฐานการสอบบัญชี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ayush</dc:creator>
  <cp:lastModifiedBy>NB-03</cp:lastModifiedBy>
  <cp:revision>737</cp:revision>
  <dcterms:created xsi:type="dcterms:W3CDTF">2018-05-30T10:23:58Z</dcterms:created>
  <dcterms:modified xsi:type="dcterms:W3CDTF">2020-02-21T04:38:01Z</dcterms:modified>
</cp:coreProperties>
</file>